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30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006B-5533-2D47-AA17-41B42AB61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F33B9-F740-5D45-AB19-91BDD57FC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11CB-9CB0-D145-9B6D-8E1D711F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5BFC-F4C3-EE40-BA1E-A69CBD8FB52C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18F71-B5AE-D744-9AE0-795CCEAE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0ECDF-3F46-0747-8A3B-CCBA38BF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D5C-7F08-1C45-8C1A-00CE820C0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5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BE71-E16B-BE42-BF67-9E530649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57DD6-44D1-5C44-A4EC-EE3BC976A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C0626-6796-C242-8FAC-EE3EDFB1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5BFC-F4C3-EE40-BA1E-A69CBD8FB52C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CF0CF-2798-3340-BCFE-F18EC03A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17938-2137-DB4E-ADB3-3341C156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D5C-7F08-1C45-8C1A-00CE820C0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2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66055-F279-7541-97B2-6EE85D3C0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CCC0B-9E23-C94A-BE56-73E4F8310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C3B30-73CE-0647-BA5E-AF96B22A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5BFC-F4C3-EE40-BA1E-A69CBD8FB52C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1927E-A0CF-D444-8FA9-D9759F25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36FA-CDE9-FA4E-AE95-992943B0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D5C-7F08-1C45-8C1A-00CE820C0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8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1816-E396-544B-AFCD-60DCC86F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4D6CB-006E-E942-AEDA-5E07919EB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B2B2A-9B3E-3642-A378-E1FC8950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5BFC-F4C3-EE40-BA1E-A69CBD8FB52C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AFA75-FE58-5E45-982E-0503739A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C299F-B3D8-E141-9BDB-9F969F41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D5C-7F08-1C45-8C1A-00CE820C0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3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3957-EC35-4D43-94A8-D335B833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7D760-9EB6-0646-9B56-F60747A14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C6D95-6E86-9D4C-B388-B1684DD8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5BFC-F4C3-EE40-BA1E-A69CBD8FB52C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59A55-1A79-E544-B0E3-1AB9782A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3B8C5-2AD6-CB4F-AFA3-10FBB7CF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D5C-7F08-1C45-8C1A-00CE820C0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7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189A-53FE-0943-8557-58122603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B4F3B-B345-2642-ACFE-0FD929474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BEE6E-B568-1E49-974A-F2E3FFC22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1BB4B-51E9-6446-96CA-66158B5C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5BFC-F4C3-EE40-BA1E-A69CBD8FB52C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D67D3-E744-D54E-A5AE-051DABAC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D278A-33C8-404E-8940-47BD123A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D5C-7F08-1C45-8C1A-00CE820C0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5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116A-CB37-F944-89F2-F55F2AAF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9B7C9-0313-D445-8D24-02E353198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FBB46-8164-1241-866E-49BEEC02C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A32C3-33A9-934A-B571-E09CCE123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8B9C5-73C3-6341-98A1-BD9144C70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09C6F-476C-9847-97BD-52D132E1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5BFC-F4C3-EE40-BA1E-A69CBD8FB52C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92E49-5BC1-5E45-B0E3-6565F482E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AC6C3-EE53-4444-BCC8-E16BC17CE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D5C-7F08-1C45-8C1A-00CE820C0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3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55BD-2CDC-9643-B6BA-6A26DADB7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CC9E3-9FFB-5449-9480-619C5028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5BFC-F4C3-EE40-BA1E-A69CBD8FB52C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DA8D6-9ACC-7444-9491-7B518F38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9EC8D-9EA2-5245-8CC8-73008DEB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D5C-7F08-1C45-8C1A-00CE820C0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3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A0F63-88FA-0A46-A3B7-177BBDE3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5BFC-F4C3-EE40-BA1E-A69CBD8FB52C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7D093-7800-5540-8D03-D89203A3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FD6F5-7955-1641-997B-14806B24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D5C-7F08-1C45-8C1A-00CE820C0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8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4627-ABD0-9540-AF06-722D301E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3F790-4527-A14C-B1E4-1B3358012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58EDC-0C40-4140-B48F-737E8024F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EBBD4-2FD2-7945-90EF-DF1D90D9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5BFC-F4C3-EE40-BA1E-A69CBD8FB52C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D30E2-820D-0C40-931F-251083F4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BF16D-84C3-0946-9067-9A7136C7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D5C-7F08-1C45-8C1A-00CE820C0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5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6F5E-80FA-D448-A708-3F9CDC68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0CA0E1-8D46-4F46-B037-6F6DAF80A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DC0B4-0553-2540-B742-7CA221F8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572CB-0B3D-C84B-98B7-7CA55748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5BFC-F4C3-EE40-BA1E-A69CBD8FB52C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CD084-DFE0-0C45-90CD-91C026E0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B3A62-087E-2A4E-8622-E732044E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D5C-7F08-1C45-8C1A-00CE820C0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2921CE-D295-7348-A7F0-D20F78C80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86B-9310-6248-B464-25A03FB9E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082F9-71EA-AC4E-9453-18F128063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C5BFC-F4C3-EE40-BA1E-A69CBD8FB52C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EB1A6-58E1-5E4A-ADCF-7675D80EC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7F5ED-A5F4-154A-94C2-D1FA696C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03D5C-7F08-1C45-8C1A-00CE820C0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3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F92657C-DC19-454B-B7B3-89B477123B42}"/>
              </a:ext>
            </a:extLst>
          </p:cNvPr>
          <p:cNvSpPr/>
          <p:nvPr/>
        </p:nvSpPr>
        <p:spPr>
          <a:xfrm>
            <a:off x="1371600" y="1791729"/>
            <a:ext cx="1099751" cy="65490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HEM Db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7DF5A49-25AA-C743-90F7-66720678DBE9}"/>
              </a:ext>
            </a:extLst>
          </p:cNvPr>
          <p:cNvSpPr/>
          <p:nvPr/>
        </p:nvSpPr>
        <p:spPr>
          <a:xfrm>
            <a:off x="3097426" y="1791728"/>
            <a:ext cx="1099751" cy="65490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CSV Files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BA0BA3-7CF0-1F48-B15F-6027BDA3F2DA}"/>
              </a:ext>
            </a:extLst>
          </p:cNvPr>
          <p:cNvSpPr/>
          <p:nvPr/>
        </p:nvSpPr>
        <p:spPr>
          <a:xfrm>
            <a:off x="4917989" y="1791728"/>
            <a:ext cx="1099751" cy="65490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HDFS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11FED37-81AA-C342-8F57-3971DCBA4C59}"/>
              </a:ext>
            </a:extLst>
          </p:cNvPr>
          <p:cNvSpPr/>
          <p:nvPr/>
        </p:nvSpPr>
        <p:spPr>
          <a:xfrm>
            <a:off x="4917988" y="3101545"/>
            <a:ext cx="1099751" cy="65490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Spark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08B71D5-6B86-CA48-A304-20228B898DED}"/>
              </a:ext>
            </a:extLst>
          </p:cNvPr>
          <p:cNvSpPr/>
          <p:nvPr/>
        </p:nvSpPr>
        <p:spPr>
          <a:xfrm>
            <a:off x="4890185" y="4411362"/>
            <a:ext cx="1155356" cy="65490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Cassandra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8828C98-8306-DD41-AB19-AF99A733D5BF}"/>
              </a:ext>
            </a:extLst>
          </p:cNvPr>
          <p:cNvSpPr/>
          <p:nvPr/>
        </p:nvSpPr>
        <p:spPr>
          <a:xfrm>
            <a:off x="6633518" y="3101545"/>
            <a:ext cx="1099751" cy="65490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Kafka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338385D-75F8-2949-BDCA-B0C88E0C461D}"/>
              </a:ext>
            </a:extLst>
          </p:cNvPr>
          <p:cNvSpPr/>
          <p:nvPr/>
        </p:nvSpPr>
        <p:spPr>
          <a:xfrm>
            <a:off x="8313007" y="3101545"/>
            <a:ext cx="1099751" cy="65490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Elastic Search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EF4E85-8694-7846-9BC0-187A98643B87}"/>
              </a:ext>
            </a:extLst>
          </p:cNvPr>
          <p:cNvSpPr/>
          <p:nvPr/>
        </p:nvSpPr>
        <p:spPr>
          <a:xfrm>
            <a:off x="9992496" y="3101545"/>
            <a:ext cx="1099751" cy="65490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UI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3D2FBE-C1B7-FE42-BCF0-B0B0082BC80E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2471351" y="2119183"/>
            <a:ext cx="62607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3770A6-5A22-F846-B022-BD2E082B9293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197177" y="2119183"/>
            <a:ext cx="72081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6DB4F5-49EA-AF4F-8CD4-E0ACEC9D9B6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467864" y="2446637"/>
            <a:ext cx="1" cy="6549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0D0D4A-3F27-DB4D-8D9B-87883C60C44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5467863" y="3756454"/>
            <a:ext cx="1" cy="6549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8C7AF0B-4A6F-554B-A36E-2AFA667A4DBD}"/>
              </a:ext>
            </a:extLst>
          </p:cNvPr>
          <p:cNvSpPr/>
          <p:nvPr/>
        </p:nvSpPr>
        <p:spPr>
          <a:xfrm>
            <a:off x="1374687" y="3101545"/>
            <a:ext cx="1099751" cy="65490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Weather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4B48D79-D689-2E46-B68E-2F3C12425F63}"/>
              </a:ext>
            </a:extLst>
          </p:cNvPr>
          <p:cNvSpPr/>
          <p:nvPr/>
        </p:nvSpPr>
        <p:spPr>
          <a:xfrm>
            <a:off x="3097425" y="3101545"/>
            <a:ext cx="1099751" cy="65490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Spark Streaming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5912C1-F052-9948-BB1A-3E19AB0BF627}"/>
              </a:ext>
            </a:extLst>
          </p:cNvPr>
          <p:cNvCxnSpPr>
            <a:stCxn id="33" idx="3"/>
            <a:endCxn id="40" idx="1"/>
          </p:cNvCxnSpPr>
          <p:nvPr/>
        </p:nvCxnSpPr>
        <p:spPr>
          <a:xfrm>
            <a:off x="2474438" y="3429000"/>
            <a:ext cx="62298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CE2589-4A6B-E349-B5D1-E9E9C803AD0D}"/>
              </a:ext>
            </a:extLst>
          </p:cNvPr>
          <p:cNvCxnSpPr>
            <a:stCxn id="40" idx="3"/>
            <a:endCxn id="15" idx="1"/>
          </p:cNvCxnSpPr>
          <p:nvPr/>
        </p:nvCxnSpPr>
        <p:spPr>
          <a:xfrm>
            <a:off x="4197176" y="3429000"/>
            <a:ext cx="72081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1D67EE9-C169-064F-BCFD-1A9959FA3F79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6017739" y="3429000"/>
            <a:ext cx="6157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A19572-AF3C-5F4B-8462-479EBEE31B1E}"/>
              </a:ext>
            </a:extLst>
          </p:cNvPr>
          <p:cNvCxnSpPr>
            <a:stCxn id="17" idx="3"/>
          </p:cNvCxnSpPr>
          <p:nvPr/>
        </p:nvCxnSpPr>
        <p:spPr>
          <a:xfrm flipV="1">
            <a:off x="7733269" y="3428999"/>
            <a:ext cx="57973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8828B42-7E5C-A94F-955F-FA5C30952966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9412758" y="3429000"/>
            <a:ext cx="5797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5A2A542-D64D-1843-A6BC-7FB74189EEF0}"/>
              </a:ext>
            </a:extLst>
          </p:cNvPr>
          <p:cNvSpPr txBox="1"/>
          <p:nvPr/>
        </p:nvSpPr>
        <p:spPr>
          <a:xfrm>
            <a:off x="172995" y="321276"/>
            <a:ext cx="11850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Health Risks from Pollution Data Platform</a:t>
            </a:r>
          </a:p>
        </p:txBody>
      </p:sp>
    </p:spTree>
    <p:extLst>
      <p:ext uri="{BB962C8B-B14F-4D97-AF65-F5344CB8AC3E}">
        <p14:creationId xmlns:p14="http://schemas.microsoft.com/office/powerpoint/2010/main" val="1688825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21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Praba Santhanakrishnan</dc:creator>
  <cp:lastModifiedBy>Praba Santhanakrishnan</cp:lastModifiedBy>
  <cp:revision>4</cp:revision>
  <dcterms:created xsi:type="dcterms:W3CDTF">2018-12-01T05:01:55Z</dcterms:created>
  <dcterms:modified xsi:type="dcterms:W3CDTF">2018-12-01T17:03:55Z</dcterms:modified>
</cp:coreProperties>
</file>