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0"/>
  </p:notesMasterIdLst>
  <p:sldIdLst>
    <p:sldId id="256" r:id="rId2"/>
    <p:sldId id="260" r:id="rId3"/>
    <p:sldId id="262" r:id="rId4"/>
    <p:sldId id="264" r:id="rId5"/>
    <p:sldId id="265" r:id="rId6"/>
    <p:sldId id="266" r:id="rId7"/>
    <p:sldId id="269" r:id="rId8"/>
    <p:sldId id="270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99" autoAdjust="0"/>
    <p:restoredTop sz="94683" autoAdjust="0"/>
  </p:normalViewPr>
  <p:slideViewPr>
    <p:cSldViewPr>
      <p:cViewPr>
        <p:scale>
          <a:sx n="98" d="100"/>
          <a:sy n="98" d="100"/>
        </p:scale>
        <p:origin x="-72" y="-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E8CD6F-C1B1-4BAA-A90F-DF65DFB043C9}" type="datetimeFigureOut">
              <a:rPr lang="en-IN" smtClean="0"/>
              <a:t>23-02-2015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6D255B-3CC1-4612-8F90-80F4FC8DBB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8371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AEAE5-135D-444A-AB0D-5A98BBE0083E}" type="datetime3">
              <a:rPr lang="en-IN" smtClean="0"/>
              <a:t>23 February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6071B-DB5F-40DB-94EF-A6C0F69F2B6E}" type="datetime3">
              <a:rPr lang="en-IN" smtClean="0"/>
              <a:t>23 February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CEF0E-938C-428A-94A1-05D9C225BE09}" type="datetime3">
              <a:rPr lang="en-IN" smtClean="0"/>
              <a:t>23 February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16457-0598-46E8-B392-F6D9AD301B3E}" type="datetime3">
              <a:rPr lang="en-IN" smtClean="0"/>
              <a:t>23 February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67F5D-495B-4207-9026-A6C1E721B8BA}" type="datetime3">
              <a:rPr lang="en-IN" smtClean="0"/>
              <a:t>23 February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8B674-3A36-4246-B073-E04A918593C9}" type="datetime3">
              <a:rPr lang="en-IN" smtClean="0"/>
              <a:t>23 February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15A9A-416E-477E-97B4-D4F12724751A}" type="datetime3">
              <a:rPr lang="en-IN" smtClean="0"/>
              <a:t>23 February 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44108-1841-4182-8852-AC525874BA6E}" type="datetime3">
              <a:rPr lang="en-IN" smtClean="0"/>
              <a:t>23 February 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92515-6A0A-46C3-B7B2-BA57EA8A7FC0}" type="datetime3">
              <a:rPr lang="en-IN" smtClean="0"/>
              <a:t>23 February 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F4B75-054F-4B7A-A796-4EDBC8456DB5}" type="datetime3">
              <a:rPr lang="en-IN" smtClean="0"/>
              <a:t>23 February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AF8CA-B039-484E-B70C-2F52BA715444}" type="datetime3">
              <a:rPr lang="en-IN" smtClean="0"/>
              <a:t>23 February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A4986C4C-0858-43E2-9D78-32CB6EF44997}" type="datetime3">
              <a:rPr lang="en-IN" smtClean="0"/>
              <a:t>23 February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iming>
    <p:tnLst>
      <p:par>
        <p:cTn id="1" dur="indefinite" restart="never" nodeType="tmRoot"/>
      </p:par>
    </p:tnLst>
  </p:timing>
  <p:hf hdr="0" ftr="0"/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AL-Plugin</a:t>
            </a:r>
          </a:p>
          <a:p>
            <a:r>
              <a:rPr lang="en-IN" dirty="0" smtClean="0"/>
              <a:t>TTEC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3D37F-E51D-42AB-B38B-05FF4E6DB1C9}" type="datetime3">
              <a:rPr lang="en-IN" smtClean="0"/>
              <a:t>23 February 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Document Object Model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538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860E5-7CC8-4072-9B18-965AF07F179C}" type="datetime3">
              <a:rPr lang="en-IN" smtClean="0"/>
              <a:t>23 February 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What Is It and Why we use??????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/>
          </a:bodyPr>
          <a:lstStyle/>
          <a:p>
            <a:r>
              <a:rPr lang="en-IN" dirty="0" smtClean="0"/>
              <a:t>In </a:t>
            </a:r>
            <a:r>
              <a:rPr lang="en-IN" dirty="0"/>
              <a:t>general terms a DOM is a model for a structured </a:t>
            </a:r>
            <a:r>
              <a:rPr lang="en-IN" dirty="0" smtClean="0"/>
              <a:t>document, </a:t>
            </a:r>
            <a:r>
              <a:rPr lang="en-IN" dirty="0"/>
              <a:t>to dynamically access and update the content, structure and style of documents</a:t>
            </a:r>
            <a:endParaRPr lang="en-IN" dirty="0" smtClean="0"/>
          </a:p>
          <a:p>
            <a:r>
              <a:rPr lang="en-IN" dirty="0" smtClean="0"/>
              <a:t>A </a:t>
            </a:r>
            <a:r>
              <a:rPr lang="en-IN" dirty="0"/>
              <a:t>DOM is a general concept applicable to any document, especially those </a:t>
            </a:r>
            <a:r>
              <a:rPr lang="en-IN" dirty="0" smtClean="0"/>
              <a:t>showing </a:t>
            </a:r>
            <a:r>
              <a:rPr lang="en-IN" dirty="0"/>
              <a:t>a hierarchical structure in which you need to </a:t>
            </a:r>
            <a:r>
              <a:rPr lang="en-IN" dirty="0" smtClean="0"/>
              <a:t>navigate and to manage the data.</a:t>
            </a:r>
          </a:p>
          <a:p>
            <a:r>
              <a:rPr lang="en-IN" dirty="0"/>
              <a:t>Anything found in an HTML or XML document can be accessed, changed, deleted, or added using the Document Object </a:t>
            </a:r>
            <a:r>
              <a:rPr lang="en-IN" dirty="0" smtClean="0"/>
              <a:t>Model.(</a:t>
            </a:r>
            <a:r>
              <a:rPr lang="en-IN" dirty="0" smtClean="0">
                <a:hlinkClick r:id="rId2" action="ppaction://hlinksldjump"/>
              </a:rPr>
              <a:t>example</a:t>
            </a:r>
            <a:r>
              <a:rPr lang="en-IN" dirty="0" smtClean="0"/>
              <a:t>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5521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26E93-6FCA-4C4C-8353-A992C81A0D47}" type="datetime3">
              <a:rPr lang="en-IN" smtClean="0"/>
              <a:t>23 February 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Different forms of Dom usage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Main Dom</a:t>
            </a:r>
          </a:p>
          <a:p>
            <a:r>
              <a:rPr lang="en-IN" dirty="0" smtClean="0"/>
              <a:t>Transaction Dom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7808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D5AED-A580-40FE-852E-03E2AF5B29FF}" type="datetime3">
              <a:rPr lang="en-IN" smtClean="0"/>
              <a:t>23 February 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Dom </a:t>
            </a:r>
            <a:r>
              <a:rPr lang="en-IN" dirty="0" smtClean="0"/>
              <a:t>Operations.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Only after </a:t>
            </a:r>
            <a:r>
              <a:rPr lang="en-US" b="1" dirty="0" smtClean="0"/>
              <a:t>acquiring </a:t>
            </a:r>
            <a:r>
              <a:rPr lang="en-US" b="1" dirty="0" smtClean="0"/>
              <a:t>the HBD document</a:t>
            </a:r>
          </a:p>
          <a:p>
            <a:r>
              <a:rPr lang="en-US" dirty="0" err="1" smtClean="0"/>
              <a:t>CreateDocument</a:t>
            </a:r>
            <a:r>
              <a:rPr lang="en-US" dirty="0" smtClean="0"/>
              <a:t>(..):</a:t>
            </a:r>
            <a:endParaRPr lang="en-IN" dirty="0"/>
          </a:p>
          <a:p>
            <a:r>
              <a:rPr lang="en-US" dirty="0" err="1"/>
              <a:t>CreateTempDocument</a:t>
            </a:r>
            <a:r>
              <a:rPr lang="en-US" dirty="0" smtClean="0"/>
              <a:t>(..):</a:t>
            </a:r>
            <a:endParaRPr lang="en-IN" dirty="0"/>
          </a:p>
          <a:p>
            <a:r>
              <a:rPr lang="en-US" dirty="0"/>
              <a:t>OpenDocument</a:t>
            </a:r>
            <a:r>
              <a:rPr lang="en-US" dirty="0" smtClean="0"/>
              <a:t>(..): </a:t>
            </a:r>
            <a:endParaRPr lang="en-IN" dirty="0"/>
          </a:p>
          <a:p>
            <a:r>
              <a:rPr lang="en-US" dirty="0" err="1"/>
              <a:t>UpdateDocument</a:t>
            </a:r>
            <a:r>
              <a:rPr lang="en-US" dirty="0" smtClean="0"/>
              <a:t>(..):</a:t>
            </a:r>
            <a:endParaRPr lang="en-IN" dirty="0"/>
          </a:p>
          <a:p>
            <a:r>
              <a:rPr lang="en-US" dirty="0" err="1"/>
              <a:t>DeleteDocument</a:t>
            </a:r>
            <a:r>
              <a:rPr lang="en-US" dirty="0" smtClean="0"/>
              <a:t>(..): </a:t>
            </a:r>
            <a:endParaRPr lang="en-IN" dirty="0"/>
          </a:p>
          <a:p>
            <a:r>
              <a:rPr lang="en-US" dirty="0"/>
              <a:t>Serialize</a:t>
            </a:r>
            <a:r>
              <a:rPr lang="en-US" dirty="0" smtClean="0"/>
              <a:t>(..):</a:t>
            </a:r>
          </a:p>
          <a:p>
            <a:r>
              <a:rPr lang="en-US" dirty="0" err="1"/>
              <a:t>Deserialize</a:t>
            </a:r>
            <a:r>
              <a:rPr lang="en-US" dirty="0" smtClean="0"/>
              <a:t>(..):</a:t>
            </a:r>
            <a:endParaRPr lang="en-IN" dirty="0"/>
          </a:p>
          <a:p>
            <a:r>
              <a:rPr lang="en-US" dirty="0" err="1"/>
              <a:t>BeginTransaction</a:t>
            </a:r>
            <a:r>
              <a:rPr lang="en-US" dirty="0" smtClean="0"/>
              <a:t>(..):</a:t>
            </a:r>
            <a:endParaRPr lang="en-IN" dirty="0"/>
          </a:p>
          <a:p>
            <a:r>
              <a:rPr lang="en-US" dirty="0" err="1"/>
              <a:t>EndTransaction</a:t>
            </a:r>
            <a:r>
              <a:rPr lang="en-US" dirty="0" smtClean="0"/>
              <a:t>(..):</a:t>
            </a:r>
          </a:p>
          <a:p>
            <a:r>
              <a:rPr lang="en-US" dirty="0" err="1" smtClean="0"/>
              <a:t>CloseDocument</a:t>
            </a:r>
            <a:r>
              <a:rPr lang="en-US" dirty="0" smtClean="0"/>
              <a:t>(..);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324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A8227-1554-4714-B810-1A5F3F60426B}" type="datetime3">
              <a:rPr lang="en-IN" smtClean="0"/>
              <a:t>23 February 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Dom Contents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b="1" dirty="0" smtClean="0"/>
              <a:t>Node</a:t>
            </a:r>
            <a:r>
              <a:rPr lang="en-IN" dirty="0" smtClean="0"/>
              <a:t> :</a:t>
            </a:r>
            <a:r>
              <a:rPr lang="en-IN" sz="1500" dirty="0" smtClean="0"/>
              <a:t> </a:t>
            </a:r>
            <a:r>
              <a:rPr lang="en-IN" sz="1900" dirty="0" smtClean="0">
                <a:cs typeface="Times New Roman" panose="02020603050405020304" pitchFamily="18" charset="0"/>
              </a:rPr>
              <a:t>The Node interface is the primary data type for the entire Document </a:t>
            </a:r>
            <a:r>
              <a:rPr lang="en-IN" sz="1900" dirty="0" smtClean="0">
                <a:cs typeface="Times New Roman" panose="02020603050405020304" pitchFamily="18" charset="0"/>
              </a:rPr>
              <a:t>Object. </a:t>
            </a:r>
            <a:r>
              <a:rPr lang="en-IN" sz="1900" dirty="0" smtClean="0">
                <a:cs typeface="Times New Roman" panose="02020603050405020304" pitchFamily="18" charset="0"/>
              </a:rPr>
              <a:t>It represents a single node in the document tree. </a:t>
            </a:r>
            <a:r>
              <a:rPr lang="en-IN" sz="1900" dirty="0" smtClean="0">
                <a:cs typeface="Times New Roman" panose="02020603050405020304" pitchFamily="18" charset="0"/>
              </a:rPr>
              <a:t>It can </a:t>
            </a:r>
            <a:r>
              <a:rPr lang="en-IN" sz="1900" dirty="0" smtClean="0">
                <a:cs typeface="Times New Roman" panose="02020603050405020304" pitchFamily="18" charset="0"/>
              </a:rPr>
              <a:t>be an element node, an attribute node, a text node, or any other of the Node Types .</a:t>
            </a:r>
          </a:p>
          <a:p>
            <a:r>
              <a:rPr lang="en-IN" b="1" dirty="0" smtClean="0"/>
              <a:t>Element</a:t>
            </a:r>
            <a:r>
              <a:rPr lang="en-IN" dirty="0" smtClean="0"/>
              <a:t> : </a:t>
            </a:r>
            <a:r>
              <a:rPr lang="en-IN" sz="1900" dirty="0"/>
              <a:t>The Element </a:t>
            </a:r>
            <a:r>
              <a:rPr lang="en-IN" sz="1900" dirty="0" smtClean="0"/>
              <a:t>is an </a:t>
            </a:r>
            <a:r>
              <a:rPr lang="en-IN" sz="1900" dirty="0"/>
              <a:t>element in an HTML or XML </a:t>
            </a:r>
            <a:r>
              <a:rPr lang="en-IN" sz="1900" dirty="0" smtClean="0"/>
              <a:t>document. An </a:t>
            </a:r>
            <a:r>
              <a:rPr lang="en-IN" sz="1900" dirty="0"/>
              <a:t>element can contain: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1700" dirty="0" smtClean="0"/>
              <a:t>other </a:t>
            </a:r>
            <a:r>
              <a:rPr lang="en-IN" sz="1700" dirty="0"/>
              <a:t>elements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1700" dirty="0"/>
              <a:t>text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1700" dirty="0"/>
              <a:t>attributes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1700" dirty="0"/>
              <a:t>or a mix of all of the above</a:t>
            </a:r>
            <a:r>
              <a:rPr lang="en-IN" sz="1700" dirty="0" smtClean="0"/>
              <a:t>...</a:t>
            </a:r>
          </a:p>
          <a:p>
            <a:r>
              <a:rPr lang="en-IN" b="1" dirty="0"/>
              <a:t>Attribute </a:t>
            </a:r>
            <a:r>
              <a:rPr lang="en-IN" dirty="0"/>
              <a:t>:  </a:t>
            </a:r>
            <a:r>
              <a:rPr lang="en-IN" sz="1900" dirty="0" smtClean="0"/>
              <a:t>These </a:t>
            </a:r>
            <a:r>
              <a:rPr lang="en-IN" sz="1900" dirty="0"/>
              <a:t>objects inherit the Node interface, but since they are not </a:t>
            </a:r>
            <a:r>
              <a:rPr lang="en-IN" sz="1900" dirty="0" smtClean="0"/>
              <a:t>actually child </a:t>
            </a:r>
            <a:r>
              <a:rPr lang="en-IN" sz="1900" dirty="0"/>
              <a:t>nodes of the element they describe, the DOM does not consider </a:t>
            </a:r>
            <a:r>
              <a:rPr lang="en-IN" sz="1900" dirty="0" smtClean="0"/>
              <a:t>them part </a:t>
            </a:r>
            <a:r>
              <a:rPr lang="en-IN" sz="1900" dirty="0"/>
              <a:t>of the document tree</a:t>
            </a:r>
            <a:r>
              <a:rPr lang="en-IN" sz="1900" dirty="0" smtClean="0"/>
              <a:t>. These will be having attribute Effective value.</a:t>
            </a:r>
          </a:p>
          <a:p>
            <a:r>
              <a:rPr lang="en-IN" b="1" dirty="0" smtClean="0"/>
              <a:t>Entity</a:t>
            </a:r>
            <a:r>
              <a:rPr lang="en-IN" dirty="0" smtClean="0"/>
              <a:t> </a:t>
            </a:r>
            <a:r>
              <a:rPr lang="en-IN" dirty="0"/>
              <a:t>: </a:t>
            </a:r>
            <a:r>
              <a:rPr lang="en-IN" sz="1900" dirty="0"/>
              <a:t>An Entity node does not have any parent</a:t>
            </a:r>
            <a:r>
              <a:rPr lang="en-IN" sz="1900" dirty="0" smtClean="0"/>
              <a:t>.</a:t>
            </a:r>
          </a:p>
          <a:p>
            <a:pPr marL="0" indent="0">
              <a:buNone/>
            </a:pPr>
            <a:r>
              <a:rPr lang="en-IN" sz="1900" dirty="0" smtClean="0"/>
              <a:t>       Example &amp;</a:t>
            </a:r>
            <a:r>
              <a:rPr lang="en-IN" sz="1900" dirty="0" err="1" smtClean="0"/>
              <a:t>lt</a:t>
            </a:r>
            <a:r>
              <a:rPr lang="en-IN" sz="1900" dirty="0"/>
              <a:t>; or &amp;#</a:t>
            </a:r>
            <a:r>
              <a:rPr lang="en-IN" sz="1900" dirty="0" smtClean="0"/>
              <a:t>60;.</a:t>
            </a:r>
            <a:endParaRPr lang="en-IN" sz="1900" dirty="0"/>
          </a:p>
          <a:p>
            <a:endParaRPr lang="en-IN" dirty="0" smtClean="0"/>
          </a:p>
          <a:p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8970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16457-0598-46E8-B392-F6D9AD301B3E}" type="datetime3">
              <a:rPr lang="en-IN" smtClean="0"/>
              <a:t>23 February 2015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</a:t>
            </a:r>
            <a:endParaRPr lang="en-IN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dirty="0" smtClean="0"/>
              <a:t>&lt;?xml version=“1.0”?&gt;</a:t>
            </a:r>
          </a:p>
          <a:p>
            <a:pPr marL="0" indent="0">
              <a:buNone/>
            </a:pPr>
            <a:r>
              <a:rPr lang="en-IN" dirty="0" smtClean="0"/>
              <a:t>&lt;</a:t>
            </a:r>
            <a:r>
              <a:rPr lang="en-IN" dirty="0" err="1" smtClean="0"/>
              <a:t>Grouplist</a:t>
            </a:r>
            <a:r>
              <a:rPr lang="en-IN" dirty="0" smtClean="0"/>
              <a:t>&gt;</a:t>
            </a:r>
          </a:p>
          <a:p>
            <a:pPr marL="0" indent="0">
              <a:buNone/>
            </a:pPr>
            <a:r>
              <a:rPr lang="en-IN" dirty="0" smtClean="0"/>
              <a:t>&lt;Group </a:t>
            </a:r>
            <a:r>
              <a:rPr lang="en-IN" dirty="0" err="1" smtClean="0"/>
              <a:t>gid</a:t>
            </a:r>
            <a:r>
              <a:rPr lang="en-IN" dirty="0" smtClean="0"/>
              <a:t> = “000”&gt;</a:t>
            </a:r>
          </a:p>
          <a:p>
            <a:pPr marL="0" indent="0">
              <a:buNone/>
            </a:pPr>
            <a:r>
              <a:rPr lang="en-IN" dirty="0" smtClean="0"/>
              <a:t>&lt;</a:t>
            </a:r>
            <a:r>
              <a:rPr lang="en-IN" dirty="0" err="1" smtClean="0"/>
              <a:t>GroupName</a:t>
            </a:r>
            <a:r>
              <a:rPr lang="en-IN" dirty="0" smtClean="0"/>
              <a:t>&gt;Public&lt;/</a:t>
            </a:r>
            <a:r>
              <a:rPr lang="en-IN" dirty="0" err="1" smtClean="0"/>
              <a:t>GroupName</a:t>
            </a:r>
            <a:r>
              <a:rPr lang="en-IN" dirty="0" smtClean="0"/>
              <a:t>&gt;</a:t>
            </a:r>
          </a:p>
          <a:p>
            <a:pPr marL="0" indent="0">
              <a:buNone/>
            </a:pPr>
            <a:r>
              <a:rPr lang="en-IN" dirty="0" smtClean="0"/>
              <a:t>&lt;/Group&gt;</a:t>
            </a:r>
          </a:p>
          <a:p>
            <a:pPr marL="0" indent="0">
              <a:buNone/>
            </a:pPr>
            <a:r>
              <a:rPr lang="en-IN" dirty="0" smtClean="0"/>
              <a:t>&lt;/</a:t>
            </a:r>
            <a:r>
              <a:rPr lang="en-IN" dirty="0" err="1" smtClean="0"/>
              <a:t>Grouplist</a:t>
            </a:r>
            <a:r>
              <a:rPr lang="en-IN" dirty="0" smtClean="0"/>
              <a:t>&gt;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b="1" dirty="0" smtClean="0"/>
              <a:t>Elements</a:t>
            </a:r>
            <a:r>
              <a:rPr lang="en-IN" dirty="0" smtClean="0"/>
              <a:t>:                         </a:t>
            </a:r>
          </a:p>
          <a:p>
            <a:pPr marL="0" indent="0">
              <a:buNone/>
            </a:pPr>
            <a:r>
              <a:rPr lang="en-IN" dirty="0"/>
              <a:t>&lt;</a:t>
            </a:r>
            <a:r>
              <a:rPr lang="en-IN" dirty="0" err="1"/>
              <a:t>Grouplist</a:t>
            </a:r>
            <a:r>
              <a:rPr lang="en-IN" dirty="0" smtClean="0"/>
              <a:t>&gt;&lt;/</a:t>
            </a:r>
            <a:r>
              <a:rPr lang="en-IN" dirty="0" err="1" smtClean="0"/>
              <a:t>Grouplist</a:t>
            </a:r>
            <a:r>
              <a:rPr lang="en-IN" dirty="0" smtClean="0"/>
              <a:t>&gt;</a:t>
            </a:r>
          </a:p>
          <a:p>
            <a:pPr marL="0" indent="0">
              <a:buNone/>
            </a:pPr>
            <a:r>
              <a:rPr lang="en-IN" dirty="0" smtClean="0"/>
              <a:t>&lt;Group&gt;</a:t>
            </a:r>
            <a:r>
              <a:rPr lang="en-IN" dirty="0"/>
              <a:t>&lt;/Group</a:t>
            </a:r>
            <a:r>
              <a:rPr lang="en-IN" dirty="0" smtClean="0"/>
              <a:t>&gt;</a:t>
            </a:r>
          </a:p>
          <a:p>
            <a:pPr marL="0" indent="0">
              <a:buNone/>
            </a:pPr>
            <a:r>
              <a:rPr lang="en-IN" dirty="0" smtClean="0"/>
              <a:t>&lt;</a:t>
            </a:r>
            <a:r>
              <a:rPr lang="en-IN" dirty="0" err="1" smtClean="0"/>
              <a:t>GroupName</a:t>
            </a:r>
            <a:r>
              <a:rPr lang="en-IN" dirty="0" smtClean="0"/>
              <a:t>&gt;&lt;/</a:t>
            </a:r>
            <a:r>
              <a:rPr lang="en-IN" dirty="0" err="1" smtClean="0"/>
              <a:t>GroupName</a:t>
            </a:r>
            <a:r>
              <a:rPr lang="en-IN" dirty="0" smtClean="0"/>
              <a:t>&gt;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b="1" dirty="0" smtClean="0"/>
              <a:t>Nodes</a:t>
            </a:r>
            <a:r>
              <a:rPr lang="en-IN" dirty="0" smtClean="0"/>
              <a:t>:</a:t>
            </a:r>
          </a:p>
          <a:p>
            <a:pPr marL="0" indent="0">
              <a:buNone/>
            </a:pPr>
            <a:r>
              <a:rPr lang="en-IN" sz="2300" dirty="0" smtClean="0"/>
              <a:t>All are nodes. </a:t>
            </a:r>
            <a:r>
              <a:rPr lang="en-IN" sz="2300" dirty="0"/>
              <a:t>An element is a type of node. Many other types of nodes exist and serve different purposes.</a:t>
            </a:r>
            <a:r>
              <a:rPr lang="en-IN" sz="2300" dirty="0" smtClean="0"/>
              <a:t> </a:t>
            </a:r>
            <a:endParaRPr lang="en-IN" sz="2300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6550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92515-6A0A-46C3-B7B2-BA57EA8A7FC0}" type="datetime3">
              <a:rPr lang="en-IN" smtClean="0"/>
              <a:t>23 February 2015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6593356"/>
              </p:ext>
            </p:extLst>
          </p:nvPr>
        </p:nvGraphicFramePr>
        <p:xfrm>
          <a:off x="76200" y="76200"/>
          <a:ext cx="8991600" cy="65684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5800"/>
                <a:gridCol w="4495800"/>
              </a:tblGrid>
              <a:tr h="398087">
                <a:tc>
                  <a:txBody>
                    <a:bodyPr/>
                    <a:lstStyle/>
                    <a:p>
                      <a:pPr algn="just"/>
                      <a:r>
                        <a:rPr lang="en-IN" dirty="0" smtClean="0"/>
                        <a:t>Nodes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dirty="0" smtClean="0"/>
                        <a:t>Child</a:t>
                      </a:r>
                      <a:r>
                        <a:rPr lang="en-IN" baseline="0" dirty="0" smtClean="0"/>
                        <a:t> Nodes</a:t>
                      </a:r>
                      <a:endParaRPr lang="en-IN" dirty="0"/>
                    </a:p>
                  </a:txBody>
                  <a:tcPr/>
                </a:tc>
              </a:tr>
              <a:tr h="1293783">
                <a:tc>
                  <a:txBody>
                    <a:bodyPr/>
                    <a:lstStyle/>
                    <a:p>
                      <a:pPr algn="just"/>
                      <a:r>
                        <a:rPr lang="en-IN" sz="1800" dirty="0" smtClean="0"/>
                        <a:t>Document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 smtClean="0"/>
                        <a:t>Element </a:t>
                      </a:r>
                      <a:r>
                        <a:rPr lang="en-IN" sz="1800" dirty="0" smtClean="0"/>
                        <a:t>,</a:t>
                      </a:r>
                      <a:r>
                        <a:rPr lang="en-IN" sz="1800" dirty="0" smtClean="0"/>
                        <a:t> </a:t>
                      </a:r>
                      <a:r>
                        <a:rPr lang="en-IN" sz="1800" dirty="0" err="1" smtClean="0"/>
                        <a:t>ProcessingInstruction</a:t>
                      </a:r>
                      <a:r>
                        <a:rPr lang="en-IN" sz="1800" dirty="0" smtClean="0"/>
                        <a:t>, Comment, </a:t>
                      </a:r>
                      <a:r>
                        <a:rPr lang="en-IN" sz="1800" dirty="0" err="1" smtClean="0"/>
                        <a:t>DocumentType</a:t>
                      </a:r>
                      <a:endParaRPr lang="en-IN" sz="1800" dirty="0" smtClean="0"/>
                    </a:p>
                    <a:p>
                      <a:pPr algn="just"/>
                      <a:endParaRPr lang="en-IN" dirty="0"/>
                    </a:p>
                  </a:txBody>
                  <a:tcPr/>
                </a:tc>
              </a:tr>
              <a:tr h="696653">
                <a:tc>
                  <a:txBody>
                    <a:bodyPr/>
                    <a:lstStyle/>
                    <a:p>
                      <a:pPr algn="just"/>
                      <a:r>
                        <a:rPr lang="en-IN" sz="1800" dirty="0" err="1" smtClean="0"/>
                        <a:t>DocumentFragment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800" dirty="0" smtClean="0"/>
                        <a:t>Element, </a:t>
                      </a:r>
                      <a:r>
                        <a:rPr lang="en-IN" sz="1800" dirty="0" err="1" smtClean="0"/>
                        <a:t>ProcessingInstruction</a:t>
                      </a:r>
                      <a:r>
                        <a:rPr lang="en-IN" sz="1800" dirty="0" smtClean="0"/>
                        <a:t>, Comment, Text, </a:t>
                      </a:r>
                      <a:r>
                        <a:rPr lang="en-IN" sz="1800" dirty="0" err="1" smtClean="0"/>
                        <a:t>CDATASection</a:t>
                      </a:r>
                      <a:r>
                        <a:rPr lang="en-IN" sz="1800" dirty="0" smtClean="0"/>
                        <a:t>, </a:t>
                      </a:r>
                      <a:r>
                        <a:rPr lang="en-IN" sz="1800" dirty="0" err="1" smtClean="0"/>
                        <a:t>EntityReference</a:t>
                      </a:r>
                      <a:endParaRPr lang="en-IN" dirty="0"/>
                    </a:p>
                  </a:txBody>
                  <a:tcPr/>
                </a:tc>
              </a:tr>
              <a:tr h="398087">
                <a:tc>
                  <a:txBody>
                    <a:bodyPr/>
                    <a:lstStyle/>
                    <a:p>
                      <a:pPr algn="just"/>
                      <a:r>
                        <a:rPr lang="en-IN" sz="1800" dirty="0" err="1" smtClean="0"/>
                        <a:t>DocumentType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800" dirty="0" smtClean="0"/>
                        <a:t>no children</a:t>
                      </a:r>
                      <a:endParaRPr lang="en-IN" dirty="0"/>
                    </a:p>
                  </a:txBody>
                  <a:tcPr/>
                </a:tc>
              </a:tr>
              <a:tr h="995218">
                <a:tc>
                  <a:txBody>
                    <a:bodyPr/>
                    <a:lstStyle/>
                    <a:p>
                      <a:pPr algn="just"/>
                      <a:r>
                        <a:rPr lang="en-IN" sz="1800" dirty="0" err="1" smtClean="0"/>
                        <a:t>EntityReference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 smtClean="0"/>
                        <a:t>Element, </a:t>
                      </a:r>
                      <a:r>
                        <a:rPr lang="en-IN" sz="1800" dirty="0" err="1" smtClean="0"/>
                        <a:t>ProcessingInstruction</a:t>
                      </a:r>
                      <a:r>
                        <a:rPr lang="en-IN" sz="1800" dirty="0" smtClean="0"/>
                        <a:t>, Comment, Text, </a:t>
                      </a:r>
                      <a:r>
                        <a:rPr lang="en-IN" sz="1800" dirty="0" err="1" smtClean="0"/>
                        <a:t>CDATASection</a:t>
                      </a:r>
                      <a:r>
                        <a:rPr lang="en-IN" sz="1800" dirty="0" smtClean="0"/>
                        <a:t>, </a:t>
                      </a:r>
                      <a:r>
                        <a:rPr lang="en-IN" sz="1800" dirty="0" err="1" smtClean="0"/>
                        <a:t>EntityReference</a:t>
                      </a:r>
                      <a:endParaRPr lang="en-IN" sz="1800" dirty="0" smtClean="0"/>
                    </a:p>
                    <a:p>
                      <a:pPr algn="just"/>
                      <a:endParaRPr lang="en-IN" dirty="0"/>
                    </a:p>
                  </a:txBody>
                  <a:tcPr/>
                </a:tc>
              </a:tr>
              <a:tr h="995218">
                <a:tc>
                  <a:txBody>
                    <a:bodyPr/>
                    <a:lstStyle/>
                    <a:p>
                      <a:pPr algn="just"/>
                      <a:r>
                        <a:rPr lang="en-IN" sz="1800" dirty="0" smtClean="0"/>
                        <a:t>Element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 smtClean="0"/>
                        <a:t>Element, Text, Comment, </a:t>
                      </a:r>
                      <a:r>
                        <a:rPr lang="en-IN" sz="1800" dirty="0" err="1" smtClean="0"/>
                        <a:t>ProcessingInstruction</a:t>
                      </a:r>
                      <a:r>
                        <a:rPr lang="en-IN" sz="1800" dirty="0" smtClean="0"/>
                        <a:t>, </a:t>
                      </a:r>
                      <a:r>
                        <a:rPr lang="en-IN" sz="1800" dirty="0" err="1" smtClean="0"/>
                        <a:t>CDATASection</a:t>
                      </a:r>
                      <a:r>
                        <a:rPr lang="en-IN" sz="1800" dirty="0" smtClean="0"/>
                        <a:t>, </a:t>
                      </a:r>
                      <a:r>
                        <a:rPr lang="en-IN" sz="1800" dirty="0" err="1" smtClean="0"/>
                        <a:t>EntityReference</a:t>
                      </a:r>
                      <a:endParaRPr lang="en-IN" sz="1800" dirty="0" smtClean="0"/>
                    </a:p>
                    <a:p>
                      <a:pPr algn="just"/>
                      <a:endParaRPr lang="en-IN" dirty="0"/>
                    </a:p>
                  </a:txBody>
                  <a:tcPr/>
                </a:tc>
              </a:tr>
              <a:tr h="398087">
                <a:tc>
                  <a:txBody>
                    <a:bodyPr/>
                    <a:lstStyle/>
                    <a:p>
                      <a:pPr algn="just"/>
                      <a:r>
                        <a:rPr lang="en-IN" sz="1800" dirty="0" err="1" smtClean="0"/>
                        <a:t>Attr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800" dirty="0" smtClean="0"/>
                        <a:t>Text, </a:t>
                      </a:r>
                      <a:r>
                        <a:rPr lang="en-IN" sz="1800" dirty="0" err="1" smtClean="0"/>
                        <a:t>EntityReference</a:t>
                      </a:r>
                      <a:endParaRPr lang="en-IN" dirty="0"/>
                    </a:p>
                  </a:txBody>
                  <a:tcPr/>
                </a:tc>
              </a:tr>
              <a:tr h="696653">
                <a:tc>
                  <a:txBody>
                    <a:bodyPr/>
                    <a:lstStyle/>
                    <a:p>
                      <a:pPr algn="just"/>
                      <a:r>
                        <a:rPr lang="en-IN" sz="1800" dirty="0" err="1" smtClean="0"/>
                        <a:t>ProcessingInstruction</a:t>
                      </a:r>
                      <a:r>
                        <a:rPr lang="en-IN" sz="1800" dirty="0" smtClean="0"/>
                        <a:t>, </a:t>
                      </a:r>
                      <a:r>
                        <a:rPr lang="en-IN" sz="1800" dirty="0" err="1" smtClean="0"/>
                        <a:t>Comment,Text,CDATA</a:t>
                      </a:r>
                      <a:r>
                        <a:rPr lang="en-IN" sz="1800" dirty="0" smtClean="0"/>
                        <a:t> </a:t>
                      </a:r>
                      <a:r>
                        <a:rPr lang="en-IN" sz="1800" dirty="0" err="1" smtClean="0"/>
                        <a:t>section,Notation</a:t>
                      </a:r>
                      <a:r>
                        <a:rPr lang="en-IN" sz="1800" dirty="0" smtClean="0"/>
                        <a:t>,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 smtClean="0"/>
                        <a:t>no children</a:t>
                      </a:r>
                    </a:p>
                    <a:p>
                      <a:pPr algn="just"/>
                      <a:endParaRPr lang="en-IN" dirty="0"/>
                    </a:p>
                  </a:txBody>
                  <a:tcPr/>
                </a:tc>
              </a:tr>
              <a:tr h="696653">
                <a:tc>
                  <a:txBody>
                    <a:bodyPr/>
                    <a:lstStyle/>
                    <a:p>
                      <a:pPr algn="just"/>
                      <a:r>
                        <a:rPr lang="en-IN" dirty="0" smtClean="0"/>
                        <a:t>Entity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800" dirty="0" smtClean="0"/>
                        <a:t>Element, </a:t>
                      </a:r>
                      <a:r>
                        <a:rPr lang="en-IN" sz="1800" dirty="0" err="1" smtClean="0"/>
                        <a:t>ProcessingInstruction</a:t>
                      </a:r>
                      <a:r>
                        <a:rPr lang="en-IN" sz="1800" dirty="0" smtClean="0"/>
                        <a:t>, Comment, Text, </a:t>
                      </a:r>
                      <a:r>
                        <a:rPr lang="en-IN" sz="1800" dirty="0" err="1" smtClean="0"/>
                        <a:t>CDATASection</a:t>
                      </a:r>
                      <a:r>
                        <a:rPr lang="en-IN" sz="1800" dirty="0" smtClean="0"/>
                        <a:t>, </a:t>
                      </a:r>
                      <a:r>
                        <a:rPr lang="en-IN" sz="1800" dirty="0" err="1" smtClean="0"/>
                        <a:t>EntityReference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3894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C8687-F481-4423-864B-40A1EAA5AB41}" type="datetime3">
              <a:rPr lang="en-IN" smtClean="0"/>
              <a:t>23 February 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5219700"/>
            <a:ext cx="6512511" cy="1143000"/>
          </a:xfrm>
        </p:spPr>
        <p:txBody>
          <a:bodyPr/>
          <a:lstStyle/>
          <a:p>
            <a:r>
              <a:rPr lang="en-IN" dirty="0" smtClean="0"/>
              <a:t>Job Template DOM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IN" sz="900" dirty="0" err="1"/>
              <a:t>JobTemplates</a:t>
            </a:r>
            <a:endParaRPr lang="en-IN" sz="900" dirty="0"/>
          </a:p>
          <a:p>
            <a:pPr marL="0" indent="0">
              <a:buNone/>
            </a:pPr>
            <a:r>
              <a:rPr lang="en-IN" sz="900" dirty="0"/>
              <a:t>  </a:t>
            </a:r>
            <a:r>
              <a:rPr lang="en-IN" sz="900" dirty="0" err="1"/>
              <a:t>GroupList</a:t>
            </a:r>
            <a:endParaRPr lang="en-IN" sz="900" dirty="0"/>
          </a:p>
          <a:p>
            <a:pPr marL="0" indent="0">
              <a:buNone/>
            </a:pPr>
            <a:r>
              <a:rPr lang="en-IN" sz="900" dirty="0"/>
              <a:t>    Group[@</a:t>
            </a:r>
            <a:r>
              <a:rPr lang="en-IN" sz="900" dirty="0" err="1"/>
              <a:t>gid</a:t>
            </a:r>
            <a:r>
              <a:rPr lang="en-IN" sz="900" dirty="0"/>
              <a:t>=000]</a:t>
            </a:r>
          </a:p>
          <a:p>
            <a:pPr marL="0" indent="0">
              <a:buNone/>
            </a:pPr>
            <a:r>
              <a:rPr lang="en-IN" sz="900" dirty="0"/>
              <a:t>      </a:t>
            </a:r>
            <a:r>
              <a:rPr lang="en-IN" sz="900" dirty="0" err="1"/>
              <a:t>MetaData</a:t>
            </a:r>
            <a:endParaRPr lang="en-IN" sz="900" dirty="0"/>
          </a:p>
          <a:p>
            <a:pPr marL="0" indent="0">
              <a:buNone/>
            </a:pPr>
            <a:r>
              <a:rPr lang="en-IN" sz="900" dirty="0"/>
              <a:t>        </a:t>
            </a:r>
            <a:r>
              <a:rPr lang="en-IN" sz="900" dirty="0" err="1"/>
              <a:t>groupName</a:t>
            </a:r>
            <a:r>
              <a:rPr lang="en-IN" sz="900" dirty="0"/>
              <a:t>[Public Template Group]</a:t>
            </a:r>
          </a:p>
          <a:p>
            <a:pPr marL="0" indent="0">
              <a:buNone/>
            </a:pPr>
            <a:r>
              <a:rPr lang="en-IN" sz="900" dirty="0"/>
              <a:t>        </a:t>
            </a:r>
            <a:r>
              <a:rPr lang="en-IN" sz="900" dirty="0" err="1"/>
              <a:t>userName</a:t>
            </a:r>
            <a:endParaRPr lang="en-IN" sz="900" dirty="0"/>
          </a:p>
          <a:p>
            <a:pPr marL="0" indent="0">
              <a:buNone/>
            </a:pPr>
            <a:r>
              <a:rPr lang="en-IN" sz="900" dirty="0"/>
              <a:t>        </a:t>
            </a:r>
            <a:r>
              <a:rPr lang="en-IN" sz="900" dirty="0" err="1"/>
              <a:t>isPasswordProtected</a:t>
            </a:r>
            <a:r>
              <a:rPr lang="en-IN" sz="900" dirty="0"/>
              <a:t>[false]</a:t>
            </a:r>
          </a:p>
          <a:p>
            <a:pPr marL="0" indent="0">
              <a:buNone/>
            </a:pPr>
            <a:r>
              <a:rPr lang="en-IN" sz="900" dirty="0"/>
              <a:t>        </a:t>
            </a:r>
            <a:r>
              <a:rPr lang="en-IN" sz="900" dirty="0" err="1"/>
              <a:t>ownerName</a:t>
            </a:r>
            <a:r>
              <a:rPr lang="en-IN" sz="900" dirty="0"/>
              <a:t>[Admin]</a:t>
            </a:r>
          </a:p>
          <a:p>
            <a:pPr marL="0" indent="0">
              <a:buNone/>
            </a:pPr>
            <a:r>
              <a:rPr lang="en-IN" sz="900" dirty="0"/>
              <a:t>        </a:t>
            </a:r>
            <a:r>
              <a:rPr lang="en-IN" sz="900" dirty="0" err="1"/>
              <a:t>notificationEmail</a:t>
            </a:r>
            <a:endParaRPr lang="en-IN" sz="900" dirty="0"/>
          </a:p>
          <a:p>
            <a:pPr marL="0" indent="0">
              <a:buNone/>
            </a:pPr>
            <a:r>
              <a:rPr lang="en-IN" sz="900" dirty="0"/>
              <a:t>        </a:t>
            </a:r>
            <a:r>
              <a:rPr lang="en-IN" sz="900" dirty="0" err="1"/>
              <a:t>TemplateCount</a:t>
            </a:r>
            <a:r>
              <a:rPr lang="en-IN" sz="900" dirty="0"/>
              <a:t>[0]</a:t>
            </a:r>
          </a:p>
          <a:p>
            <a:pPr marL="0" indent="0">
              <a:buNone/>
            </a:pPr>
            <a:r>
              <a:rPr lang="en-IN" sz="900" dirty="0"/>
              <a:t>      password</a:t>
            </a:r>
          </a:p>
          <a:p>
            <a:pPr marL="0" indent="0">
              <a:buNone/>
            </a:pPr>
            <a:r>
              <a:rPr lang="en-IN" sz="900" dirty="0"/>
              <a:t>    Group[@</a:t>
            </a:r>
            <a:r>
              <a:rPr lang="en-IN" sz="900" dirty="0" err="1"/>
              <a:t>gid</a:t>
            </a:r>
            <a:r>
              <a:rPr lang="en-IN" sz="900" dirty="0"/>
              <a:t>=001]</a:t>
            </a:r>
          </a:p>
          <a:p>
            <a:pPr marL="0" indent="0">
              <a:buNone/>
            </a:pPr>
            <a:r>
              <a:rPr lang="en-IN" sz="900" dirty="0"/>
              <a:t>      </a:t>
            </a:r>
            <a:r>
              <a:rPr lang="en-IN" sz="900" dirty="0" err="1"/>
              <a:t>MetaData</a:t>
            </a:r>
            <a:endParaRPr lang="en-IN" sz="900" dirty="0"/>
          </a:p>
          <a:p>
            <a:pPr marL="0" indent="0">
              <a:buNone/>
            </a:pPr>
            <a:r>
              <a:rPr lang="en-IN" sz="900" dirty="0"/>
              <a:t>        </a:t>
            </a:r>
            <a:r>
              <a:rPr lang="en-IN" sz="900" dirty="0" err="1"/>
              <a:t>groupName</a:t>
            </a:r>
            <a:r>
              <a:rPr lang="en-IN" sz="900" dirty="0"/>
              <a:t>[ã~A~Jå½¹ç«~Kã~A¡ã~C~Fã~C³ã~C~Wã~C¬ã~C¼ã~C~H]</a:t>
            </a:r>
          </a:p>
          <a:p>
            <a:pPr marL="0" indent="0">
              <a:buNone/>
            </a:pPr>
            <a:r>
              <a:rPr lang="en-IN" sz="900" dirty="0"/>
              <a:t>        </a:t>
            </a:r>
            <a:r>
              <a:rPr lang="en-IN" sz="900" dirty="0" err="1"/>
              <a:t>userName</a:t>
            </a:r>
            <a:endParaRPr lang="en-IN" sz="900" dirty="0"/>
          </a:p>
          <a:p>
            <a:pPr marL="0" indent="0">
              <a:buNone/>
            </a:pPr>
            <a:r>
              <a:rPr lang="en-IN" sz="900" dirty="0"/>
              <a:t>        </a:t>
            </a:r>
            <a:r>
              <a:rPr lang="en-IN" sz="900" dirty="0" err="1"/>
              <a:t>isPasswordProtected</a:t>
            </a:r>
            <a:r>
              <a:rPr lang="en-IN" sz="900" dirty="0"/>
              <a:t>[false]</a:t>
            </a:r>
          </a:p>
          <a:p>
            <a:pPr marL="0" indent="0">
              <a:buNone/>
            </a:pPr>
            <a:r>
              <a:rPr lang="en-IN" sz="900" dirty="0"/>
              <a:t>        </a:t>
            </a:r>
            <a:r>
              <a:rPr lang="en-IN" sz="900" dirty="0" err="1"/>
              <a:t>ownerName</a:t>
            </a:r>
            <a:r>
              <a:rPr lang="en-IN" sz="900" dirty="0"/>
              <a:t>[Admin]</a:t>
            </a:r>
          </a:p>
          <a:p>
            <a:pPr marL="0" indent="0">
              <a:buNone/>
            </a:pPr>
            <a:r>
              <a:rPr lang="en-IN" sz="900" dirty="0"/>
              <a:t>        </a:t>
            </a:r>
            <a:r>
              <a:rPr lang="en-IN" sz="900" dirty="0" err="1"/>
              <a:t>notificationEmail</a:t>
            </a:r>
            <a:endParaRPr lang="en-IN" sz="900" dirty="0"/>
          </a:p>
          <a:p>
            <a:pPr marL="0" indent="0">
              <a:buNone/>
            </a:pPr>
            <a:r>
              <a:rPr lang="en-IN" sz="900" dirty="0"/>
              <a:t>        </a:t>
            </a:r>
            <a:r>
              <a:rPr lang="en-IN" sz="900" dirty="0" err="1"/>
              <a:t>TemplateCount</a:t>
            </a:r>
            <a:r>
              <a:rPr lang="en-IN" sz="900" dirty="0"/>
              <a:t>[12]</a:t>
            </a:r>
          </a:p>
          <a:p>
            <a:pPr marL="0" indent="0">
              <a:buNone/>
            </a:pPr>
            <a:r>
              <a:rPr lang="en-IN" sz="900" dirty="0"/>
              <a:t>      password</a:t>
            </a:r>
          </a:p>
          <a:p>
            <a:pPr marL="0" indent="0">
              <a:buNone/>
            </a:pPr>
            <a:r>
              <a:rPr lang="en-IN" sz="900" dirty="0"/>
              <a:t>  </a:t>
            </a:r>
            <a:r>
              <a:rPr lang="en-IN" sz="900" dirty="0" err="1"/>
              <a:t>ExtendedFieldDefinitionList</a:t>
            </a:r>
            <a:endParaRPr lang="en-IN" sz="900" dirty="0"/>
          </a:p>
          <a:p>
            <a:pPr marL="0" indent="0">
              <a:buNone/>
            </a:pPr>
            <a:r>
              <a:rPr lang="en-IN" sz="900" dirty="0"/>
              <a:t>  </a:t>
            </a:r>
            <a:r>
              <a:rPr lang="en-IN" sz="900" dirty="0" err="1"/>
              <a:t>MenuTemplateList</a:t>
            </a:r>
            <a:endParaRPr lang="en-IN" sz="900" dirty="0"/>
          </a:p>
          <a:p>
            <a:endParaRPr lang="en-IN" sz="900" dirty="0"/>
          </a:p>
        </p:txBody>
      </p:sp>
      <p:sp>
        <p:nvSpPr>
          <p:cNvPr id="4" name="Left Arrow 3">
            <a:hlinkClick r:id="rId2" action="ppaction://hlinksldjump"/>
          </p:cNvPr>
          <p:cNvSpPr/>
          <p:nvPr/>
        </p:nvSpPr>
        <p:spPr>
          <a:xfrm>
            <a:off x="381000" y="6307577"/>
            <a:ext cx="457200" cy="2286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8529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8646</TotalTime>
  <Words>360</Words>
  <Application>Microsoft Office PowerPoint</Application>
  <PresentationFormat>On-screen Show (4:3)</PresentationFormat>
  <Paragraphs>108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Slipstream</vt:lpstr>
      <vt:lpstr>Document Object Model</vt:lpstr>
      <vt:lpstr>What Is It and Why we use??????</vt:lpstr>
      <vt:lpstr>Different forms of Dom usage</vt:lpstr>
      <vt:lpstr>Dom Operations.</vt:lpstr>
      <vt:lpstr>Dom Contents</vt:lpstr>
      <vt:lpstr>Example</vt:lpstr>
      <vt:lpstr>PowerPoint Presentation</vt:lpstr>
      <vt:lpstr>Job Template DOM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Soubhagya Kullolli</dc:creator>
  <cp:lastModifiedBy>Soubhagya Kullolli</cp:lastModifiedBy>
  <cp:revision>43</cp:revision>
  <dcterms:created xsi:type="dcterms:W3CDTF">2006-08-16T00:00:00Z</dcterms:created>
  <dcterms:modified xsi:type="dcterms:W3CDTF">2015-02-23T13:18:02Z</dcterms:modified>
</cp:coreProperties>
</file>