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58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F952A-D70C-4C7E-8A4A-33BF3548DB28}" type="datetimeFigureOut">
              <a:rPr lang="en-IN" smtClean="0"/>
              <a:t>24-02-2015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D3268-CCB0-40E8-A94E-CF5446E63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975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D3268-CCB0-40E8-A94E-CF5446E63E2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1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5C6-6196-464A-9451-3D3197055269}" type="datetimeFigureOut">
              <a:rPr lang="en-IN" smtClean="0"/>
              <a:t>24-02-2015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320F-8A85-44D8-A2B1-EC234DC3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38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5C6-6196-464A-9451-3D3197055269}" type="datetimeFigureOut">
              <a:rPr lang="en-IN" smtClean="0"/>
              <a:t>24-02-2015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320F-8A85-44D8-A2B1-EC234DC3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27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5C6-6196-464A-9451-3D3197055269}" type="datetimeFigureOut">
              <a:rPr lang="en-IN" smtClean="0"/>
              <a:t>24-02-2015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320F-8A85-44D8-A2B1-EC234DC3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76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5C6-6196-464A-9451-3D3197055269}" type="datetimeFigureOut">
              <a:rPr lang="en-IN" smtClean="0"/>
              <a:t>24-02-2015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320F-8A85-44D8-A2B1-EC234DC3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63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5C6-6196-464A-9451-3D3197055269}" type="datetimeFigureOut">
              <a:rPr lang="en-IN" smtClean="0"/>
              <a:t>24-02-2015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320F-8A85-44D8-A2B1-EC234DC3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30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5C6-6196-464A-9451-3D3197055269}" type="datetimeFigureOut">
              <a:rPr lang="en-IN" smtClean="0"/>
              <a:t>24-02-2015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320F-8A85-44D8-A2B1-EC234DC3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40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5C6-6196-464A-9451-3D3197055269}" type="datetimeFigureOut">
              <a:rPr lang="en-IN" smtClean="0"/>
              <a:t>24-02-2015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320F-8A85-44D8-A2B1-EC234DC3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4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5C6-6196-464A-9451-3D3197055269}" type="datetimeFigureOut">
              <a:rPr lang="en-IN" smtClean="0"/>
              <a:t>24-02-2015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320F-8A85-44D8-A2B1-EC234DC3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28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5C6-6196-464A-9451-3D3197055269}" type="datetimeFigureOut">
              <a:rPr lang="en-IN" smtClean="0"/>
              <a:t>24-02-2015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320F-8A85-44D8-A2B1-EC234DC3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99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5C6-6196-464A-9451-3D3197055269}" type="datetimeFigureOut">
              <a:rPr lang="en-IN" smtClean="0"/>
              <a:t>24-02-2015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320F-8A85-44D8-A2B1-EC234DC3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36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5C6-6196-464A-9451-3D3197055269}" type="datetimeFigureOut">
              <a:rPr lang="en-IN" smtClean="0"/>
              <a:t>24-02-2015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320F-8A85-44D8-A2B1-EC234DC3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10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865C6-6196-464A-9451-3D3197055269}" type="datetimeFigureOut">
              <a:rPr lang="en-IN" smtClean="0"/>
              <a:t>24-02-2015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0320F-8A85-44D8-A2B1-EC234DC3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31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perator_overloading" TargetMode="External"/><Relationship Id="rId2" Type="http://schemas.openxmlformats.org/officeDocument/2006/relationships/hyperlink" Target="http://en.wikipedia.org/wiki/Memory_lea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Handle_(computing)" TargetMode="External"/><Relationship Id="rId5" Type="http://schemas.openxmlformats.org/officeDocument/2006/relationships/hyperlink" Target="http://en.wikipedia.org/wiki/Pointer_(computer_programming)" TargetMode="External"/><Relationship Id="rId4" Type="http://schemas.openxmlformats.org/officeDocument/2006/relationships/hyperlink" Target="http://en.wikipedia.org/wiki/Reference_(computer_science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REF POINTERS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326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make [options]  [target</a:t>
            </a:r>
            <a:r>
              <a:rPr lang="en-IN" sz="1200" b="1" dirty="0" smtClean="0"/>
              <a:t>]</a:t>
            </a:r>
          </a:p>
          <a:p>
            <a:endParaRPr lang="en-IN" sz="1200" b="1" dirty="0"/>
          </a:p>
          <a:p>
            <a:r>
              <a:rPr lang="en-IN" sz="1200" b="1" dirty="0"/>
              <a:t>make -f </a:t>
            </a:r>
            <a:r>
              <a:rPr lang="en-IN" sz="1200" b="1" dirty="0" smtClean="0"/>
              <a:t>run.mk (to run the filename other than </a:t>
            </a:r>
            <a:r>
              <a:rPr lang="en-IN" sz="1200" b="1" dirty="0" err="1" smtClean="0"/>
              <a:t>makefile</a:t>
            </a:r>
            <a:r>
              <a:rPr lang="en-IN" sz="1200" b="1" dirty="0" smtClean="0"/>
              <a:t>)</a:t>
            </a:r>
          </a:p>
          <a:p>
            <a:endParaRPr lang="en-IN" sz="1200" b="1" dirty="0" smtClean="0"/>
          </a:p>
          <a:p>
            <a:r>
              <a:rPr lang="en-IN" sz="1200" b="1" dirty="0"/>
              <a:t>make </a:t>
            </a:r>
            <a:r>
              <a:rPr lang="en-IN" sz="1200" dirty="0"/>
              <a:t>command is invoked via </a:t>
            </a:r>
            <a:r>
              <a:rPr lang="en-IN" sz="1200" b="1" dirty="0" err="1"/>
              <a:t>runmk</a:t>
            </a:r>
            <a:r>
              <a:rPr lang="en-IN" sz="1200" dirty="0"/>
              <a:t> shell to process </a:t>
            </a:r>
            <a:r>
              <a:rPr lang="en-IN" sz="1200" b="1" dirty="0"/>
              <a:t>master </a:t>
            </a:r>
            <a:r>
              <a:rPr lang="en-IN" sz="1200" b="1" dirty="0" err="1"/>
              <a:t>makefile</a:t>
            </a:r>
            <a:r>
              <a:rPr lang="en-IN" sz="1200" dirty="0" smtClean="0"/>
              <a:t>.</a:t>
            </a:r>
          </a:p>
          <a:p>
            <a:endParaRPr lang="en-IN" sz="1200" b="1" dirty="0"/>
          </a:p>
          <a:p>
            <a:r>
              <a:rPr lang="en-IN" sz="1200" b="1" dirty="0" smtClean="0"/>
              <a:t>make</a:t>
            </a:r>
            <a:r>
              <a:rPr lang="en-IN" sz="1200" dirty="0"/>
              <a:t> requires a </a:t>
            </a:r>
            <a:r>
              <a:rPr lang="en-IN" sz="1200" b="1" dirty="0" err="1"/>
              <a:t>makefile</a:t>
            </a:r>
            <a:r>
              <a:rPr lang="en-IN" sz="1200" dirty="0"/>
              <a:t> that tells it how your application should be built. The </a:t>
            </a:r>
            <a:r>
              <a:rPr lang="en-IN" sz="1200" b="1" dirty="0" err="1"/>
              <a:t>makefile</a:t>
            </a:r>
            <a:r>
              <a:rPr lang="en-IN" sz="1200" dirty="0"/>
              <a:t> often resides in the same directory as other source files and it can have any name you want. </a:t>
            </a:r>
            <a:endParaRPr lang="en-IN" dirty="0"/>
          </a:p>
        </p:txBody>
      </p:sp>
      <p:pic>
        <p:nvPicPr>
          <p:cNvPr id="1026" name="Picture 2" descr="http://www.codeproject.com/KB/cpp/makefiles_linux/lnxmk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41814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975" y="480274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make file consists of a set of </a:t>
            </a:r>
            <a:r>
              <a:rPr lang="en-IN" sz="1200" b="1" dirty="0"/>
              <a:t>targets</a:t>
            </a:r>
            <a:r>
              <a:rPr lang="en-IN" sz="1200" dirty="0"/>
              <a:t>, </a:t>
            </a:r>
            <a:r>
              <a:rPr lang="en-IN" sz="1200" b="1" dirty="0"/>
              <a:t>dependencies </a:t>
            </a:r>
            <a:r>
              <a:rPr lang="en-IN" sz="1200" dirty="0"/>
              <a:t>and </a:t>
            </a:r>
            <a:r>
              <a:rPr lang="en-IN" sz="1200" b="1" dirty="0"/>
              <a:t>rules</a:t>
            </a:r>
            <a:r>
              <a:rPr lang="en-IN" sz="1200" dirty="0"/>
              <a:t>. A </a:t>
            </a:r>
            <a:r>
              <a:rPr lang="en-IN" sz="1200" b="1" dirty="0"/>
              <a:t>target</a:t>
            </a:r>
            <a:r>
              <a:rPr lang="en-IN" sz="1200" dirty="0"/>
              <a:t> most of time is a file to be created/updated. </a:t>
            </a:r>
            <a:r>
              <a:rPr lang="en-IN" sz="1200" b="1" dirty="0"/>
              <a:t>target</a:t>
            </a:r>
            <a:r>
              <a:rPr lang="en-IN" sz="1200" dirty="0"/>
              <a:t> depends upon a set of source files or even others </a:t>
            </a:r>
            <a:r>
              <a:rPr lang="en-IN" sz="1200" b="1" dirty="0"/>
              <a:t>targets</a:t>
            </a:r>
            <a:r>
              <a:rPr lang="en-IN" sz="1200" dirty="0"/>
              <a:t> described in </a:t>
            </a:r>
            <a:r>
              <a:rPr lang="en-IN" sz="1200" b="1" dirty="0"/>
              <a:t>Dependency List</a:t>
            </a:r>
            <a:r>
              <a:rPr lang="en-IN" sz="1200" dirty="0"/>
              <a:t>. </a:t>
            </a:r>
            <a:r>
              <a:rPr lang="en-IN" sz="1200" b="1" dirty="0"/>
              <a:t>Rules</a:t>
            </a:r>
            <a:r>
              <a:rPr lang="en-IN" sz="1200" dirty="0"/>
              <a:t> are the necessary commands to create the </a:t>
            </a:r>
            <a:r>
              <a:rPr lang="en-IN" sz="1200" b="1" dirty="0"/>
              <a:t>target</a:t>
            </a:r>
            <a:r>
              <a:rPr lang="en-IN" sz="1200" dirty="0"/>
              <a:t> file by using </a:t>
            </a:r>
            <a:r>
              <a:rPr lang="en-IN" sz="1200" b="1" dirty="0"/>
              <a:t>Dependency List</a:t>
            </a:r>
            <a:r>
              <a:rPr lang="en-IN" sz="1200" dirty="0" smtClean="0"/>
              <a:t>.</a:t>
            </a:r>
          </a:p>
          <a:p>
            <a:r>
              <a:rPr lang="en-IN" sz="1200" b="1" dirty="0" smtClean="0"/>
              <a:t>-</a:t>
            </a:r>
            <a:r>
              <a:rPr lang="en-IN" sz="1200" b="1" dirty="0"/>
              <a:t> </a:t>
            </a:r>
            <a:r>
              <a:rPr lang="en-IN" sz="1200" dirty="0"/>
              <a:t>tells </a:t>
            </a:r>
            <a:r>
              <a:rPr lang="en-IN" sz="1200" b="1" dirty="0"/>
              <a:t>make</a:t>
            </a:r>
            <a:r>
              <a:rPr lang="en-IN" sz="1200" dirty="0"/>
              <a:t> to continue processing even an error occurs and </a:t>
            </a:r>
            <a:r>
              <a:rPr lang="en-IN" sz="1200" b="1" dirty="0"/>
              <a:t>@ </a:t>
            </a:r>
            <a:r>
              <a:rPr lang="en-IN" sz="1200" dirty="0" smtClean="0"/>
              <a:t>tells </a:t>
            </a:r>
            <a:r>
              <a:rPr lang="en-IN" sz="1200" b="1" dirty="0" smtClean="0"/>
              <a:t>make</a:t>
            </a:r>
            <a:r>
              <a:rPr lang="en-IN" sz="1200" dirty="0"/>
              <a:t> not to print </a:t>
            </a:r>
            <a:r>
              <a:rPr lang="en-IN" sz="1200" b="1" dirty="0"/>
              <a:t>command</a:t>
            </a:r>
            <a:r>
              <a:rPr lang="en-IN" sz="1200" dirty="0"/>
              <a:t> before executing it. </a:t>
            </a:r>
            <a:endParaRPr lang="en-IN" sz="1200" dirty="0" smtClean="0"/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0137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odeproject.com/KB/cpp/makefiles_linux/lnxmk_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-99392"/>
            <a:ext cx="4667250" cy="716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61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88640"/>
            <a:ext cx="892899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SYSROM_SRC(</a:t>
            </a:r>
            <a:r>
              <a:rPr lang="en-IN" dirty="0" err="1" smtClean="0"/>
              <a:t>MakeFile</a:t>
            </a:r>
            <a:r>
              <a:rPr lang="en-IN" dirty="0" smtClean="0"/>
              <a:t>):-</a:t>
            </a:r>
          </a:p>
          <a:p>
            <a:r>
              <a:rPr lang="en-IN" sz="1200" dirty="0" smtClean="0"/>
              <a:t>1)This is the First </a:t>
            </a:r>
            <a:r>
              <a:rPr lang="en-IN" sz="1200" dirty="0" err="1" smtClean="0"/>
              <a:t>makefile</a:t>
            </a:r>
            <a:r>
              <a:rPr lang="en-IN" sz="1200" dirty="0" smtClean="0"/>
              <a:t> which will be invoked when make is invoked from this path</a:t>
            </a:r>
          </a:p>
          <a:p>
            <a:r>
              <a:rPr lang="en-IN" sz="1200" dirty="0"/>
              <a:t>2) </a:t>
            </a:r>
            <a:r>
              <a:rPr lang="en-IN" sz="1200" dirty="0" smtClean="0"/>
              <a:t>This file declares </a:t>
            </a:r>
            <a:r>
              <a:rPr lang="en-IN" sz="1200" dirty="0"/>
              <a:t>all component </a:t>
            </a:r>
            <a:r>
              <a:rPr lang="en-IN" sz="1200" dirty="0" smtClean="0"/>
              <a:t>targets (Third party components and own components )</a:t>
            </a:r>
          </a:p>
          <a:p>
            <a:r>
              <a:rPr lang="en-IN" sz="1200" dirty="0" smtClean="0"/>
              <a:t>3)When build target is </a:t>
            </a:r>
            <a:r>
              <a:rPr lang="en-IN" sz="1200" b="1" dirty="0" smtClean="0"/>
              <a:t>all: </a:t>
            </a:r>
            <a:r>
              <a:rPr lang="en-IN" sz="1200" dirty="0" smtClean="0"/>
              <a:t>then complete build takes place </a:t>
            </a:r>
            <a:r>
              <a:rPr lang="en-IN" sz="1200" dirty="0" smtClean="0"/>
              <a:t>with recursive make calls</a:t>
            </a:r>
            <a:endParaRPr lang="en-IN" sz="1200" dirty="0" smtClean="0"/>
          </a:p>
          <a:p>
            <a:r>
              <a:rPr lang="en-IN" sz="1200" dirty="0"/>
              <a:t>4) </a:t>
            </a:r>
            <a:r>
              <a:rPr lang="en-IN" sz="1200" dirty="0" smtClean="0"/>
              <a:t>If multiple </a:t>
            </a:r>
            <a:r>
              <a:rPr lang="en-IN" sz="1200" dirty="0"/>
              <a:t>targets are given </a:t>
            </a:r>
            <a:r>
              <a:rPr lang="en-IN" sz="1200" dirty="0" smtClean="0"/>
              <a:t>then each target is separated </a:t>
            </a:r>
            <a:r>
              <a:rPr lang="en-IN" sz="1200" dirty="0"/>
              <a:t>out </a:t>
            </a:r>
            <a:r>
              <a:rPr lang="en-IN" sz="1200" dirty="0" smtClean="0"/>
              <a:t>and make of each component will be invoked.</a:t>
            </a:r>
          </a:p>
          <a:p>
            <a:r>
              <a:rPr lang="en-IN" sz="1200" dirty="0"/>
              <a:t>5) call recursive make in each </a:t>
            </a:r>
            <a:r>
              <a:rPr lang="en-IN" sz="1200" dirty="0" smtClean="0"/>
              <a:t>of the component directories based on what component directory is iterated.</a:t>
            </a:r>
          </a:p>
          <a:p>
            <a:r>
              <a:rPr lang="en-IN" sz="1200" dirty="0" smtClean="0"/>
              <a:t>6) </a:t>
            </a:r>
            <a:r>
              <a:rPr lang="en-IN" sz="1200" dirty="0"/>
              <a:t>Very clean : </a:t>
            </a:r>
            <a:r>
              <a:rPr lang="en-IN" sz="1200" dirty="0" smtClean="0"/>
              <a:t>remove </a:t>
            </a:r>
            <a:r>
              <a:rPr lang="en-IN" sz="1200" dirty="0"/>
              <a:t>all .*0 </a:t>
            </a:r>
            <a:r>
              <a:rPr lang="en-IN" sz="1200" dirty="0" smtClean="0"/>
              <a:t>,.*lo,.*so,.*</a:t>
            </a:r>
            <a:r>
              <a:rPr lang="en-IN" sz="1200" dirty="0" err="1" smtClean="0"/>
              <a:t>eap</a:t>
            </a:r>
            <a:endParaRPr lang="en-IN" sz="1200" dirty="0" smtClean="0"/>
          </a:p>
          <a:p>
            <a:r>
              <a:rPr lang="en-IN" sz="1200" dirty="0"/>
              <a:t>7)Utility targets :  bin </a:t>
            </a:r>
            <a:r>
              <a:rPr lang="en-IN" sz="1200" dirty="0" err="1"/>
              <a:t>etc</a:t>
            </a:r>
            <a:r>
              <a:rPr lang="en-IN" sz="1200" dirty="0"/>
              <a:t> include lib </a:t>
            </a:r>
            <a:r>
              <a:rPr lang="en-IN" sz="1200" dirty="0" err="1"/>
              <a:t>libexec</a:t>
            </a:r>
            <a:r>
              <a:rPr lang="en-IN" sz="1200" dirty="0"/>
              <a:t> private </a:t>
            </a:r>
            <a:r>
              <a:rPr lang="en-IN" sz="1200" dirty="0" err="1"/>
              <a:t>sbin</a:t>
            </a:r>
            <a:r>
              <a:rPr lang="en-IN" sz="1200" dirty="0"/>
              <a:t> share </a:t>
            </a:r>
            <a:r>
              <a:rPr lang="en-IN" sz="1200" dirty="0" err="1" smtClean="0"/>
              <a:t>var</a:t>
            </a:r>
            <a:endParaRPr lang="en-IN" sz="1200" dirty="0" smtClean="0"/>
          </a:p>
          <a:p>
            <a:endParaRPr lang="en-IN" sz="1200" dirty="0" smtClean="0"/>
          </a:p>
          <a:p>
            <a:r>
              <a:rPr lang="en-IN" sz="1200" dirty="0"/>
              <a:t> links to common and </a:t>
            </a:r>
            <a:r>
              <a:rPr lang="en-IN" sz="1200" dirty="0" err="1"/>
              <a:t>thirdparty</a:t>
            </a:r>
            <a:r>
              <a:rPr lang="en-IN" sz="1200" dirty="0"/>
              <a:t> bins, libs, </a:t>
            </a:r>
            <a:r>
              <a:rPr lang="en-IN" sz="1200" dirty="0" err="1" smtClean="0"/>
              <a:t>etc</a:t>
            </a:r>
            <a:r>
              <a:rPr lang="en-IN" sz="1200" dirty="0" smtClean="0"/>
              <a:t> based on build type</a:t>
            </a:r>
          </a:p>
          <a:p>
            <a:endParaRPr lang="en-IN" sz="1200" dirty="0" smtClean="0"/>
          </a:p>
          <a:p>
            <a:r>
              <a:rPr lang="en-IN" sz="1200" dirty="0"/>
              <a:t>SUBST is a command on </a:t>
            </a:r>
            <a:r>
              <a:rPr lang="en-IN" sz="1200" dirty="0" smtClean="0"/>
              <a:t>operating </a:t>
            </a:r>
            <a:r>
              <a:rPr lang="en-IN" sz="1200" dirty="0"/>
              <a:t>systems used for substituting paths on physical and logical drives as virtual </a:t>
            </a:r>
            <a:r>
              <a:rPr lang="en-IN" sz="1200" dirty="0" err="1"/>
              <a:t>drives;LINK</a:t>
            </a:r>
            <a:r>
              <a:rPr lang="en-IN" sz="1200" dirty="0"/>
              <a:t> VIRTUAL PATH WITH NEWLY CREATED </a:t>
            </a:r>
            <a:r>
              <a:rPr lang="en-IN" sz="1200" dirty="0" smtClean="0"/>
              <a:t>DIR</a:t>
            </a:r>
          </a:p>
          <a:p>
            <a:endParaRPr lang="en-IN" sz="1200" dirty="0"/>
          </a:p>
          <a:p>
            <a:r>
              <a:rPr lang="en-IN" sz="1200" dirty="0"/>
              <a:t>8) </a:t>
            </a:r>
            <a:r>
              <a:rPr lang="en-IN" sz="1200" dirty="0" err="1" smtClean="0"/>
              <a:t>Zapall</a:t>
            </a:r>
            <a:r>
              <a:rPr lang="en-IN" sz="1200" dirty="0" smtClean="0"/>
              <a:t> : make with uninstall and very clean</a:t>
            </a:r>
            <a:endParaRPr lang="en-IN" sz="1200" dirty="0"/>
          </a:p>
        </p:txBody>
      </p:sp>
      <p:sp>
        <p:nvSpPr>
          <p:cNvPr id="4" name="Rectangle 3"/>
          <p:cNvSpPr/>
          <p:nvPr/>
        </p:nvSpPr>
        <p:spPr>
          <a:xfrm>
            <a:off x="611560" y="335699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/>
              <a:t>SYSROM_SRC(</a:t>
            </a:r>
            <a:r>
              <a:rPr lang="en-IN" sz="1200" dirty="0" err="1"/>
              <a:t>MakeFile</a:t>
            </a:r>
            <a:r>
              <a:rPr lang="en-IN" sz="1200" dirty="0"/>
              <a:t>):-</a:t>
            </a:r>
          </a:p>
        </p:txBody>
      </p:sp>
      <p:sp>
        <p:nvSpPr>
          <p:cNvPr id="5" name="Down Arrow 4"/>
          <p:cNvSpPr/>
          <p:nvPr/>
        </p:nvSpPr>
        <p:spPr>
          <a:xfrm>
            <a:off x="1259632" y="3933056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40557" y="4221088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Dev(</a:t>
            </a:r>
            <a:r>
              <a:rPr lang="en-IN" sz="1200" dirty="0" err="1" smtClean="0"/>
              <a:t>MakeFile</a:t>
            </a:r>
            <a:r>
              <a:rPr lang="en-IN" sz="1200" dirty="0" smtClean="0"/>
              <a:t>)    </a:t>
            </a:r>
          </a:p>
          <a:p>
            <a:pPr algn="ctr"/>
            <a:r>
              <a:rPr lang="en-IN" sz="1200" dirty="0" smtClean="0"/>
              <a:t>Fill in SRC_DIRS  CI ,AL, TOOL </a:t>
            </a:r>
          </a:p>
          <a:p>
            <a:pPr algn="ctr"/>
            <a:r>
              <a:rPr lang="en-IN" sz="1200" dirty="0" smtClean="0"/>
              <a:t>And call </a:t>
            </a:r>
            <a:r>
              <a:rPr lang="en-IN" sz="1200" dirty="0" err="1" smtClean="0"/>
              <a:t>DoMake</a:t>
            </a:r>
            <a:r>
              <a:rPr lang="en-IN" sz="1200" dirty="0" smtClean="0"/>
              <a:t>    </a:t>
            </a:r>
            <a:endParaRPr lang="en-IN" sz="1200" dirty="0"/>
          </a:p>
        </p:txBody>
      </p:sp>
      <p:sp>
        <p:nvSpPr>
          <p:cNvPr id="7" name="Down Arrow 6"/>
          <p:cNvSpPr/>
          <p:nvPr/>
        </p:nvSpPr>
        <p:spPr>
          <a:xfrm>
            <a:off x="1259632" y="5013176"/>
            <a:ext cx="7200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75556" y="5229200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Fill in all SRC_DIRS in AL-Plugin</a:t>
            </a:r>
          </a:p>
          <a:p>
            <a:pPr algn="ctr"/>
            <a:r>
              <a:rPr lang="en-IN" sz="1200" dirty="0" smtClean="0"/>
              <a:t>And call </a:t>
            </a:r>
            <a:r>
              <a:rPr lang="en-IN" sz="1200" dirty="0" err="1" smtClean="0"/>
              <a:t>DoMake</a:t>
            </a:r>
            <a:endParaRPr lang="en-IN" sz="1200" dirty="0"/>
          </a:p>
        </p:txBody>
      </p:sp>
      <p:sp>
        <p:nvSpPr>
          <p:cNvPr id="10" name="Down Arrow 9"/>
          <p:cNvSpPr/>
          <p:nvPr/>
        </p:nvSpPr>
        <p:spPr>
          <a:xfrm>
            <a:off x="1249917" y="5733256"/>
            <a:ext cx="45719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39552" y="5980484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Fill in all SRC_DIRS in JC and Call </a:t>
            </a:r>
            <a:r>
              <a:rPr lang="en-IN" sz="1200" dirty="0" err="1" smtClean="0"/>
              <a:t>DoMake</a:t>
            </a:r>
            <a:endParaRPr lang="en-IN" sz="1200" dirty="0"/>
          </a:p>
        </p:txBody>
      </p:sp>
      <p:sp>
        <p:nvSpPr>
          <p:cNvPr id="13" name="Rectangle 12"/>
          <p:cNvSpPr/>
          <p:nvPr/>
        </p:nvSpPr>
        <p:spPr>
          <a:xfrm>
            <a:off x="4788024" y="3143295"/>
            <a:ext cx="2016224" cy="933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Define the </a:t>
            </a:r>
            <a:r>
              <a:rPr lang="en-IN" sz="1200" dirty="0" err="1" smtClean="0"/>
              <a:t>exceutable</a:t>
            </a:r>
            <a:r>
              <a:rPr lang="en-IN" sz="1200" dirty="0" smtClean="0"/>
              <a:t> target and the executable objects  and associated libraries </a:t>
            </a:r>
          </a:p>
          <a:p>
            <a:pPr algn="ctr"/>
            <a:r>
              <a:rPr lang="en-IN" sz="1200" dirty="0" smtClean="0"/>
              <a:t>And call </a:t>
            </a:r>
            <a:r>
              <a:rPr lang="en-IN" sz="1200" dirty="0" err="1" smtClean="0"/>
              <a:t>DoMake</a:t>
            </a:r>
            <a:r>
              <a:rPr lang="en-IN" sz="1200" dirty="0" smtClean="0"/>
              <a:t> on the defined items</a:t>
            </a:r>
            <a:endParaRPr lang="en-IN" sz="1200" dirty="0"/>
          </a:p>
        </p:txBody>
      </p:sp>
      <p:sp>
        <p:nvSpPr>
          <p:cNvPr id="14" name="Down Arrow 13"/>
          <p:cNvSpPr/>
          <p:nvPr/>
        </p:nvSpPr>
        <p:spPr>
          <a:xfrm>
            <a:off x="5796136" y="2924944"/>
            <a:ext cx="144016" cy="218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29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87849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DoMake</a:t>
            </a:r>
            <a:r>
              <a:rPr lang="en-IN" dirty="0" smtClean="0"/>
              <a:t>:-</a:t>
            </a:r>
          </a:p>
          <a:p>
            <a:pPr marL="228600" indent="-228600">
              <a:buAutoNum type="arabicParenR"/>
            </a:pPr>
            <a:r>
              <a:rPr lang="en-IN" sz="1200" dirty="0" smtClean="0"/>
              <a:t>Used in each </a:t>
            </a:r>
            <a:r>
              <a:rPr lang="en-IN" sz="1200" dirty="0"/>
              <a:t>module's or library's </a:t>
            </a:r>
            <a:r>
              <a:rPr lang="en-IN" sz="1200" dirty="0" err="1"/>
              <a:t>makefile</a:t>
            </a:r>
            <a:r>
              <a:rPr lang="en-IN" sz="1200" dirty="0"/>
              <a:t> for </a:t>
            </a:r>
            <a:r>
              <a:rPr lang="en-IN" sz="1200" dirty="0" smtClean="0"/>
              <a:t>building binaries</a:t>
            </a:r>
            <a:r>
              <a:rPr lang="en-IN" sz="1200" dirty="0"/>
              <a:t>, static libraries using common build macros, </a:t>
            </a:r>
            <a:r>
              <a:rPr lang="en-IN" sz="1200" dirty="0" err="1"/>
              <a:t>defs</a:t>
            </a:r>
            <a:r>
              <a:rPr lang="en-IN" sz="1200" dirty="0"/>
              <a:t> and </a:t>
            </a:r>
            <a:r>
              <a:rPr lang="en-IN" sz="1200" dirty="0" smtClean="0"/>
              <a:t>rules.</a:t>
            </a:r>
          </a:p>
          <a:p>
            <a:pPr marL="228600" indent="-228600">
              <a:buAutoNum type="arabicParenR"/>
            </a:pPr>
            <a:r>
              <a:rPr lang="en-IN" sz="1200" dirty="0"/>
              <a:t>defining  </a:t>
            </a:r>
            <a:r>
              <a:rPr lang="en-IN" sz="1200" dirty="0" smtClean="0"/>
              <a:t>all the </a:t>
            </a:r>
            <a:r>
              <a:rPr lang="en-IN" sz="1200" dirty="0"/>
              <a:t>build </a:t>
            </a:r>
            <a:r>
              <a:rPr lang="en-IN" sz="1200" dirty="0" err="1"/>
              <a:t>objs</a:t>
            </a:r>
            <a:r>
              <a:rPr lang="en-IN" sz="1200" dirty="0"/>
              <a:t> and build </a:t>
            </a:r>
            <a:r>
              <a:rPr lang="en-IN" sz="1200" dirty="0" smtClean="0"/>
              <a:t>targets.</a:t>
            </a:r>
          </a:p>
          <a:p>
            <a:pPr marL="228600" indent="-228600">
              <a:buAutoNum type="arabicParenR"/>
            </a:pPr>
            <a:r>
              <a:rPr lang="en-IN" sz="1200" dirty="0"/>
              <a:t>make starts from </a:t>
            </a:r>
            <a:r>
              <a:rPr lang="en-IN" sz="1200" dirty="0" smtClean="0"/>
              <a:t>all: and </a:t>
            </a:r>
            <a:r>
              <a:rPr lang="en-IN" sz="1200" dirty="0"/>
              <a:t>runs each application one after the </a:t>
            </a:r>
            <a:r>
              <a:rPr lang="en-IN" sz="1200" dirty="0" smtClean="0"/>
              <a:t>other</a:t>
            </a:r>
          </a:p>
          <a:p>
            <a:pPr marL="228600" indent="-228600">
              <a:buAutoNum type="arabicParenR"/>
            </a:pPr>
            <a:r>
              <a:rPr lang="en-IN" sz="1200" dirty="0" err="1"/>
              <a:t>preprocess</a:t>
            </a:r>
            <a:r>
              <a:rPr lang="en-IN" sz="1200" dirty="0"/>
              <a:t> : pre processing </a:t>
            </a:r>
            <a:r>
              <a:rPr lang="en-IN" sz="1200" dirty="0" smtClean="0"/>
              <a:t>arguments</a:t>
            </a:r>
          </a:p>
          <a:p>
            <a:pPr marL="228600" indent="-228600">
              <a:buAutoNum type="arabicParenR"/>
            </a:pPr>
            <a:r>
              <a:rPr lang="en-IN" sz="1200" dirty="0" err="1"/>
              <a:t>subdirs</a:t>
            </a:r>
            <a:r>
              <a:rPr lang="en-IN" sz="1200" dirty="0"/>
              <a:t> : for each </a:t>
            </a:r>
            <a:r>
              <a:rPr lang="en-IN" sz="1200" dirty="0" err="1"/>
              <a:t>dir</a:t>
            </a:r>
            <a:r>
              <a:rPr lang="en-IN" sz="1200" dirty="0"/>
              <a:t> in SRC_DIRS calls </a:t>
            </a:r>
            <a:r>
              <a:rPr lang="en-IN" sz="1200" dirty="0" smtClean="0"/>
              <a:t>make  </a:t>
            </a:r>
            <a:endParaRPr lang="en-IN" sz="1200" dirty="0" smtClean="0"/>
          </a:p>
          <a:p>
            <a:pPr marL="228600" indent="-228600">
              <a:buAutoNum type="arabicParenR"/>
            </a:pPr>
            <a:r>
              <a:rPr lang="en-IN" sz="1200" dirty="0"/>
              <a:t>sub targets : for each target on sub target do (MAKE -e) </a:t>
            </a:r>
            <a:r>
              <a:rPr lang="en-IN" sz="1200" dirty="0" err="1"/>
              <a:t>i.e</a:t>
            </a:r>
            <a:r>
              <a:rPr lang="en-IN" sz="1200" dirty="0"/>
              <a:t> on each of the build </a:t>
            </a:r>
            <a:r>
              <a:rPr lang="en-IN" sz="1200" dirty="0" smtClean="0"/>
              <a:t>targets</a:t>
            </a:r>
          </a:p>
          <a:p>
            <a:pPr marL="228600" indent="-228600">
              <a:buAutoNum type="arabicParenR"/>
            </a:pPr>
            <a:r>
              <a:rPr lang="en-IN" sz="1200" dirty="0"/>
              <a:t>post process: post </a:t>
            </a:r>
            <a:r>
              <a:rPr lang="en-IN" sz="1200" dirty="0" smtClean="0"/>
              <a:t>processing</a:t>
            </a:r>
          </a:p>
          <a:p>
            <a:pPr marL="228600" indent="-228600">
              <a:buAutoNum type="arabicParenR"/>
            </a:pPr>
            <a:r>
              <a:rPr lang="en-IN" sz="1200" dirty="0" err="1"/>
              <a:t>logresults</a:t>
            </a:r>
            <a:r>
              <a:rPr lang="en-IN" sz="1200" dirty="0"/>
              <a:t> : ignore errors and </a:t>
            </a:r>
            <a:r>
              <a:rPr lang="en-IN" sz="1200" dirty="0" err="1"/>
              <a:t>sucess</a:t>
            </a:r>
            <a:r>
              <a:rPr lang="en-IN" sz="1200" dirty="0"/>
              <a:t> || failure redirect to </a:t>
            </a:r>
            <a:r>
              <a:rPr lang="en-IN" sz="1200" dirty="0" smtClean="0"/>
              <a:t>results.log</a:t>
            </a:r>
          </a:p>
          <a:p>
            <a:pPr marL="228600" indent="-228600">
              <a:buAutoNum type="arabicParenR"/>
            </a:pPr>
            <a:r>
              <a:rPr lang="en-IN" sz="1200" dirty="0"/>
              <a:t>clean files : for build </a:t>
            </a:r>
            <a:r>
              <a:rPr lang="en-IN" sz="1200" dirty="0" smtClean="0"/>
              <a:t>objects</a:t>
            </a:r>
          </a:p>
          <a:p>
            <a:r>
              <a:rPr lang="en-IN" sz="1200" dirty="0" smtClean="0"/>
              <a:t>10)very </a:t>
            </a:r>
            <a:r>
              <a:rPr lang="en-IN" sz="1200" dirty="0"/>
              <a:t>clean files : for build </a:t>
            </a:r>
            <a:r>
              <a:rPr lang="en-IN" sz="1200" dirty="0" smtClean="0"/>
              <a:t>targets</a:t>
            </a:r>
          </a:p>
          <a:p>
            <a:r>
              <a:rPr lang="en-IN" sz="1200" dirty="0"/>
              <a:t>11) uninstall files : removing all the sub </a:t>
            </a:r>
            <a:r>
              <a:rPr lang="en-IN" sz="1200" dirty="0" err="1"/>
              <a:t>dirs</a:t>
            </a:r>
            <a:r>
              <a:rPr lang="en-IN" sz="1200" dirty="0"/>
              <a:t> and sub </a:t>
            </a:r>
            <a:r>
              <a:rPr lang="en-IN" sz="1200" dirty="0" smtClean="0"/>
              <a:t>targets</a:t>
            </a:r>
          </a:p>
          <a:p>
            <a:r>
              <a:rPr lang="en-IN" sz="1200" dirty="0"/>
              <a:t>12) </a:t>
            </a:r>
            <a:r>
              <a:rPr lang="en-IN" sz="1200" dirty="0" err="1"/>
              <a:t>dountar:remove</a:t>
            </a:r>
            <a:r>
              <a:rPr lang="en-IN" sz="1200" dirty="0"/>
              <a:t> all the target </a:t>
            </a:r>
            <a:r>
              <a:rPr lang="en-IN" sz="1200" dirty="0" err="1"/>
              <a:t>dirs</a:t>
            </a:r>
            <a:r>
              <a:rPr lang="en-IN" sz="1200" dirty="0"/>
              <a:t> and then do </a:t>
            </a:r>
            <a:r>
              <a:rPr lang="en-IN" sz="1200" dirty="0" smtClean="0"/>
              <a:t>TAR</a:t>
            </a:r>
          </a:p>
          <a:p>
            <a:r>
              <a:rPr lang="en-IN" sz="1200" dirty="0"/>
              <a:t>13) </a:t>
            </a:r>
            <a:r>
              <a:rPr lang="en-IN" sz="1200" dirty="0" err="1"/>
              <a:t>config</a:t>
            </a:r>
            <a:r>
              <a:rPr lang="en-IN" sz="1200" dirty="0"/>
              <a:t> : setup </a:t>
            </a:r>
            <a:r>
              <a:rPr lang="en-IN" sz="1200" dirty="0" err="1"/>
              <a:t>config</a:t>
            </a:r>
            <a:r>
              <a:rPr lang="en-IN" sz="1200" dirty="0"/>
              <a:t> </a:t>
            </a:r>
            <a:r>
              <a:rPr lang="en-IN" sz="1200" dirty="0" smtClean="0"/>
              <a:t>environment</a:t>
            </a:r>
          </a:p>
          <a:p>
            <a:r>
              <a:rPr lang="en-IN" sz="1200" dirty="0"/>
              <a:t>14) </a:t>
            </a:r>
            <a:r>
              <a:rPr lang="en-IN" sz="1200" dirty="0" err="1"/>
              <a:t>dobuildtar</a:t>
            </a:r>
            <a:r>
              <a:rPr lang="en-IN" sz="1200" dirty="0"/>
              <a:t> : in the make </a:t>
            </a:r>
            <a:r>
              <a:rPr lang="en-IN" sz="1200" dirty="0" err="1"/>
              <a:t>env</a:t>
            </a:r>
            <a:r>
              <a:rPr lang="en-IN" sz="1200" dirty="0"/>
              <a:t> build all </a:t>
            </a:r>
            <a:r>
              <a:rPr lang="en-IN" sz="1200" dirty="0" err="1" smtClean="0"/>
              <a:t>tardirs</a:t>
            </a:r>
            <a:endParaRPr lang="en-IN" sz="1200" dirty="0" smtClean="0"/>
          </a:p>
          <a:p>
            <a:r>
              <a:rPr lang="en-IN" sz="1200" dirty="0"/>
              <a:t>15) </a:t>
            </a:r>
            <a:r>
              <a:rPr lang="en-IN" sz="1200" dirty="0" err="1"/>
              <a:t>cleantar</a:t>
            </a:r>
            <a:r>
              <a:rPr lang="en-IN" sz="1200" dirty="0"/>
              <a:t> : remove all the tar </a:t>
            </a:r>
            <a:r>
              <a:rPr lang="en-IN" sz="1200" dirty="0" err="1"/>
              <a:t>dirs</a:t>
            </a:r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5043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03249"/>
              </p:ext>
            </p:extLst>
          </p:nvPr>
        </p:nvGraphicFramePr>
        <p:xfrm>
          <a:off x="395536" y="476672"/>
          <a:ext cx="4443984" cy="2849880"/>
        </p:xfrm>
        <a:graphic>
          <a:graphicData uri="http://schemas.openxmlformats.org/drawingml/2006/table">
            <a:tbl>
              <a:tblPr/>
              <a:tblGrid>
                <a:gridCol w="222199"/>
                <a:gridCol w="4221785"/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111111"/>
                          </a:solidFill>
                          <a:effectLst/>
                          <a:latin typeface="Segoe UI"/>
                        </a:rPr>
                        <a:t>$? </a:t>
                      </a:r>
                      <a:endParaRPr lang="en-IN" dirty="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/>
                        </a:rPr>
                        <a:t>list of dependencies changed more recently than current target.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111111"/>
                          </a:solidFill>
                          <a:effectLst/>
                          <a:latin typeface="Segoe UI"/>
                        </a:rPr>
                        <a:t>$@</a:t>
                      </a:r>
                      <a:endParaRPr lang="en-IN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111111"/>
                          </a:solidFill>
                          <a:effectLst/>
                          <a:latin typeface="Segoe UI"/>
                        </a:rPr>
                        <a:t>name of current target.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111111"/>
                          </a:solidFill>
                          <a:effectLst/>
                          <a:latin typeface="Segoe UI"/>
                        </a:rPr>
                        <a:t>$&lt;</a:t>
                      </a:r>
                      <a:endParaRPr lang="en-IN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/>
                        </a:rPr>
                        <a:t>name of current dependency.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111111"/>
                          </a:solidFill>
                          <a:effectLst/>
                          <a:latin typeface="Segoe UI"/>
                        </a:rPr>
                        <a:t>$*</a:t>
                      </a:r>
                      <a:endParaRPr lang="en-IN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111111"/>
                          </a:solidFill>
                          <a:effectLst/>
                          <a:latin typeface="Segoe UI"/>
                        </a:rPr>
                        <a:t>name of current dependency without extension.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83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074" y="116632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Ref </a:t>
            </a:r>
            <a:r>
              <a:rPr lang="en-IN" sz="1200" dirty="0"/>
              <a:t>pointers are objects which behave like pointers but do more than a </a:t>
            </a:r>
            <a:r>
              <a:rPr lang="en-IN" sz="1200" dirty="0" smtClean="0"/>
              <a:t>pointer.</a:t>
            </a:r>
            <a:r>
              <a:rPr lang="en-IN" sz="1200" dirty="0"/>
              <a:t> These objects are flexible as pointers and have the advantage of being an object (like constructor and destructors called automatically</a:t>
            </a:r>
            <a:r>
              <a:rPr lang="en-IN" sz="1200" dirty="0" smtClean="0"/>
              <a:t>).</a:t>
            </a:r>
          </a:p>
          <a:p>
            <a:endParaRPr lang="en-IN" sz="1200" dirty="0"/>
          </a:p>
          <a:p>
            <a:r>
              <a:rPr lang="en-IN" sz="1200" dirty="0" smtClean="0"/>
              <a:t>REF </a:t>
            </a:r>
            <a:r>
              <a:rPr lang="en-IN" sz="1200" dirty="0"/>
              <a:t>pointers prevent most situations of </a:t>
            </a:r>
            <a:r>
              <a:rPr lang="en-IN" sz="1200" dirty="0">
                <a:hlinkClick r:id="rId2" tooltip="Memory leak"/>
              </a:rPr>
              <a:t>memory leaks</a:t>
            </a:r>
            <a:r>
              <a:rPr lang="en-IN" sz="1200" dirty="0"/>
              <a:t> by making the memory </a:t>
            </a:r>
            <a:r>
              <a:rPr lang="en-IN" sz="1200" dirty="0" smtClean="0"/>
              <a:t>de allocation </a:t>
            </a:r>
            <a:r>
              <a:rPr lang="en-IN" sz="1200" dirty="0"/>
              <a:t>automatic</a:t>
            </a:r>
            <a:endParaRPr lang="en-IN" sz="1200" dirty="0" smtClean="0"/>
          </a:p>
          <a:p>
            <a:endParaRPr lang="en-IN" sz="1200" dirty="0"/>
          </a:p>
          <a:p>
            <a:r>
              <a:rPr lang="en-IN" sz="1200" dirty="0" smtClean="0"/>
              <a:t>REF </a:t>
            </a:r>
            <a:r>
              <a:rPr lang="en-IN" sz="1200" dirty="0"/>
              <a:t>pointers may be implemented as a template class that mimics, by means of </a:t>
            </a:r>
            <a:r>
              <a:rPr lang="en-IN" sz="1200" dirty="0">
                <a:hlinkClick r:id="rId3" tooltip="Operator overloading"/>
              </a:rPr>
              <a:t>operator </a:t>
            </a:r>
            <a:r>
              <a:rPr lang="en-IN" sz="1200" dirty="0" smtClean="0">
                <a:hlinkClick r:id="rId3" tooltip="Operator overloading"/>
              </a:rPr>
              <a:t>overloading</a:t>
            </a:r>
            <a:r>
              <a:rPr lang="en-IN" sz="1200" dirty="0" smtClean="0"/>
              <a:t>.</a:t>
            </a:r>
          </a:p>
          <a:p>
            <a:endParaRPr lang="en-IN" sz="1200" dirty="0"/>
          </a:p>
          <a:p>
            <a:r>
              <a:rPr lang="en-IN" sz="1200" dirty="0"/>
              <a:t> </a:t>
            </a:r>
            <a:r>
              <a:rPr lang="en-IN" sz="1200" dirty="0" smtClean="0"/>
              <a:t>REF pointers  use </a:t>
            </a:r>
            <a:r>
              <a:rPr lang="en-IN" sz="1200" b="1" dirty="0" smtClean="0"/>
              <a:t>reference </a:t>
            </a:r>
            <a:r>
              <a:rPr lang="en-IN" sz="1200" b="1" dirty="0"/>
              <a:t>counting</a:t>
            </a:r>
            <a:r>
              <a:rPr lang="en-IN" sz="1200" dirty="0"/>
              <a:t> </a:t>
            </a:r>
            <a:r>
              <a:rPr lang="en-IN" sz="1200" dirty="0" smtClean="0"/>
              <a:t>which is </a:t>
            </a:r>
            <a:r>
              <a:rPr lang="en-IN" sz="1200" dirty="0"/>
              <a:t>a technique of storing the number of </a:t>
            </a:r>
            <a:r>
              <a:rPr lang="en-IN" sz="1200" dirty="0">
                <a:hlinkClick r:id="rId4" tooltip="Reference (computer science)"/>
              </a:rPr>
              <a:t>references</a:t>
            </a:r>
            <a:r>
              <a:rPr lang="en-IN" sz="1200" dirty="0"/>
              <a:t>, </a:t>
            </a:r>
            <a:r>
              <a:rPr lang="en-IN" sz="1200" dirty="0">
                <a:hlinkClick r:id="rId5" tooltip="Pointer (computer programming)"/>
              </a:rPr>
              <a:t>pointers</a:t>
            </a:r>
            <a:r>
              <a:rPr lang="en-IN" sz="1200" dirty="0"/>
              <a:t>, or </a:t>
            </a:r>
            <a:r>
              <a:rPr lang="en-IN" sz="1200" dirty="0">
                <a:hlinkClick r:id="rId6" tooltip="Handle (computing)"/>
              </a:rPr>
              <a:t>handles</a:t>
            </a:r>
            <a:r>
              <a:rPr lang="en-IN" sz="1200" dirty="0"/>
              <a:t> to a resource such </a:t>
            </a:r>
            <a:r>
              <a:rPr lang="en-IN" sz="1200" dirty="0" smtClean="0"/>
              <a:t>  as </a:t>
            </a:r>
            <a:r>
              <a:rPr lang="en-IN" sz="1200" dirty="0"/>
              <a:t>an </a:t>
            </a:r>
            <a:r>
              <a:rPr lang="en-IN" sz="1200" dirty="0" smtClean="0"/>
              <a:t>object</a:t>
            </a:r>
          </a:p>
          <a:p>
            <a:endParaRPr lang="en-IN" sz="1200" dirty="0"/>
          </a:p>
          <a:p>
            <a:r>
              <a:rPr lang="en-IN" sz="1200" b="1" u="sng" dirty="0" smtClean="0"/>
              <a:t>Few Examples:-</a:t>
            </a:r>
            <a:endParaRPr lang="en-IN" sz="1200" b="1" u="sng" dirty="0" smtClean="0"/>
          </a:p>
          <a:p>
            <a:r>
              <a:rPr lang="en-IN" sz="1200" dirty="0" smtClean="0"/>
              <a:t>Cboproxy.cpp :- Status </a:t>
            </a:r>
            <a:r>
              <a:rPr lang="en-IN" sz="1200" dirty="0" err="1" smtClean="0"/>
              <a:t>GetValues</a:t>
            </a:r>
            <a:r>
              <a:rPr lang="en-IN" sz="1200" dirty="0" smtClean="0"/>
              <a:t>(</a:t>
            </a:r>
            <a:r>
              <a:rPr lang="en-IN" sz="1200" dirty="0" err="1" smtClean="0"/>
              <a:t>std</a:t>
            </a:r>
            <a:r>
              <a:rPr lang="en-IN" sz="1200" dirty="0" smtClean="0"/>
              <a:t>::map&lt;</a:t>
            </a:r>
            <a:r>
              <a:rPr lang="en-IN" sz="1200" dirty="0" err="1" smtClean="0"/>
              <a:t>CString,Ref</a:t>
            </a:r>
            <a:r>
              <a:rPr lang="en-IN" sz="1200" dirty="0" smtClean="0"/>
              <a:t>&lt;Node&gt; &gt; &amp; pMapOfPath2Node) – second constructor</a:t>
            </a:r>
          </a:p>
          <a:p>
            <a:endParaRPr lang="en-IN" sz="1200" dirty="0"/>
          </a:p>
          <a:p>
            <a:r>
              <a:rPr lang="en-IN" sz="1200" dirty="0" smtClean="0"/>
              <a:t>Cboproxy.cpp:- static </a:t>
            </a:r>
            <a:r>
              <a:rPr lang="en-IN" sz="1200" dirty="0" err="1" smtClean="0"/>
              <a:t>BOProxyRef</a:t>
            </a:r>
            <a:r>
              <a:rPr lang="en-IN" sz="1200" dirty="0" smtClean="0"/>
              <a:t> Acquire(</a:t>
            </a:r>
            <a:r>
              <a:rPr lang="en-IN" sz="1200" dirty="0" err="1" smtClean="0"/>
              <a:t>CString</a:t>
            </a:r>
            <a:r>
              <a:rPr lang="en-IN" sz="1200" dirty="0" smtClean="0"/>
              <a:t> &amp;</a:t>
            </a:r>
            <a:r>
              <a:rPr lang="en-IN" sz="1200" dirty="0" err="1" smtClean="0"/>
              <a:t>sSessionID,bool</a:t>
            </a:r>
            <a:r>
              <a:rPr lang="en-IN" sz="1200" dirty="0" smtClean="0"/>
              <a:t> </a:t>
            </a:r>
            <a:r>
              <a:rPr lang="en-IN" sz="1200" dirty="0" err="1" smtClean="0"/>
              <a:t>bAutoDestroySession</a:t>
            </a:r>
            <a:r>
              <a:rPr lang="en-IN" sz="1200" dirty="0" smtClean="0"/>
              <a:t>/* = true*/,int32 </a:t>
            </a:r>
            <a:r>
              <a:rPr lang="en-IN" sz="1200" dirty="0" err="1" smtClean="0"/>
              <a:t>iExpiresIn</a:t>
            </a:r>
            <a:r>
              <a:rPr lang="en-IN" sz="1200" dirty="0" smtClean="0"/>
              <a:t>/* = 2 * 24 * 60 * 60*/) – first constructor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9175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7848872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class Person { </a:t>
            </a:r>
            <a:endParaRPr lang="en-IN" sz="1200" dirty="0" smtClean="0"/>
          </a:p>
          <a:p>
            <a:endParaRPr lang="en-IN" sz="1200" dirty="0" smtClean="0"/>
          </a:p>
          <a:p>
            <a:r>
              <a:rPr lang="en-IN" sz="1200" dirty="0" err="1" smtClean="0"/>
              <a:t>int</a:t>
            </a:r>
            <a:r>
              <a:rPr lang="en-IN" sz="1200" dirty="0" smtClean="0"/>
              <a:t> </a:t>
            </a:r>
            <a:r>
              <a:rPr lang="en-IN" sz="1200" dirty="0"/>
              <a:t>age; </a:t>
            </a:r>
            <a:endParaRPr lang="en-IN" sz="1200" dirty="0" smtClean="0"/>
          </a:p>
          <a:p>
            <a:r>
              <a:rPr lang="en-IN" sz="1200" dirty="0" smtClean="0"/>
              <a:t>char</a:t>
            </a:r>
            <a:r>
              <a:rPr lang="en-IN" sz="1200" dirty="0"/>
              <a:t>* </a:t>
            </a:r>
            <a:r>
              <a:rPr lang="en-IN" sz="1200" dirty="0" err="1"/>
              <a:t>pName</a:t>
            </a:r>
            <a:r>
              <a:rPr lang="en-IN" sz="1200" dirty="0" smtClean="0"/>
              <a:t>;</a:t>
            </a:r>
          </a:p>
          <a:p>
            <a:endParaRPr lang="en-IN" sz="1200" dirty="0" smtClean="0"/>
          </a:p>
          <a:p>
            <a:r>
              <a:rPr lang="en-IN" sz="1200" dirty="0" smtClean="0"/>
              <a:t> </a:t>
            </a:r>
            <a:r>
              <a:rPr lang="en-IN" sz="1200" dirty="0"/>
              <a:t>public: Person(): </a:t>
            </a:r>
            <a:r>
              <a:rPr lang="en-IN" sz="1200" dirty="0" err="1"/>
              <a:t>pName</a:t>
            </a:r>
            <a:r>
              <a:rPr lang="en-IN" sz="1200" dirty="0"/>
              <a:t>(0),age(0) </a:t>
            </a:r>
            <a:r>
              <a:rPr lang="en-IN" sz="1200" dirty="0" smtClean="0"/>
              <a:t>{</a:t>
            </a:r>
          </a:p>
          <a:p>
            <a:r>
              <a:rPr lang="en-IN" sz="1200" dirty="0" smtClean="0"/>
              <a:t> </a:t>
            </a:r>
            <a:r>
              <a:rPr lang="en-IN" sz="1200" dirty="0"/>
              <a:t>} </a:t>
            </a:r>
            <a:endParaRPr lang="en-IN" sz="1200" dirty="0" smtClean="0"/>
          </a:p>
          <a:p>
            <a:endParaRPr lang="en-IN" sz="1200" dirty="0" smtClean="0"/>
          </a:p>
          <a:p>
            <a:r>
              <a:rPr lang="en-IN" sz="1200" dirty="0" smtClean="0"/>
              <a:t>Person(char</a:t>
            </a:r>
            <a:r>
              <a:rPr lang="en-IN" sz="1200" dirty="0"/>
              <a:t>* </a:t>
            </a:r>
            <a:r>
              <a:rPr lang="en-IN" sz="1200" dirty="0" err="1"/>
              <a:t>pName</a:t>
            </a:r>
            <a:r>
              <a:rPr lang="en-IN" sz="1200" dirty="0"/>
              <a:t>, </a:t>
            </a:r>
            <a:r>
              <a:rPr lang="en-IN" sz="1200" dirty="0" err="1"/>
              <a:t>int</a:t>
            </a:r>
            <a:r>
              <a:rPr lang="en-IN" sz="1200" dirty="0"/>
              <a:t> age): </a:t>
            </a:r>
            <a:r>
              <a:rPr lang="en-IN" sz="1200" dirty="0" err="1"/>
              <a:t>pName</a:t>
            </a:r>
            <a:r>
              <a:rPr lang="en-IN" sz="1200" dirty="0"/>
              <a:t>(</a:t>
            </a:r>
            <a:r>
              <a:rPr lang="en-IN" sz="1200" dirty="0" err="1"/>
              <a:t>pName</a:t>
            </a:r>
            <a:r>
              <a:rPr lang="en-IN" sz="1200" dirty="0"/>
              <a:t>), age(age) </a:t>
            </a:r>
            <a:r>
              <a:rPr lang="en-IN" sz="1200" dirty="0" smtClean="0"/>
              <a:t>{</a:t>
            </a:r>
          </a:p>
          <a:p>
            <a:r>
              <a:rPr lang="en-IN" sz="1200" dirty="0" smtClean="0"/>
              <a:t> </a:t>
            </a:r>
            <a:r>
              <a:rPr lang="en-IN" sz="1200" dirty="0"/>
              <a:t>} </a:t>
            </a:r>
            <a:endParaRPr lang="en-IN" sz="1200" dirty="0" smtClean="0"/>
          </a:p>
          <a:p>
            <a:endParaRPr lang="en-IN" sz="1200" dirty="0" smtClean="0"/>
          </a:p>
          <a:p>
            <a:r>
              <a:rPr lang="en-IN" sz="1200" dirty="0" smtClean="0"/>
              <a:t>~</a:t>
            </a:r>
            <a:r>
              <a:rPr lang="en-IN" sz="1200" dirty="0"/>
              <a:t>Person() { } </a:t>
            </a:r>
            <a:endParaRPr lang="en-IN" sz="1200" dirty="0" smtClean="0"/>
          </a:p>
          <a:p>
            <a:endParaRPr lang="en-IN" sz="1200" dirty="0" smtClean="0"/>
          </a:p>
          <a:p>
            <a:r>
              <a:rPr lang="en-IN" sz="1200" dirty="0" smtClean="0"/>
              <a:t>void </a:t>
            </a:r>
            <a:r>
              <a:rPr lang="en-IN" sz="1200" dirty="0"/>
              <a:t>Display() { </a:t>
            </a:r>
            <a:endParaRPr lang="en-IN" sz="1200" dirty="0" smtClean="0"/>
          </a:p>
          <a:p>
            <a:r>
              <a:rPr lang="en-IN" sz="1200" dirty="0" err="1" smtClean="0"/>
              <a:t>printf</a:t>
            </a:r>
            <a:r>
              <a:rPr lang="en-IN" sz="1200" dirty="0"/>
              <a:t>("Name = %s Age = %d \n", </a:t>
            </a:r>
            <a:r>
              <a:rPr lang="en-IN" sz="1200" dirty="0" err="1"/>
              <a:t>pName</a:t>
            </a:r>
            <a:r>
              <a:rPr lang="en-IN" sz="1200" dirty="0"/>
              <a:t>, age); </a:t>
            </a:r>
            <a:endParaRPr lang="en-IN" sz="1200" dirty="0" smtClean="0"/>
          </a:p>
          <a:p>
            <a:r>
              <a:rPr lang="en-IN" sz="1200" dirty="0" smtClean="0"/>
              <a:t>} </a:t>
            </a:r>
          </a:p>
          <a:p>
            <a:endParaRPr lang="en-IN" sz="1200" dirty="0" smtClean="0"/>
          </a:p>
          <a:p>
            <a:r>
              <a:rPr lang="en-IN" sz="1200" dirty="0" smtClean="0"/>
              <a:t>void </a:t>
            </a:r>
            <a:r>
              <a:rPr lang="en-IN" sz="1200" dirty="0"/>
              <a:t>Shout() </a:t>
            </a:r>
            <a:r>
              <a:rPr lang="en-IN" sz="1200" dirty="0" smtClean="0"/>
              <a:t>{</a:t>
            </a:r>
          </a:p>
          <a:p>
            <a:r>
              <a:rPr lang="en-IN" sz="1200" dirty="0" smtClean="0"/>
              <a:t> </a:t>
            </a:r>
            <a:r>
              <a:rPr lang="en-IN" sz="1200" dirty="0" err="1"/>
              <a:t>printf</a:t>
            </a:r>
            <a:r>
              <a:rPr lang="en-IN" sz="1200" dirty="0"/>
              <a:t>("</a:t>
            </a:r>
            <a:r>
              <a:rPr lang="en-IN" sz="1200" dirty="0" err="1"/>
              <a:t>Ooooooooooooooooo</a:t>
            </a:r>
            <a:r>
              <a:rPr lang="en-IN" sz="1200" dirty="0" smtClean="0"/>
              <a:t>",);</a:t>
            </a:r>
          </a:p>
          <a:p>
            <a:r>
              <a:rPr lang="en-IN" sz="1200" dirty="0" smtClean="0"/>
              <a:t> </a:t>
            </a:r>
            <a:r>
              <a:rPr lang="en-IN" sz="1200" dirty="0"/>
              <a:t>} </a:t>
            </a:r>
            <a:endParaRPr lang="en-IN" sz="1200" dirty="0" smtClean="0"/>
          </a:p>
          <a:p>
            <a:r>
              <a:rPr lang="en-IN" sz="1200" dirty="0" smtClean="0"/>
              <a:t>};</a:t>
            </a:r>
          </a:p>
          <a:p>
            <a:endParaRPr lang="en-IN" sz="1200" dirty="0" smtClean="0"/>
          </a:p>
          <a:p>
            <a:endParaRPr lang="en-IN" sz="1200" dirty="0"/>
          </a:p>
          <a:p>
            <a:r>
              <a:rPr lang="en-IN" sz="1200" dirty="0"/>
              <a:t>void main() </a:t>
            </a:r>
            <a:r>
              <a:rPr lang="en-IN" sz="1200" dirty="0" smtClean="0"/>
              <a:t> {  </a:t>
            </a:r>
          </a:p>
          <a:p>
            <a:r>
              <a:rPr lang="en-IN" sz="1200" dirty="0" smtClean="0"/>
              <a:t>Person</a:t>
            </a:r>
            <a:r>
              <a:rPr lang="en-IN" sz="1200" dirty="0"/>
              <a:t>* </a:t>
            </a:r>
            <a:r>
              <a:rPr lang="en-IN" sz="1200" dirty="0" err="1"/>
              <a:t>pPerson</a:t>
            </a:r>
            <a:r>
              <a:rPr lang="en-IN" sz="1200" dirty="0"/>
              <a:t> = new Person("Scott", 25); </a:t>
            </a:r>
            <a:endParaRPr lang="en-IN" sz="1200" dirty="0" smtClean="0"/>
          </a:p>
          <a:p>
            <a:r>
              <a:rPr lang="en-IN" sz="1200" dirty="0" err="1" smtClean="0"/>
              <a:t>pPerson</a:t>
            </a:r>
            <a:r>
              <a:rPr lang="en-IN" sz="1200" dirty="0" smtClean="0"/>
              <a:t>-</a:t>
            </a:r>
            <a:r>
              <a:rPr lang="en-IN" sz="1200" dirty="0"/>
              <a:t>&gt;Display(); </a:t>
            </a:r>
            <a:endParaRPr lang="en-IN" sz="1200" dirty="0" smtClean="0"/>
          </a:p>
          <a:p>
            <a:r>
              <a:rPr lang="en-IN" sz="1200" dirty="0" smtClean="0"/>
              <a:t>delete </a:t>
            </a:r>
            <a:r>
              <a:rPr lang="en-IN" sz="1200" dirty="0" err="1"/>
              <a:t>pPerson</a:t>
            </a:r>
            <a:r>
              <a:rPr lang="en-IN" sz="1200" dirty="0"/>
              <a:t>; </a:t>
            </a:r>
            <a:endParaRPr lang="en-IN" sz="1200" dirty="0" smtClean="0"/>
          </a:p>
          <a:p>
            <a:r>
              <a:rPr lang="en-IN" sz="1200" dirty="0" smtClean="0"/>
              <a:t>}</a:t>
            </a:r>
            <a:endParaRPr lang="en-IN" sz="1200" dirty="0"/>
          </a:p>
          <a:p>
            <a:endParaRPr lang="en-IN" sz="1200" dirty="0" smtClean="0"/>
          </a:p>
          <a:p>
            <a:endParaRPr lang="en-IN" sz="1200" dirty="0"/>
          </a:p>
          <a:p>
            <a:r>
              <a:rPr lang="en-IN" sz="1200" dirty="0"/>
              <a:t>void main() { </a:t>
            </a:r>
            <a:endParaRPr lang="en-IN" sz="1200" dirty="0" smtClean="0"/>
          </a:p>
          <a:p>
            <a:r>
              <a:rPr lang="en-IN" sz="1200" dirty="0" smtClean="0"/>
              <a:t>SP </a:t>
            </a:r>
            <a:r>
              <a:rPr lang="en-IN" sz="1200" dirty="0"/>
              <a:t>p(new Person("Scott", 25</a:t>
            </a:r>
            <a:r>
              <a:rPr lang="en-IN" sz="1200" dirty="0" smtClean="0"/>
              <a:t>));</a:t>
            </a:r>
          </a:p>
          <a:p>
            <a:r>
              <a:rPr lang="en-IN" sz="1200" dirty="0" smtClean="0"/>
              <a:t> </a:t>
            </a:r>
            <a:r>
              <a:rPr lang="en-IN" sz="1200" dirty="0"/>
              <a:t>p-&gt;Display</a:t>
            </a:r>
            <a:r>
              <a:rPr lang="en-IN" sz="1200" dirty="0" smtClean="0"/>
              <a:t>(); </a:t>
            </a:r>
            <a:r>
              <a:rPr lang="en-IN" sz="1200" i="1" dirty="0"/>
              <a:t>// </a:t>
            </a:r>
            <a:r>
              <a:rPr lang="en-IN" sz="1200" i="1" dirty="0" err="1"/>
              <a:t>Dont</a:t>
            </a:r>
            <a:r>
              <a:rPr lang="en-IN" sz="1200" i="1" dirty="0"/>
              <a:t> need to delete Person pointer.. </a:t>
            </a:r>
            <a:endParaRPr lang="en-IN" sz="1200" i="1" dirty="0" smtClean="0"/>
          </a:p>
          <a:p>
            <a:r>
              <a:rPr lang="en-IN" sz="1200" dirty="0" smtClean="0"/>
              <a:t>}</a:t>
            </a:r>
          </a:p>
          <a:p>
            <a:endParaRPr lang="en-IN" sz="1200" dirty="0"/>
          </a:p>
          <a:p>
            <a:endParaRPr lang="en-IN" sz="1200" dirty="0" smtClean="0"/>
          </a:p>
          <a:p>
            <a:endParaRPr lang="en-IN" sz="1200" dirty="0"/>
          </a:p>
          <a:p>
            <a:endParaRPr lang="en-IN" sz="1200" dirty="0" smtClean="0"/>
          </a:p>
          <a:p>
            <a:endParaRPr lang="en-IN" sz="1200" dirty="0"/>
          </a:p>
          <a:p>
            <a:endParaRPr lang="en-IN" sz="1200" dirty="0" smtClean="0"/>
          </a:p>
          <a:p>
            <a:endParaRPr lang="en-IN" sz="1200" dirty="0"/>
          </a:p>
          <a:p>
            <a:endParaRPr lang="en-IN" sz="1200" dirty="0" smtClean="0"/>
          </a:p>
          <a:p>
            <a:endParaRPr lang="en-IN" sz="1200" dirty="0"/>
          </a:p>
          <a:p>
            <a:endParaRPr lang="en-IN" sz="1200" dirty="0" smtClean="0"/>
          </a:p>
          <a:p>
            <a:endParaRPr lang="en-IN" sz="1200" dirty="0"/>
          </a:p>
          <a:p>
            <a:endParaRPr lang="en-IN" sz="1200" dirty="0" smtClean="0"/>
          </a:p>
          <a:p>
            <a:endParaRPr lang="en-IN" sz="1200" dirty="0"/>
          </a:p>
          <a:p>
            <a:endParaRPr lang="en-IN" sz="1200" dirty="0" smtClean="0"/>
          </a:p>
          <a:p>
            <a:endParaRPr lang="en-IN" sz="1200" dirty="0"/>
          </a:p>
          <a:p>
            <a:endParaRPr lang="en-IN" sz="1200" dirty="0" smtClean="0"/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35168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13690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class SP { </a:t>
            </a:r>
            <a:endParaRPr lang="en-IN" sz="1200" dirty="0" smtClean="0"/>
          </a:p>
          <a:p>
            <a:r>
              <a:rPr lang="en-IN" sz="1200" dirty="0" smtClean="0"/>
              <a:t>private</a:t>
            </a:r>
            <a:r>
              <a:rPr lang="en-IN" sz="1200" dirty="0"/>
              <a:t>: Person* </a:t>
            </a:r>
            <a:r>
              <a:rPr lang="en-IN" sz="1200" dirty="0" err="1"/>
              <a:t>pData</a:t>
            </a:r>
            <a:r>
              <a:rPr lang="en-IN" sz="1200" dirty="0"/>
              <a:t>; </a:t>
            </a:r>
            <a:r>
              <a:rPr lang="en-IN" sz="1200" i="1" dirty="0"/>
              <a:t>// pointer to person class </a:t>
            </a:r>
            <a:endParaRPr lang="en-IN" sz="1200" i="1" dirty="0" smtClean="0"/>
          </a:p>
          <a:p>
            <a:endParaRPr lang="en-IN" sz="1200" dirty="0" smtClean="0"/>
          </a:p>
          <a:p>
            <a:r>
              <a:rPr lang="en-IN" sz="1200" dirty="0" smtClean="0"/>
              <a:t>public:</a:t>
            </a:r>
          </a:p>
          <a:p>
            <a:r>
              <a:rPr lang="en-IN" sz="1200" dirty="0" smtClean="0"/>
              <a:t>SP(Person</a:t>
            </a:r>
            <a:r>
              <a:rPr lang="en-IN" sz="1200" dirty="0"/>
              <a:t>* </a:t>
            </a:r>
            <a:r>
              <a:rPr lang="en-IN" sz="1200" dirty="0" err="1"/>
              <a:t>pValue</a:t>
            </a:r>
            <a:r>
              <a:rPr lang="en-IN" sz="1200" dirty="0"/>
              <a:t>) : </a:t>
            </a:r>
            <a:r>
              <a:rPr lang="en-IN" sz="1200" dirty="0" err="1"/>
              <a:t>pData</a:t>
            </a:r>
            <a:r>
              <a:rPr lang="en-IN" sz="1200" dirty="0"/>
              <a:t>(</a:t>
            </a:r>
            <a:r>
              <a:rPr lang="en-IN" sz="1200" dirty="0" err="1"/>
              <a:t>pValue</a:t>
            </a:r>
            <a:r>
              <a:rPr lang="en-IN" sz="1200" dirty="0"/>
              <a:t>) { } </a:t>
            </a:r>
            <a:endParaRPr lang="en-IN" sz="1200" dirty="0" smtClean="0"/>
          </a:p>
          <a:p>
            <a:endParaRPr lang="en-IN" sz="1200" dirty="0" smtClean="0"/>
          </a:p>
          <a:p>
            <a:r>
              <a:rPr lang="en-IN" sz="1200" dirty="0" smtClean="0"/>
              <a:t>~</a:t>
            </a:r>
            <a:r>
              <a:rPr lang="en-IN" sz="1200" dirty="0"/>
              <a:t>SP() { </a:t>
            </a:r>
            <a:r>
              <a:rPr lang="en-IN" sz="1200" i="1" dirty="0"/>
              <a:t>// pointer no longer </a:t>
            </a:r>
            <a:r>
              <a:rPr lang="en-IN" sz="1200" i="1" dirty="0" err="1"/>
              <a:t>requried</a:t>
            </a:r>
            <a:r>
              <a:rPr lang="en-IN" sz="1200" i="1" dirty="0"/>
              <a:t> </a:t>
            </a:r>
            <a:endParaRPr lang="en-IN" sz="1200" i="1" dirty="0" smtClean="0"/>
          </a:p>
          <a:p>
            <a:r>
              <a:rPr lang="en-IN" sz="1200" dirty="0" smtClean="0"/>
              <a:t>delete </a:t>
            </a:r>
            <a:r>
              <a:rPr lang="en-IN" sz="1200" dirty="0" err="1"/>
              <a:t>pData</a:t>
            </a:r>
            <a:r>
              <a:rPr lang="en-IN" sz="1200" dirty="0"/>
              <a:t>; </a:t>
            </a:r>
            <a:endParaRPr lang="en-IN" sz="1200" dirty="0" smtClean="0"/>
          </a:p>
          <a:p>
            <a:r>
              <a:rPr lang="en-IN" sz="1200" dirty="0" smtClean="0"/>
              <a:t>} </a:t>
            </a:r>
          </a:p>
          <a:p>
            <a:endParaRPr lang="en-IN" sz="1200" dirty="0" smtClean="0"/>
          </a:p>
          <a:p>
            <a:r>
              <a:rPr lang="en-IN" sz="1200" dirty="0" smtClean="0"/>
              <a:t>Person</a:t>
            </a:r>
            <a:r>
              <a:rPr lang="en-IN" sz="1200" dirty="0"/>
              <a:t>&amp; operator* () </a:t>
            </a:r>
            <a:r>
              <a:rPr lang="en-IN" sz="1200" dirty="0" smtClean="0"/>
              <a:t>{</a:t>
            </a:r>
          </a:p>
          <a:p>
            <a:r>
              <a:rPr lang="en-IN" sz="1200" dirty="0" smtClean="0"/>
              <a:t> </a:t>
            </a:r>
            <a:r>
              <a:rPr lang="en-IN" sz="1200" dirty="0"/>
              <a:t>return *</a:t>
            </a:r>
            <a:r>
              <a:rPr lang="en-IN" sz="1200" dirty="0" err="1"/>
              <a:t>pData</a:t>
            </a:r>
            <a:r>
              <a:rPr lang="en-IN" sz="1200" dirty="0"/>
              <a:t>; </a:t>
            </a:r>
            <a:endParaRPr lang="en-IN" sz="1200" dirty="0" smtClean="0"/>
          </a:p>
          <a:p>
            <a:r>
              <a:rPr lang="en-IN" sz="1200" dirty="0" smtClean="0"/>
              <a:t>} </a:t>
            </a:r>
          </a:p>
          <a:p>
            <a:endParaRPr lang="en-IN" sz="1200" dirty="0" smtClean="0"/>
          </a:p>
          <a:p>
            <a:r>
              <a:rPr lang="en-IN" sz="1200" dirty="0" smtClean="0"/>
              <a:t>Person</a:t>
            </a:r>
            <a:r>
              <a:rPr lang="en-IN" sz="1200" dirty="0"/>
              <a:t>* operator-&gt; () { </a:t>
            </a:r>
            <a:endParaRPr lang="en-IN" sz="1200" dirty="0" smtClean="0"/>
          </a:p>
          <a:p>
            <a:r>
              <a:rPr lang="en-IN" sz="1200" dirty="0" smtClean="0"/>
              <a:t>return </a:t>
            </a:r>
            <a:r>
              <a:rPr lang="en-IN" sz="1200" dirty="0" err="1"/>
              <a:t>pData</a:t>
            </a:r>
            <a:r>
              <a:rPr lang="en-IN" sz="1200" dirty="0"/>
              <a:t>; </a:t>
            </a:r>
            <a:endParaRPr lang="en-IN" sz="1200" dirty="0" smtClean="0"/>
          </a:p>
          <a:p>
            <a:r>
              <a:rPr lang="en-IN" sz="1200" dirty="0" smtClean="0"/>
              <a:t>} </a:t>
            </a:r>
          </a:p>
          <a:p>
            <a:endParaRPr lang="en-IN" sz="1200" dirty="0" smtClean="0"/>
          </a:p>
          <a:p>
            <a:r>
              <a:rPr lang="en-IN" sz="1200" dirty="0" smtClean="0"/>
              <a:t>};</a:t>
            </a:r>
          </a:p>
          <a:p>
            <a:endParaRPr lang="en-IN" sz="1200" dirty="0"/>
          </a:p>
          <a:p>
            <a:endParaRPr lang="en-IN" sz="1200" dirty="0" smtClean="0"/>
          </a:p>
          <a:p>
            <a:r>
              <a:rPr lang="en-IN" sz="1200" dirty="0"/>
              <a:t>template &lt; </a:t>
            </a:r>
            <a:r>
              <a:rPr lang="en-IN" sz="1200" dirty="0" err="1"/>
              <a:t>typename</a:t>
            </a:r>
            <a:r>
              <a:rPr lang="en-IN" sz="1200" dirty="0"/>
              <a:t> T &gt; class SP </a:t>
            </a:r>
            <a:endParaRPr lang="en-IN" sz="1200" dirty="0" smtClean="0"/>
          </a:p>
          <a:p>
            <a:r>
              <a:rPr lang="en-IN" sz="1200" dirty="0" smtClean="0"/>
              <a:t>{ </a:t>
            </a:r>
          </a:p>
          <a:p>
            <a:r>
              <a:rPr lang="en-IN" sz="1200" dirty="0" smtClean="0"/>
              <a:t>private</a:t>
            </a:r>
            <a:r>
              <a:rPr lang="en-IN" sz="1200" dirty="0"/>
              <a:t>: T* </a:t>
            </a:r>
            <a:r>
              <a:rPr lang="en-IN" sz="1200" dirty="0" err="1"/>
              <a:t>pData</a:t>
            </a:r>
            <a:r>
              <a:rPr lang="en-IN" sz="1200" dirty="0"/>
              <a:t>; </a:t>
            </a:r>
            <a:r>
              <a:rPr lang="en-IN" sz="1200" i="1" dirty="0"/>
              <a:t>// Generic pointer to be stored </a:t>
            </a:r>
            <a:endParaRPr lang="en-IN" sz="1200" i="1" dirty="0" smtClean="0"/>
          </a:p>
          <a:p>
            <a:r>
              <a:rPr lang="en-IN" sz="1200" dirty="0" smtClean="0"/>
              <a:t>public</a:t>
            </a:r>
            <a:r>
              <a:rPr lang="en-IN" sz="1200" dirty="0"/>
              <a:t>: SP(T* </a:t>
            </a:r>
            <a:r>
              <a:rPr lang="en-IN" sz="1200" dirty="0" err="1"/>
              <a:t>pValue</a:t>
            </a:r>
            <a:r>
              <a:rPr lang="en-IN" sz="1200" dirty="0"/>
              <a:t>) : </a:t>
            </a:r>
            <a:r>
              <a:rPr lang="en-IN" sz="1200" dirty="0" err="1"/>
              <a:t>pData</a:t>
            </a:r>
            <a:r>
              <a:rPr lang="en-IN" sz="1200" dirty="0"/>
              <a:t>(</a:t>
            </a:r>
            <a:r>
              <a:rPr lang="en-IN" sz="1200" dirty="0" err="1"/>
              <a:t>pValue</a:t>
            </a:r>
            <a:r>
              <a:rPr lang="en-IN" sz="1200" dirty="0"/>
              <a:t>) { } </a:t>
            </a:r>
            <a:endParaRPr lang="en-IN" sz="1200" dirty="0" smtClean="0"/>
          </a:p>
          <a:p>
            <a:r>
              <a:rPr lang="en-IN" sz="1200" dirty="0" smtClean="0"/>
              <a:t>~</a:t>
            </a:r>
            <a:r>
              <a:rPr lang="en-IN" sz="1200" dirty="0"/>
              <a:t>SP() { </a:t>
            </a:r>
            <a:endParaRPr lang="en-IN" sz="1200" dirty="0" smtClean="0"/>
          </a:p>
          <a:p>
            <a:r>
              <a:rPr lang="en-IN" sz="1200" dirty="0" smtClean="0"/>
              <a:t>delete </a:t>
            </a:r>
            <a:r>
              <a:rPr lang="en-IN" sz="1200" dirty="0" err="1"/>
              <a:t>pData</a:t>
            </a:r>
            <a:r>
              <a:rPr lang="en-IN" sz="1200" dirty="0"/>
              <a:t>; </a:t>
            </a:r>
            <a:endParaRPr lang="en-IN" sz="1200" dirty="0" smtClean="0"/>
          </a:p>
          <a:p>
            <a:r>
              <a:rPr lang="en-IN" sz="1200" dirty="0" smtClean="0"/>
              <a:t>}</a:t>
            </a:r>
          </a:p>
          <a:p>
            <a:r>
              <a:rPr lang="en-IN" sz="1200" dirty="0" smtClean="0"/>
              <a:t> T</a:t>
            </a:r>
            <a:r>
              <a:rPr lang="en-IN" sz="1200" dirty="0"/>
              <a:t>&amp; operator* () { </a:t>
            </a:r>
            <a:endParaRPr lang="en-IN" sz="1200" dirty="0" smtClean="0"/>
          </a:p>
          <a:p>
            <a:r>
              <a:rPr lang="en-IN" sz="1200" dirty="0" smtClean="0"/>
              <a:t>return </a:t>
            </a:r>
            <a:r>
              <a:rPr lang="en-IN" sz="1200" dirty="0"/>
              <a:t>*</a:t>
            </a:r>
            <a:r>
              <a:rPr lang="en-IN" sz="1200" dirty="0" err="1"/>
              <a:t>pData</a:t>
            </a:r>
            <a:r>
              <a:rPr lang="en-IN" sz="1200" dirty="0"/>
              <a:t>; </a:t>
            </a:r>
            <a:endParaRPr lang="en-IN" sz="1200" dirty="0" smtClean="0"/>
          </a:p>
          <a:p>
            <a:r>
              <a:rPr lang="en-IN" sz="1200" dirty="0" smtClean="0"/>
              <a:t>} </a:t>
            </a:r>
          </a:p>
          <a:p>
            <a:r>
              <a:rPr lang="en-IN" sz="1200" dirty="0" smtClean="0"/>
              <a:t>T</a:t>
            </a:r>
            <a:r>
              <a:rPr lang="en-IN" sz="1200" dirty="0"/>
              <a:t>* operator-&gt; () { return </a:t>
            </a:r>
            <a:r>
              <a:rPr lang="en-IN" sz="1200" dirty="0" err="1"/>
              <a:t>pData</a:t>
            </a:r>
            <a:r>
              <a:rPr lang="en-IN" sz="1200" dirty="0" smtClean="0"/>
              <a:t>;</a:t>
            </a:r>
          </a:p>
          <a:p>
            <a:r>
              <a:rPr lang="en-IN" sz="1200" dirty="0" smtClean="0"/>
              <a:t> </a:t>
            </a:r>
            <a:r>
              <a:rPr lang="en-IN" sz="1200" dirty="0"/>
              <a:t>} </a:t>
            </a:r>
            <a:endParaRPr lang="en-IN" sz="1200" dirty="0" smtClean="0"/>
          </a:p>
          <a:p>
            <a:r>
              <a:rPr lang="en-IN" sz="1200" dirty="0" smtClean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63947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86409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void main() { </a:t>
            </a:r>
            <a:endParaRPr lang="en-IN" sz="1200" dirty="0" smtClean="0"/>
          </a:p>
          <a:p>
            <a:r>
              <a:rPr lang="en-IN" sz="1200" dirty="0" smtClean="0"/>
              <a:t>SP&lt;PERSON</a:t>
            </a:r>
            <a:r>
              <a:rPr lang="en-IN" sz="1200" dirty="0"/>
              <a:t>&gt; p(new Person("Scott", 25)); </a:t>
            </a:r>
            <a:endParaRPr lang="en-IN" sz="1200" dirty="0" smtClean="0"/>
          </a:p>
          <a:p>
            <a:r>
              <a:rPr lang="en-IN" sz="1200" dirty="0" smtClean="0"/>
              <a:t>p-</a:t>
            </a:r>
            <a:r>
              <a:rPr lang="en-IN" sz="1200" dirty="0"/>
              <a:t>&gt;Display(); </a:t>
            </a:r>
            <a:r>
              <a:rPr lang="en-IN" sz="1200" i="1" dirty="0"/>
              <a:t>// </a:t>
            </a:r>
            <a:r>
              <a:rPr lang="en-IN" sz="1200" i="1" dirty="0" err="1"/>
              <a:t>Dont</a:t>
            </a:r>
            <a:r>
              <a:rPr lang="en-IN" sz="1200" i="1" dirty="0"/>
              <a:t> need to delete Person pointer.. </a:t>
            </a:r>
            <a:endParaRPr lang="en-IN" sz="1200" i="1" dirty="0" smtClean="0"/>
          </a:p>
          <a:p>
            <a:r>
              <a:rPr lang="en-IN" sz="1200" dirty="0" smtClean="0"/>
              <a:t>}</a:t>
            </a:r>
          </a:p>
          <a:p>
            <a:endParaRPr lang="en-IN" sz="1200" dirty="0"/>
          </a:p>
          <a:p>
            <a:endParaRPr lang="en-IN" sz="1200" dirty="0" smtClean="0"/>
          </a:p>
          <a:p>
            <a:endParaRPr lang="en-IN" sz="1200" dirty="0"/>
          </a:p>
          <a:p>
            <a:r>
              <a:rPr lang="en-IN" sz="1200" dirty="0"/>
              <a:t>void main() { </a:t>
            </a:r>
            <a:r>
              <a:rPr lang="en-IN" sz="1200" dirty="0" smtClean="0"/>
              <a:t> </a:t>
            </a:r>
          </a:p>
          <a:p>
            <a:r>
              <a:rPr lang="en-IN" sz="1200" dirty="0" smtClean="0"/>
              <a:t>SP&lt;PERSON</a:t>
            </a:r>
            <a:r>
              <a:rPr lang="en-IN" sz="1200" dirty="0"/>
              <a:t>&gt; p(new Person("Scott", 25)); </a:t>
            </a:r>
            <a:endParaRPr lang="en-IN" sz="1200" dirty="0" smtClean="0"/>
          </a:p>
          <a:p>
            <a:r>
              <a:rPr lang="en-IN" sz="1200" dirty="0" smtClean="0"/>
              <a:t>p-</a:t>
            </a:r>
            <a:r>
              <a:rPr lang="en-IN" sz="1200" dirty="0"/>
              <a:t>&gt;Display(); </a:t>
            </a:r>
            <a:endParaRPr lang="en-IN" sz="1200" dirty="0" smtClean="0"/>
          </a:p>
          <a:p>
            <a:r>
              <a:rPr lang="en-IN" sz="1200" dirty="0" smtClean="0"/>
              <a:t>{ </a:t>
            </a:r>
          </a:p>
          <a:p>
            <a:r>
              <a:rPr lang="en-IN" sz="1200" dirty="0" smtClean="0"/>
              <a:t>SP&lt;PERSON</a:t>
            </a:r>
            <a:r>
              <a:rPr lang="en-IN" sz="1200" dirty="0"/>
              <a:t>&gt; q = p; </a:t>
            </a:r>
            <a:endParaRPr lang="en-IN" sz="1200" dirty="0" smtClean="0"/>
          </a:p>
          <a:p>
            <a:r>
              <a:rPr lang="en-IN" sz="1200" dirty="0" smtClean="0"/>
              <a:t>q-</a:t>
            </a:r>
            <a:r>
              <a:rPr lang="en-IN" sz="1200" dirty="0"/>
              <a:t>&gt;Display(); </a:t>
            </a:r>
            <a:r>
              <a:rPr lang="en-IN" sz="1200" i="1" dirty="0"/>
              <a:t>// Destructor of Q will be called here.. </a:t>
            </a:r>
            <a:endParaRPr lang="en-IN" sz="1200" i="1" dirty="0" smtClean="0"/>
          </a:p>
          <a:p>
            <a:r>
              <a:rPr lang="en-IN" sz="1200" dirty="0" smtClean="0"/>
              <a:t>} </a:t>
            </a:r>
          </a:p>
          <a:p>
            <a:r>
              <a:rPr lang="en-IN" sz="1200" dirty="0" smtClean="0"/>
              <a:t>p-</a:t>
            </a:r>
            <a:r>
              <a:rPr lang="en-IN" sz="1200" dirty="0"/>
              <a:t>&gt;Display(); </a:t>
            </a:r>
            <a:endParaRPr lang="en-IN" sz="1200" dirty="0" smtClean="0"/>
          </a:p>
          <a:p>
            <a:r>
              <a:rPr lang="en-IN" sz="1200" dirty="0" smtClean="0"/>
              <a:t>}</a:t>
            </a:r>
          </a:p>
          <a:p>
            <a:endParaRPr lang="en-IN" sz="1200" dirty="0"/>
          </a:p>
          <a:p>
            <a:endParaRPr lang="en-IN" sz="1200" dirty="0" smtClean="0"/>
          </a:p>
          <a:p>
            <a:endParaRPr lang="en-IN" sz="1200" dirty="0"/>
          </a:p>
          <a:p>
            <a:r>
              <a:rPr lang="en-IN" sz="1200" dirty="0"/>
              <a:t>class RC { </a:t>
            </a:r>
          </a:p>
          <a:p>
            <a:r>
              <a:rPr lang="en-IN" sz="1200" dirty="0"/>
              <a:t>private: </a:t>
            </a:r>
            <a:r>
              <a:rPr lang="en-IN" sz="1200" dirty="0" err="1"/>
              <a:t>int</a:t>
            </a:r>
            <a:r>
              <a:rPr lang="en-IN" sz="1200" dirty="0"/>
              <a:t> count; </a:t>
            </a:r>
            <a:r>
              <a:rPr lang="en-IN" sz="1200" i="1" dirty="0"/>
              <a:t>// Reference count </a:t>
            </a:r>
          </a:p>
          <a:p>
            <a:r>
              <a:rPr lang="en-IN" sz="1200" dirty="0"/>
              <a:t>public: void </a:t>
            </a:r>
            <a:r>
              <a:rPr lang="en-IN" sz="1200" dirty="0" err="1"/>
              <a:t>AddRef</a:t>
            </a:r>
            <a:r>
              <a:rPr lang="en-IN" sz="1200" dirty="0"/>
              <a:t>() { </a:t>
            </a:r>
          </a:p>
          <a:p>
            <a:r>
              <a:rPr lang="en-IN" sz="1200" i="1" dirty="0"/>
              <a:t>// Increment the reference count </a:t>
            </a:r>
          </a:p>
          <a:p>
            <a:r>
              <a:rPr lang="en-IN" sz="1200" dirty="0"/>
              <a:t>count++; </a:t>
            </a:r>
          </a:p>
          <a:p>
            <a:r>
              <a:rPr lang="en-IN" sz="1200" dirty="0"/>
              <a:t>} </a:t>
            </a:r>
          </a:p>
          <a:p>
            <a:r>
              <a:rPr lang="en-IN" sz="1200" dirty="0" err="1"/>
              <a:t>int</a:t>
            </a:r>
            <a:r>
              <a:rPr lang="en-IN" sz="1200" dirty="0"/>
              <a:t> Release() { </a:t>
            </a:r>
          </a:p>
          <a:p>
            <a:r>
              <a:rPr lang="en-IN" sz="1200" i="1" dirty="0"/>
              <a:t>// Decrement the reference count and</a:t>
            </a:r>
          </a:p>
          <a:p>
            <a:r>
              <a:rPr lang="en-IN" sz="1200" i="1" dirty="0"/>
              <a:t> // return the reference count. </a:t>
            </a:r>
          </a:p>
          <a:p>
            <a:r>
              <a:rPr lang="en-IN" sz="1200" dirty="0"/>
              <a:t>return --count; } </a:t>
            </a:r>
          </a:p>
          <a:p>
            <a:r>
              <a:rPr lang="en-IN" sz="1200" dirty="0"/>
              <a:t>};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2997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/>
          </a:p>
        </p:txBody>
      </p:sp>
      <p:pic>
        <p:nvPicPr>
          <p:cNvPr id="4" name="Picture 3" descr="Untitled - Google Chrom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78240"/>
            <a:ext cx="5004048" cy="2729481"/>
          </a:xfrm>
          <a:prstGeom prst="rect">
            <a:avLst/>
          </a:prstGeom>
        </p:spPr>
      </p:pic>
      <p:pic>
        <p:nvPicPr>
          <p:cNvPr id="5" name="Picture 4" descr="Untitled - Google Chrom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429000"/>
            <a:ext cx="5088056" cy="27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1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void main() { </a:t>
            </a:r>
            <a:endParaRPr lang="en-IN" sz="1200" dirty="0" smtClean="0"/>
          </a:p>
          <a:p>
            <a:r>
              <a:rPr lang="en-IN" sz="1200" dirty="0" smtClean="0"/>
              <a:t>SP&lt;PERSON</a:t>
            </a:r>
            <a:r>
              <a:rPr lang="en-IN" sz="1200" dirty="0"/>
              <a:t>&gt; p(new Person("Scott", 25)); </a:t>
            </a:r>
            <a:endParaRPr lang="en-IN" sz="1200" dirty="0" smtClean="0"/>
          </a:p>
          <a:p>
            <a:r>
              <a:rPr lang="en-IN" sz="1200" dirty="0" smtClean="0"/>
              <a:t>p-</a:t>
            </a:r>
            <a:r>
              <a:rPr lang="en-IN" sz="1200" dirty="0"/>
              <a:t>&gt;Display(); </a:t>
            </a:r>
            <a:endParaRPr lang="en-IN" sz="1200" dirty="0" smtClean="0"/>
          </a:p>
          <a:p>
            <a:r>
              <a:rPr lang="en-IN" sz="1200" dirty="0" smtClean="0"/>
              <a:t>{ </a:t>
            </a:r>
          </a:p>
          <a:p>
            <a:r>
              <a:rPr lang="en-IN" sz="1200" dirty="0" smtClean="0"/>
              <a:t>SP&lt;PERSON</a:t>
            </a:r>
            <a:r>
              <a:rPr lang="en-IN" sz="1200" dirty="0"/>
              <a:t>&gt; q = p</a:t>
            </a:r>
            <a:r>
              <a:rPr lang="en-IN" sz="1200" dirty="0" smtClean="0"/>
              <a:t>;</a:t>
            </a:r>
          </a:p>
          <a:p>
            <a:r>
              <a:rPr lang="en-IN" sz="1200" dirty="0" smtClean="0"/>
              <a:t> </a:t>
            </a:r>
            <a:r>
              <a:rPr lang="en-IN" sz="1200" dirty="0"/>
              <a:t>q-&gt;Display(); </a:t>
            </a:r>
            <a:r>
              <a:rPr lang="en-IN" sz="1200" i="1" dirty="0"/>
              <a:t>// Destructor of q will be called here.. </a:t>
            </a:r>
            <a:endParaRPr lang="en-IN" sz="1200" i="1" dirty="0" smtClean="0"/>
          </a:p>
          <a:p>
            <a:r>
              <a:rPr lang="en-IN" sz="1200" dirty="0" smtClean="0"/>
              <a:t>SP&lt;PERSON</a:t>
            </a:r>
            <a:r>
              <a:rPr lang="en-IN" sz="1200" dirty="0"/>
              <a:t>&gt; r; </a:t>
            </a:r>
            <a:endParaRPr lang="en-IN" sz="1200" dirty="0" smtClean="0"/>
          </a:p>
          <a:p>
            <a:r>
              <a:rPr lang="en-IN" sz="1200" dirty="0" smtClean="0"/>
              <a:t>r </a:t>
            </a:r>
            <a:r>
              <a:rPr lang="en-IN" sz="1200" dirty="0"/>
              <a:t>= p; </a:t>
            </a:r>
            <a:endParaRPr lang="en-IN" sz="1200" dirty="0" smtClean="0"/>
          </a:p>
          <a:p>
            <a:r>
              <a:rPr lang="en-IN" sz="1200" dirty="0" smtClean="0"/>
              <a:t>r-</a:t>
            </a:r>
            <a:r>
              <a:rPr lang="en-IN" sz="1200" dirty="0"/>
              <a:t>&gt;Display(); </a:t>
            </a:r>
            <a:r>
              <a:rPr lang="en-IN" sz="1200" i="1" dirty="0"/>
              <a:t>// Destructor of r will be called here.. </a:t>
            </a:r>
            <a:endParaRPr lang="en-IN" sz="1200" i="1" dirty="0" smtClean="0"/>
          </a:p>
          <a:p>
            <a:r>
              <a:rPr lang="en-IN" sz="1200" dirty="0" smtClean="0"/>
              <a:t>} </a:t>
            </a:r>
          </a:p>
          <a:p>
            <a:r>
              <a:rPr lang="en-IN" sz="1200" dirty="0" smtClean="0"/>
              <a:t>p-</a:t>
            </a:r>
            <a:r>
              <a:rPr lang="en-IN" sz="1200" dirty="0"/>
              <a:t>&gt;Display(); </a:t>
            </a:r>
            <a:r>
              <a:rPr lang="en-IN" sz="1200" i="1" dirty="0"/>
              <a:t>// Destructor of p will be called here // and person pointer will be deleted </a:t>
            </a:r>
            <a:endParaRPr lang="en-IN" sz="1200" i="1" dirty="0" smtClean="0"/>
          </a:p>
          <a:p>
            <a:r>
              <a:rPr lang="en-IN" sz="1200" dirty="0" smtClean="0"/>
              <a:t>}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50667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95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780928"/>
            <a:ext cx="6696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                                     </a:t>
            </a:r>
            <a:r>
              <a:rPr lang="en-IN" sz="6000" dirty="0" smtClean="0"/>
              <a:t>MAKEFILES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590462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799</Words>
  <Application>Microsoft Office PowerPoint</Application>
  <PresentationFormat>On-screen Show (4:3)</PresentationFormat>
  <Paragraphs>197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REF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 POINTERS</dc:title>
  <dc:creator>Jeevan Byappa Reddy</dc:creator>
  <cp:lastModifiedBy>Jeevan Byappa Reddy</cp:lastModifiedBy>
  <cp:revision>51</cp:revision>
  <dcterms:created xsi:type="dcterms:W3CDTF">2015-02-19T10:56:14Z</dcterms:created>
  <dcterms:modified xsi:type="dcterms:W3CDTF">2015-02-24T08:42:04Z</dcterms:modified>
</cp:coreProperties>
</file>