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>
      <p:cViewPr varScale="1">
        <p:scale>
          <a:sx n="84" d="100"/>
          <a:sy n="84" d="100"/>
        </p:scale>
        <p:origin x="-142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8C5E-EA95-44B1-B1AD-3F5E3D541C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CF93-DD16-4881-8AB5-B2C705A24D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b.iu.edu/d/aia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676399"/>
          </a:xfrm>
        </p:spPr>
        <p:txBody>
          <a:bodyPr/>
          <a:lstStyle/>
          <a:p>
            <a:r>
              <a:rPr lang="en-US" dirty="0" smtClean="0"/>
              <a:t>Scheduler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705600" cy="3048000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Register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Unregister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Subscribe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Unsubscribe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Renew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NotifyTimer</a:t>
            </a: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/>
              <a:t>Polling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StartPolling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Scheduler time can be in one of the following format</a:t>
            </a:r>
            <a:endParaRPr lang="en-US" dirty="0"/>
          </a:p>
          <a:p>
            <a:pPr lvl="1"/>
            <a:r>
              <a:rPr lang="en-US" dirty="0" err="1"/>
              <a:t>Tx</a:t>
            </a:r>
            <a:r>
              <a:rPr lang="en-US" dirty="0"/>
              <a:t>--&gt;x number of Ticks which can then be converted to tm structure. Then the second bit(</a:t>
            </a:r>
            <a:r>
              <a:rPr lang="en-US" dirty="0" err="1"/>
              <a:t>tm_sec</a:t>
            </a:r>
            <a:r>
              <a:rPr lang="en-US" dirty="0"/>
              <a:t> field of tm structure) is ignored as it supports only till minute value. It is a 10-digit number. Schedule Type has to be "Once"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Px</a:t>
            </a:r>
            <a:r>
              <a:rPr lang="en-US" dirty="0"/>
              <a:t> M,H or D--&gt; x number of Minutes/Hours/Days. Schedule Type has to be "Once"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 </a:t>
            </a:r>
            <a:r>
              <a:rPr lang="en-US" dirty="0" err="1"/>
              <a:t>mm:hh:dow</a:t>
            </a:r>
            <a:r>
              <a:rPr lang="en-US" dirty="0"/>
              <a:t> -&gt;Minutes/Hours/</a:t>
            </a:r>
            <a:r>
              <a:rPr lang="en-US" dirty="0" err="1"/>
              <a:t>DayOfWeek</a:t>
            </a:r>
            <a:r>
              <a:rPr lang="en-US" dirty="0"/>
              <a:t>. Schedule Type has to be "Recursive". </a:t>
            </a:r>
            <a:r>
              <a:rPr lang="en-US" dirty="0" err="1"/>
              <a:t>dow</a:t>
            </a:r>
            <a:r>
              <a:rPr lang="en-US" dirty="0"/>
              <a:t> can spans from 0 to 6 with 0 standing for Sunday.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 </a:t>
            </a:r>
            <a:r>
              <a:rPr lang="en-US" dirty="0" err="1"/>
              <a:t>mm:hh:dom</a:t>
            </a:r>
            <a:r>
              <a:rPr lang="en-US" dirty="0"/>
              <a:t> -&gt;Minutes/Hours/</a:t>
            </a:r>
            <a:r>
              <a:rPr lang="en-US" dirty="0" err="1"/>
              <a:t>DayOfMonth</a:t>
            </a:r>
            <a:endParaRPr lang="en-US" dirty="0"/>
          </a:p>
          <a:p>
            <a:pPr lvl="1"/>
            <a:r>
              <a:rPr lang="en-US" dirty="0"/>
              <a:t>. Schedule Type has to be "Recursive". </a:t>
            </a:r>
            <a:r>
              <a:rPr lang="en-US" dirty="0" err="1"/>
              <a:t>dom</a:t>
            </a:r>
            <a:r>
              <a:rPr lang="en-US" dirty="0"/>
              <a:t> spans from 1 to 31 with 1 standing for the first day of the month.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Rxxh</a:t>
            </a:r>
            <a:r>
              <a:rPr lang="en-US" dirty="0"/>
              <a:t> for repeated notifications every xx hours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 err="1"/>
              <a:t>Ryym</a:t>
            </a:r>
            <a:r>
              <a:rPr lang="en-US" dirty="0"/>
              <a:t> for repeated notifications every </a:t>
            </a:r>
            <a:r>
              <a:rPr lang="en-US" dirty="0" err="1"/>
              <a:t>yy</a:t>
            </a:r>
            <a:r>
              <a:rPr lang="en-US" dirty="0"/>
              <a:t> min</a:t>
            </a:r>
          </a:p>
          <a:p>
            <a:pPr lvl="1"/>
            <a:r>
              <a:rPr lang="en-US" dirty="0"/>
              <a:t> where m-&gt;minutes(0-59)h-&gt;hours(0-24)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minutes or hours are Single digit, it has to be prefixed with a </a:t>
            </a:r>
            <a:r>
              <a:rPr lang="en-US" dirty="0" smtClean="0"/>
              <a:t>0.</a:t>
            </a:r>
          </a:p>
          <a:p>
            <a:r>
              <a:rPr lang="en-US" dirty="0" smtClean="0"/>
              <a:t>Expiration time can be in one of the format</a:t>
            </a:r>
          </a:p>
          <a:p>
            <a:pPr lvl="1"/>
            <a:r>
              <a:rPr lang="en-US" dirty="0" err="1" smtClean="0"/>
              <a:t>Tx</a:t>
            </a:r>
            <a:r>
              <a:rPr lang="en-US" dirty="0" smtClean="0"/>
              <a:t>-</a:t>
            </a:r>
            <a:r>
              <a:rPr lang="en-US" dirty="0"/>
              <a:t>-&gt;x number of Ticks which can then be converted to tm structure</a:t>
            </a:r>
          </a:p>
          <a:p>
            <a:pPr lvl="1"/>
            <a:r>
              <a:rPr lang="en-US" dirty="0" err="1"/>
              <a:t>Px</a:t>
            </a:r>
            <a:r>
              <a:rPr lang="en-US" dirty="0"/>
              <a:t> M,H or D--&gt; x number of Minutes/Hours/Days</a:t>
            </a:r>
          </a:p>
        </p:txBody>
      </p:sp>
    </p:spTree>
    <p:extLst>
      <p:ext uri="{BB962C8B-B14F-4D97-AF65-F5344CB8AC3E}">
        <p14:creationId xmlns:p14="http://schemas.microsoft.com/office/powerpoint/2010/main" val="274763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Scheduler will parse the command and validate the data.</a:t>
            </a:r>
          </a:p>
          <a:p>
            <a:r>
              <a:rPr lang="en-US" dirty="0" smtClean="0"/>
              <a:t>Generates subscription </a:t>
            </a:r>
            <a:r>
              <a:rPr lang="en-US" dirty="0"/>
              <a:t>ID using  CUUID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Add the subscription info in Repository doc</a:t>
            </a:r>
          </a:p>
          <a:p>
            <a:r>
              <a:rPr lang="en-US" dirty="0" smtClean="0"/>
              <a:t>Content of the repository doc</a:t>
            </a:r>
          </a:p>
          <a:p>
            <a:pPr marL="400050" lvl="1" indent="0">
              <a:buNone/>
            </a:pPr>
            <a:r>
              <a:rPr lang="en-US" dirty="0"/>
              <a:t>Scheduler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smtClean="0"/>
              <a:t>Subscribers</a:t>
            </a:r>
          </a:p>
          <a:p>
            <a:pPr marL="400050" lvl="1" indent="0">
              <a:buNone/>
            </a:pPr>
            <a:r>
              <a:rPr lang="en-US" dirty="0" smtClean="0"/>
              <a:t>     Subscriber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SubscriptionID</a:t>
            </a:r>
            <a:r>
              <a:rPr lang="en-US" dirty="0" smtClean="0"/>
              <a:t>[c1859b54-7b02-4054-b1a9-793842e76b33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 </a:t>
            </a:r>
            <a:r>
              <a:rPr lang="en-US" dirty="0" err="1"/>
              <a:t>SubscribedComponent</a:t>
            </a:r>
            <a:r>
              <a:rPr lang="en-US" dirty="0"/>
              <a:t>[53]</a:t>
            </a:r>
          </a:p>
          <a:p>
            <a:pPr marL="400050" lvl="1" indent="0">
              <a:buNone/>
            </a:pPr>
            <a:r>
              <a:rPr lang="en-US" dirty="0"/>
              <a:t>      Schedule</a:t>
            </a:r>
          </a:p>
          <a:p>
            <a:pPr marL="400050" lvl="1" indent="0">
              <a:buNone/>
            </a:pPr>
            <a:r>
              <a:rPr lang="en-US" dirty="0"/>
              <a:t>        </a:t>
            </a:r>
            <a:r>
              <a:rPr lang="en-US" dirty="0" err="1"/>
              <a:t>ScheduleType</a:t>
            </a:r>
            <a:r>
              <a:rPr lang="en-US" dirty="0"/>
              <a:t>[Recursive]</a:t>
            </a:r>
          </a:p>
          <a:p>
            <a:pPr marL="400050" lvl="1" indent="0">
              <a:buNone/>
            </a:pPr>
            <a:r>
              <a:rPr lang="en-US" dirty="0"/>
              <a:t>        </a:t>
            </a:r>
            <a:r>
              <a:rPr lang="en-US" dirty="0" err="1"/>
              <a:t>ScheduleTime</a:t>
            </a:r>
            <a:r>
              <a:rPr lang="en-US" dirty="0"/>
              <a:t>[W00m:11h:5DOW]</a:t>
            </a:r>
          </a:p>
          <a:p>
            <a:pPr marL="400050" lvl="1" indent="0">
              <a:buNone/>
            </a:pPr>
            <a:r>
              <a:rPr lang="en-US" dirty="0"/>
              <a:t>        </a:t>
            </a:r>
            <a:r>
              <a:rPr lang="en-US" dirty="0" err="1"/>
              <a:t>NotifyMissedTime</a:t>
            </a:r>
            <a:r>
              <a:rPr lang="en-US" dirty="0"/>
              <a:t>[Yes]</a:t>
            </a:r>
          </a:p>
          <a:p>
            <a:pPr marL="400050" lvl="1" indent="0">
              <a:buNone/>
            </a:pPr>
            <a:r>
              <a:rPr lang="en-US" dirty="0"/>
              <a:t>      </a:t>
            </a:r>
            <a:r>
              <a:rPr lang="en-US" dirty="0" err="1"/>
              <a:t>DestinationComponent</a:t>
            </a:r>
            <a:r>
              <a:rPr lang="en-US" dirty="0"/>
              <a:t>[53]</a:t>
            </a:r>
          </a:p>
          <a:p>
            <a:pPr marL="400050" lvl="1" indent="0">
              <a:buNone/>
            </a:pPr>
            <a:r>
              <a:rPr lang="en-US" dirty="0"/>
              <a:t>      </a:t>
            </a:r>
            <a:r>
              <a:rPr lang="en-US" dirty="0" err="1"/>
              <a:t>MessageToBeSent</a:t>
            </a:r>
            <a:r>
              <a:rPr lang="en-US" dirty="0"/>
              <a:t>[</a:t>
            </a:r>
            <a:r>
              <a:rPr lang="en-US" dirty="0" err="1"/>
              <a:t>GenerateCounterNotification</a:t>
            </a:r>
            <a:r>
              <a:rPr lang="en-US" dirty="0"/>
              <a:t>]</a:t>
            </a:r>
          </a:p>
          <a:p>
            <a:pPr marL="400050" lvl="1" indent="0">
              <a:buNone/>
            </a:pPr>
            <a:r>
              <a:rPr lang="en-US" dirty="0"/>
              <a:t>      Expiration[2147483647]</a:t>
            </a:r>
          </a:p>
          <a:p>
            <a:pPr marL="400050" lvl="1" indent="0">
              <a:buNone/>
            </a:pPr>
            <a:r>
              <a:rPr lang="en-US" dirty="0"/>
              <a:t>      </a:t>
            </a:r>
            <a:r>
              <a:rPr lang="en-US" dirty="0" err="1"/>
              <a:t>LastSent</a:t>
            </a:r>
            <a:r>
              <a:rPr lang="en-US" dirty="0"/>
              <a:t>[0]</a:t>
            </a:r>
          </a:p>
          <a:p>
            <a:pPr marL="400050" lvl="1" indent="0">
              <a:buNone/>
            </a:pPr>
            <a:r>
              <a:rPr lang="en-US" dirty="0"/>
              <a:t>      </a:t>
            </a:r>
            <a:r>
              <a:rPr lang="en-US" dirty="0" err="1"/>
              <a:t>RegistrationTime</a:t>
            </a:r>
            <a:r>
              <a:rPr lang="en-US" dirty="0"/>
              <a:t>[1402166996</a:t>
            </a:r>
            <a:r>
              <a:rPr lang="en-US" dirty="0" smtClean="0"/>
              <a:t>]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repository doc is updated.</a:t>
            </a:r>
          </a:p>
          <a:p>
            <a:r>
              <a:rPr lang="en-US" dirty="0" smtClean="0"/>
              <a:t>Repository backup will also be updated.</a:t>
            </a:r>
          </a:p>
          <a:p>
            <a:r>
              <a:rPr lang="en-US" dirty="0"/>
              <a:t> Register to CRON to invoke the scheduler at the requested time</a:t>
            </a:r>
          </a:p>
          <a:p>
            <a:pPr lvl="1"/>
            <a:r>
              <a:rPr lang="en-US" dirty="0" smtClean="0"/>
              <a:t>CRON will update </a:t>
            </a:r>
            <a:r>
              <a:rPr lang="en-US" dirty="0" err="1" smtClean="0"/>
              <a:t>SchedulerCron</a:t>
            </a:r>
            <a:r>
              <a:rPr lang="en-US" dirty="0" smtClean="0"/>
              <a:t> with subscription ID and 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3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SchedulerCron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of </a:t>
            </a:r>
            <a:r>
              <a:rPr lang="en-US" dirty="0" err="1"/>
              <a:t>SchedulerCron</a:t>
            </a:r>
            <a:endParaRPr lang="en-US" dirty="0"/>
          </a:p>
          <a:p>
            <a:pPr lvl="1"/>
            <a:r>
              <a:rPr lang="en-US" dirty="0"/>
              <a:t>SHELL=/bin/bash</a:t>
            </a:r>
          </a:p>
          <a:p>
            <a:pPr lvl="1"/>
            <a:r>
              <a:rPr lang="en-US" dirty="0"/>
              <a:t>PATH=/home/SYSROM_SRC/build/release/bin</a:t>
            </a:r>
          </a:p>
          <a:p>
            <a:pPr lvl="1"/>
            <a:r>
              <a:rPr lang="en-US" dirty="0"/>
              <a:t>HOME=/home/SYSROM_SRC/build/release/bin</a:t>
            </a:r>
          </a:p>
          <a:p>
            <a:pPr lvl="1"/>
            <a:r>
              <a:rPr lang="en-US" dirty="0" smtClean="0"/>
              <a:t># (</a:t>
            </a:r>
            <a:r>
              <a:rPr lang="en-US" sz="2400" dirty="0" smtClean="0"/>
              <a:t>Minute)( Hour)( </a:t>
            </a:r>
            <a:r>
              <a:rPr lang="en-US" sz="2400" dirty="0"/>
              <a:t>Day of </a:t>
            </a:r>
            <a:r>
              <a:rPr lang="en-US" sz="2400" dirty="0" smtClean="0"/>
              <a:t>Month)(Month)( </a:t>
            </a:r>
            <a:r>
              <a:rPr lang="en-US" sz="2400" dirty="0"/>
              <a:t>Day of Week </a:t>
            </a:r>
            <a:r>
              <a:rPr lang="en-US" sz="2400" dirty="0" smtClean="0"/>
              <a:t>)(Command)</a:t>
            </a:r>
          </a:p>
          <a:p>
            <a:pPr lvl="1"/>
            <a:r>
              <a:rPr lang="en-US" sz="2400" dirty="0" smtClean="0"/>
              <a:t>(0) (11) (*) (*)( 5) (/</a:t>
            </a:r>
            <a:r>
              <a:rPr lang="en-US" sz="2400" dirty="0"/>
              <a:t>home/SYSROM_SRC/build/release/bin/Scheduler.sh </a:t>
            </a:r>
            <a:r>
              <a:rPr lang="en-US" sz="2400" dirty="0" smtClean="0"/>
              <a:t>c1859b54-7b02-4054-b1a9-793842e76b33)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06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Cron</a:t>
            </a:r>
            <a:r>
              <a:rPr lang="en-US" dirty="0" smtClean="0"/>
              <a:t> and </a:t>
            </a:r>
            <a:r>
              <a:rPr lang="en-US" dirty="0" err="1" smtClean="0"/>
              <a:t>CronTabs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cron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daemon</a:t>
            </a:r>
            <a:r>
              <a:rPr lang="en-US" dirty="0"/>
              <a:t> is a long-running process that executes commands at specific dates and times. You can use this to schedule activities, either as one-time events or as recurring tasks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Crontab</a:t>
            </a:r>
            <a:r>
              <a:rPr lang="en-US" dirty="0" smtClean="0"/>
              <a:t> </a:t>
            </a:r>
            <a:r>
              <a:rPr lang="en-US" dirty="0"/>
              <a:t>(CRON </a:t>
            </a:r>
            <a:r>
              <a:rPr lang="en-US" dirty="0" err="1"/>
              <a:t>TABle</a:t>
            </a:r>
            <a:r>
              <a:rPr lang="en-US" dirty="0"/>
              <a:t>) is a file which contains the schedule of </a:t>
            </a:r>
            <a:r>
              <a:rPr lang="en-US" dirty="0" err="1"/>
              <a:t>cron</a:t>
            </a:r>
            <a:r>
              <a:rPr lang="en-US" dirty="0"/>
              <a:t> entries to be run and at specified times.</a:t>
            </a:r>
          </a:p>
        </p:txBody>
      </p:sp>
    </p:spTree>
    <p:extLst>
      <p:ext uri="{BB962C8B-B14F-4D97-AF65-F5344CB8AC3E}">
        <p14:creationId xmlns:p14="http://schemas.microsoft.com/office/powerpoint/2010/main" val="76817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Crontab</a:t>
            </a:r>
            <a:r>
              <a:rPr lang="en-US" dirty="0" smtClean="0"/>
              <a:t> system will be invoked with </a:t>
            </a:r>
            <a:r>
              <a:rPr lang="en-US" dirty="0" err="1" smtClean="0"/>
              <a:t>SchedulerCron</a:t>
            </a:r>
            <a:endParaRPr lang="en-US" dirty="0" smtClean="0"/>
          </a:p>
          <a:p>
            <a:r>
              <a:rPr lang="en-US" dirty="0"/>
              <a:t>"</a:t>
            </a:r>
            <a:r>
              <a:rPr lang="en-US" dirty="0" err="1" smtClean="0"/>
              <a:t>crontab</a:t>
            </a:r>
            <a:r>
              <a:rPr lang="en-US" dirty="0" smtClean="0"/>
              <a:t> </a:t>
            </a:r>
            <a:r>
              <a:rPr lang="en-US" dirty="0"/>
              <a:t>-u " + </a:t>
            </a:r>
            <a:r>
              <a:rPr lang="en-US" dirty="0" smtClean="0"/>
              <a:t>CROND_USER + </a:t>
            </a:r>
            <a:r>
              <a:rPr lang="en-US" dirty="0"/>
              <a:t>" " + </a:t>
            </a:r>
            <a:r>
              <a:rPr lang="en-US" dirty="0" err="1"/>
              <a:t>sCronFile</a:t>
            </a:r>
            <a:r>
              <a:rPr lang="en-US" dirty="0" smtClean="0"/>
              <a:t>;</a:t>
            </a:r>
          </a:p>
          <a:p>
            <a:r>
              <a:rPr lang="en-US" dirty="0"/>
              <a:t> Each user can have their own </a:t>
            </a:r>
            <a:r>
              <a:rPr lang="en-US" dirty="0" err="1" smtClean="0"/>
              <a:t>crontab</a:t>
            </a:r>
            <a:endParaRPr lang="en-US" dirty="0" smtClean="0"/>
          </a:p>
          <a:p>
            <a:pPr lvl="1"/>
            <a:r>
              <a:rPr lang="en-US" dirty="0" err="1"/>
              <a:t>crontab</a:t>
            </a:r>
            <a:r>
              <a:rPr lang="en-US" dirty="0"/>
              <a:t> -u user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in conjunction with other options, this option allows you to modify or view the </a:t>
            </a:r>
            <a:r>
              <a:rPr lang="en-US" dirty="0" err="1"/>
              <a:t>crontab</a:t>
            </a:r>
            <a:r>
              <a:rPr lang="en-US" dirty="0"/>
              <a:t> file of user. When available, only administrators can use this </a:t>
            </a:r>
            <a:r>
              <a:rPr lang="en-US" dirty="0" smtClean="0"/>
              <a:t>option</a:t>
            </a:r>
          </a:p>
          <a:p>
            <a:r>
              <a:rPr lang="en-US" dirty="0" err="1" smtClean="0"/>
              <a:t>Cron</a:t>
            </a:r>
            <a:r>
              <a:rPr lang="en-US" dirty="0" smtClean="0"/>
              <a:t> service will be restarted after changing the </a:t>
            </a:r>
            <a:r>
              <a:rPr lang="en-US" dirty="0" err="1" smtClean="0"/>
              <a:t>cron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Subscription ID will be ID sent as response for the command received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3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Subscription response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SubscribeResponse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&lt;</a:t>
            </a:r>
            <a:r>
              <a:rPr lang="en-US" dirty="0" err="1"/>
              <a:t>SubscriptionID</a:t>
            </a:r>
            <a:r>
              <a:rPr lang="en-US" dirty="0"/>
              <a:t>&gt;c1859b54-7b02-4054-b1a9-793842e76b33&lt;/</a:t>
            </a:r>
            <a:r>
              <a:rPr lang="en-US" dirty="0" err="1"/>
              <a:t>SubscriptionID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&lt;</a:t>
            </a:r>
            <a:r>
              <a:rPr lang="en-US" dirty="0"/>
              <a:t>StatusOfOperation&gt;0&lt;/StatusOfOperation&gt;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SubscribeResponse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Unsubscribe is used to undo the subscription request.</a:t>
            </a:r>
          </a:p>
          <a:p>
            <a:r>
              <a:rPr lang="en-US" dirty="0" smtClean="0"/>
              <a:t>Example</a:t>
            </a:r>
          </a:p>
          <a:p>
            <a:pPr marL="400050" lvl="1" indent="0">
              <a:buNone/>
            </a:pPr>
            <a:r>
              <a:rPr lang="en-US" dirty="0" smtClean="0"/>
              <a:t>	&lt;Unsubscribe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SubscriptionID</a:t>
            </a:r>
            <a:r>
              <a:rPr lang="en-US" dirty="0"/>
              <a:t>&gt;c1859b54-7b02-4054-b1a9-793842e76b33&lt;/</a:t>
            </a:r>
            <a:r>
              <a:rPr lang="en-US" dirty="0" err="1"/>
              <a:t>SubscriptionID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&lt;/Unsubscribe&gt;</a:t>
            </a:r>
          </a:p>
          <a:p>
            <a:pPr marL="457200" indent="-457200"/>
            <a:r>
              <a:rPr lang="en-US" dirty="0" err="1" smtClean="0"/>
              <a:t>SubscriptionID</a:t>
            </a:r>
            <a:r>
              <a:rPr lang="en-US" dirty="0" smtClean="0"/>
              <a:t> contents will be removed from the </a:t>
            </a:r>
            <a:r>
              <a:rPr lang="en-US" dirty="0" err="1" smtClean="0"/>
              <a:t>repositoryDoc</a:t>
            </a:r>
            <a:r>
              <a:rPr lang="en-US" dirty="0" smtClean="0"/>
              <a:t> and its contents will be removed from the </a:t>
            </a:r>
            <a:r>
              <a:rPr lang="en-US" dirty="0" err="1" smtClean="0"/>
              <a:t>cron</a:t>
            </a:r>
            <a:r>
              <a:rPr lang="en-US" dirty="0" smtClean="0"/>
              <a:t> table files.</a:t>
            </a:r>
          </a:p>
          <a:p>
            <a:pPr marL="457200" indent="-457200"/>
            <a:r>
              <a:rPr lang="en-US" dirty="0" err="1" smtClean="0"/>
              <a:t>Cron</a:t>
            </a:r>
            <a:r>
              <a:rPr lang="en-US" dirty="0" smtClean="0"/>
              <a:t> service will be restarted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and Unregister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 and unregister works on timer</a:t>
            </a:r>
          </a:p>
          <a:p>
            <a:r>
              <a:rPr lang="en-US" dirty="0" smtClean="0"/>
              <a:t>It is implemented by </a:t>
            </a:r>
            <a:r>
              <a:rPr lang="en-US" dirty="0"/>
              <a:t>select()system </a:t>
            </a:r>
            <a:r>
              <a:rPr lang="en-US" dirty="0" smtClean="0"/>
              <a:t>call two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/>
              <a:t>and two files created by pipe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One for active timer and another one is for expired timer</a:t>
            </a:r>
          </a:p>
          <a:p>
            <a:r>
              <a:rPr lang="en-US" dirty="0"/>
              <a:t>Pipe  will create set of two </a:t>
            </a:r>
            <a:r>
              <a:rPr lang="en-US" dirty="0" err="1"/>
              <a:t>filedes</a:t>
            </a:r>
            <a:r>
              <a:rPr lang="en-US" dirty="0"/>
              <a:t>. </a:t>
            </a:r>
            <a:r>
              <a:rPr lang="en-US" dirty="0" err="1"/>
              <a:t>Filedes</a:t>
            </a:r>
            <a:r>
              <a:rPr lang="en-US" dirty="0"/>
              <a:t>[0] is used for reading and </a:t>
            </a:r>
            <a:r>
              <a:rPr lang="en-US" dirty="0" err="1"/>
              <a:t>filedes</a:t>
            </a:r>
            <a:r>
              <a:rPr lang="en-US" dirty="0"/>
              <a:t>[1] is used for writing.</a:t>
            </a:r>
          </a:p>
          <a:p>
            <a:r>
              <a:rPr lang="en-US" dirty="0"/>
              <a:t>Whenever a data is written through </a:t>
            </a:r>
            <a:r>
              <a:rPr lang="en-US" dirty="0" err="1"/>
              <a:t>filedes</a:t>
            </a:r>
            <a:r>
              <a:rPr lang="en-US" dirty="0"/>
              <a:t>[1], it can be read through </a:t>
            </a:r>
            <a:r>
              <a:rPr lang="en-US" dirty="0" err="1"/>
              <a:t>filedes</a:t>
            </a:r>
            <a:r>
              <a:rPr lang="en-US" dirty="0"/>
              <a:t>[0].</a:t>
            </a:r>
          </a:p>
          <a:p>
            <a:r>
              <a:rPr lang="en-US" dirty="0"/>
              <a:t>Read is a </a:t>
            </a:r>
            <a:r>
              <a:rPr lang="en-US" dirty="0" err="1"/>
              <a:t>nonblocking</a:t>
            </a:r>
            <a:r>
              <a:rPr lang="en-US" dirty="0"/>
              <a:t> call.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It is a sorted linked list.</a:t>
            </a:r>
          </a:p>
          <a:p>
            <a:r>
              <a:rPr lang="en-US" dirty="0"/>
              <a:t>Sorting is done based </a:t>
            </a:r>
            <a:r>
              <a:rPr lang="en-US" dirty="0" smtClean="0"/>
              <a:t>on  </a:t>
            </a:r>
            <a:r>
              <a:rPr lang="en-US" dirty="0"/>
              <a:t>timeout.</a:t>
            </a:r>
          </a:p>
          <a:p>
            <a:r>
              <a:rPr lang="en-US" dirty="0"/>
              <a:t>Head of the </a:t>
            </a:r>
            <a:r>
              <a:rPr lang="en-US" dirty="0" err="1"/>
              <a:t>linkedlist</a:t>
            </a:r>
            <a:r>
              <a:rPr lang="en-US" dirty="0"/>
              <a:t> will be nearest time out from the current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 holds </a:t>
            </a:r>
            <a:r>
              <a:rPr lang="en-US" dirty="0" smtClean="0"/>
              <a:t>necessary info to generate timer event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timerNode</a:t>
            </a:r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TimerNode</a:t>
            </a:r>
            <a:r>
              <a:rPr lang="en-US" dirty="0"/>
              <a:t> {</a:t>
            </a:r>
          </a:p>
          <a:p>
            <a:r>
              <a:rPr lang="en-US" dirty="0"/>
              <a:t> /*               </a:t>
            </a:r>
            <a:r>
              <a:rPr lang="en-US" dirty="0" err="1"/>
              <a:t>TimerID</a:t>
            </a:r>
            <a:endParaRPr lang="en-US" dirty="0"/>
          </a:p>
          <a:p>
            <a:r>
              <a:rPr lang="en-US" dirty="0"/>
              <a:t> * MSB         LSB</a:t>
            </a:r>
          </a:p>
          <a:p>
            <a:r>
              <a:rPr lang="en-US" dirty="0"/>
              <a:t> * &lt;31----</a:t>
            </a:r>
            <a:r>
              <a:rPr lang="en-US" dirty="0" err="1"/>
              <a:t>portid</a:t>
            </a:r>
            <a:r>
              <a:rPr lang="en-US" dirty="0"/>
              <a:t>-----16 15------</a:t>
            </a:r>
            <a:r>
              <a:rPr lang="en-US" dirty="0" err="1"/>
              <a:t>seqNo</a:t>
            </a:r>
            <a:r>
              <a:rPr lang="en-US" dirty="0"/>
              <a:t>.-------0</a:t>
            </a:r>
          </a:p>
          <a:p>
            <a:r>
              <a:rPr lang="en-US" dirty="0"/>
              <a:t>    */</a:t>
            </a:r>
          </a:p>
          <a:p>
            <a:r>
              <a:rPr lang="en-US" dirty="0"/>
              <a:t>    uint64 </a:t>
            </a:r>
            <a:r>
              <a:rPr lang="en-US" dirty="0" err="1"/>
              <a:t>timerId</a:t>
            </a:r>
            <a:r>
              <a:rPr lang="en-US" dirty="0" smtClean="0"/>
              <a:t>;-&gt;key value[</a:t>
            </a:r>
            <a:r>
              <a:rPr lang="en-US" dirty="0" err="1" smtClean="0"/>
              <a:t>portid+serialNO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uint32  </a:t>
            </a:r>
            <a:r>
              <a:rPr lang="en-US" dirty="0" err="1"/>
              <a:t>repeatCount</a:t>
            </a:r>
            <a:r>
              <a:rPr lang="en-US" dirty="0"/>
              <a:t>; // value 0 indicates periodic timeout</a:t>
            </a:r>
          </a:p>
          <a:p>
            <a:r>
              <a:rPr lang="en-US" dirty="0"/>
              <a:t> </a:t>
            </a:r>
            <a:r>
              <a:rPr lang="en-US" dirty="0" err="1"/>
              <a:t>tStatus</a:t>
            </a:r>
            <a:r>
              <a:rPr lang="en-US" dirty="0"/>
              <a:t> </a:t>
            </a:r>
            <a:r>
              <a:rPr lang="en-US" dirty="0" err="1"/>
              <a:t>timerStatus</a:t>
            </a:r>
            <a:r>
              <a:rPr lang="en-US" dirty="0" smtClean="0"/>
              <a:t>;-&gt;Active/Expired</a:t>
            </a:r>
            <a:endParaRPr lang="en-US" dirty="0"/>
          </a:p>
          <a:p>
            <a:r>
              <a:rPr lang="en-US" dirty="0"/>
              <a:t> uint32 </a:t>
            </a:r>
            <a:r>
              <a:rPr lang="en-US" dirty="0" err="1"/>
              <a:t>userData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 </a:t>
            </a:r>
            <a:r>
              <a:rPr lang="en-US" dirty="0" err="1"/>
              <a:t>timespec</a:t>
            </a:r>
            <a:r>
              <a:rPr lang="en-US" dirty="0"/>
              <a:t> </a:t>
            </a:r>
            <a:r>
              <a:rPr lang="en-US" dirty="0" err="1"/>
              <a:t>timeOut</a:t>
            </a:r>
            <a:r>
              <a:rPr lang="en-US" dirty="0" smtClean="0"/>
              <a:t>;-&gt;time at which timer has to be sent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 </a:t>
            </a:r>
            <a:r>
              <a:rPr lang="en-US" dirty="0" err="1"/>
              <a:t>timespec</a:t>
            </a:r>
            <a:r>
              <a:rPr lang="en-US" dirty="0"/>
              <a:t> </a:t>
            </a:r>
            <a:r>
              <a:rPr lang="en-US" dirty="0" err="1"/>
              <a:t>curTime</a:t>
            </a:r>
            <a:r>
              <a:rPr lang="en-US" dirty="0" smtClean="0"/>
              <a:t>;-&gt;time at which event is received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TimerNode</a:t>
            </a:r>
            <a:r>
              <a:rPr lang="en-US" dirty="0"/>
              <a:t> *next;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Register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a register timer event is received, </a:t>
            </a:r>
            <a:r>
              <a:rPr lang="en-US" dirty="0" err="1"/>
              <a:t>timerID</a:t>
            </a:r>
            <a:r>
              <a:rPr lang="en-US" dirty="0"/>
              <a:t> will be manipulated from the </a:t>
            </a:r>
            <a:r>
              <a:rPr lang="en-US" dirty="0" err="1"/>
              <a:t>portID</a:t>
            </a:r>
            <a:r>
              <a:rPr lang="en-US" dirty="0"/>
              <a:t> and serial no </a:t>
            </a:r>
          </a:p>
          <a:p>
            <a:r>
              <a:rPr lang="en-US" dirty="0"/>
              <a:t>a </a:t>
            </a:r>
            <a:r>
              <a:rPr lang="en-US" dirty="0" err="1"/>
              <a:t>timernode</a:t>
            </a:r>
            <a:r>
              <a:rPr lang="en-US" dirty="0"/>
              <a:t> will be created.</a:t>
            </a:r>
          </a:p>
          <a:p>
            <a:r>
              <a:rPr lang="en-US" dirty="0"/>
              <a:t>If the same </a:t>
            </a:r>
            <a:r>
              <a:rPr lang="en-US" dirty="0" err="1"/>
              <a:t>timerID</a:t>
            </a:r>
            <a:r>
              <a:rPr lang="en-US" dirty="0"/>
              <a:t> already exist, register timer will return STATUS_FAILED</a:t>
            </a:r>
            <a:r>
              <a:rPr lang="en-US" dirty="0" smtClean="0"/>
              <a:t>.[</a:t>
            </a:r>
            <a:r>
              <a:rPr lang="en-US" dirty="0"/>
              <a:t>uses </a:t>
            </a:r>
            <a:r>
              <a:rPr lang="en-US" dirty="0" err="1" smtClean="0"/>
              <a:t>ReplyOffNormal</a:t>
            </a:r>
            <a:r>
              <a:rPr lang="en-US" dirty="0" smtClean="0"/>
              <a:t>()]</a:t>
            </a:r>
            <a:endParaRPr lang="en-US" dirty="0"/>
          </a:p>
          <a:p>
            <a:r>
              <a:rPr lang="en-US" dirty="0"/>
              <a:t>If it s a new </a:t>
            </a:r>
            <a:r>
              <a:rPr lang="en-US" dirty="0" err="1"/>
              <a:t>timerID</a:t>
            </a:r>
            <a:r>
              <a:rPr lang="en-US" dirty="0"/>
              <a:t>, it will be inserted in the </a:t>
            </a:r>
            <a:r>
              <a:rPr lang="en-US" dirty="0" smtClean="0"/>
              <a:t>sorted </a:t>
            </a:r>
            <a:r>
              <a:rPr lang="en-US" dirty="0" err="1" smtClean="0"/>
              <a:t>activetimer</a:t>
            </a:r>
            <a:r>
              <a:rPr lang="en-US" dirty="0" smtClean="0"/>
              <a:t> </a:t>
            </a:r>
            <a:r>
              <a:rPr lang="en-US" dirty="0" err="1"/>
              <a:t>linkedlist</a:t>
            </a:r>
            <a:r>
              <a:rPr lang="en-US" dirty="0"/>
              <a:t>.</a:t>
            </a:r>
          </a:p>
          <a:p>
            <a:r>
              <a:rPr lang="en-US" dirty="0"/>
              <a:t>Once </a:t>
            </a:r>
            <a:r>
              <a:rPr lang="en-US" dirty="0" err="1"/>
              <a:t>timernode</a:t>
            </a:r>
            <a:r>
              <a:rPr lang="en-US" dirty="0"/>
              <a:t> is added successfully in the linked list, response will be sent to the sender.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unregister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unregister timer event is received, </a:t>
            </a:r>
            <a:r>
              <a:rPr lang="en-US" dirty="0" err="1"/>
              <a:t>timerID</a:t>
            </a:r>
            <a:r>
              <a:rPr lang="en-US" dirty="0"/>
              <a:t> will be manipulated .</a:t>
            </a:r>
          </a:p>
          <a:p>
            <a:r>
              <a:rPr lang="en-US" dirty="0"/>
              <a:t>If that </a:t>
            </a:r>
            <a:r>
              <a:rPr lang="en-US" dirty="0" err="1"/>
              <a:t>timerId</a:t>
            </a:r>
            <a:r>
              <a:rPr lang="en-US" dirty="0"/>
              <a:t> is found in the </a:t>
            </a:r>
            <a:r>
              <a:rPr lang="en-US" dirty="0" err="1" smtClean="0"/>
              <a:t>activetimerlinkedlist</a:t>
            </a:r>
            <a:r>
              <a:rPr lang="en-US" dirty="0"/>
              <a:t>, it will be removed from the </a:t>
            </a:r>
            <a:r>
              <a:rPr lang="en-US" dirty="0" err="1"/>
              <a:t>linkedlist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timer event is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Schedulermain</a:t>
            </a:r>
            <a:r>
              <a:rPr lang="en-US" dirty="0"/>
              <a:t> will create a thread, this thread is responsible for sending timer event.</a:t>
            </a:r>
          </a:p>
          <a:p>
            <a:r>
              <a:rPr lang="en-US" dirty="0"/>
              <a:t>Thread will be waiting on select().</a:t>
            </a:r>
          </a:p>
          <a:p>
            <a:r>
              <a:rPr lang="en-US" dirty="0" err="1"/>
              <a:t>Params</a:t>
            </a:r>
            <a:r>
              <a:rPr lang="en-US" dirty="0"/>
              <a:t> of select()-</a:t>
            </a:r>
          </a:p>
          <a:p>
            <a:r>
              <a:rPr lang="en-US" dirty="0" err="1"/>
              <a:t>Fd_set</a:t>
            </a:r>
            <a:r>
              <a:rPr lang="en-US" dirty="0"/>
              <a:t>[active timer + expired timer]</a:t>
            </a:r>
          </a:p>
          <a:p>
            <a:r>
              <a:rPr lang="en-US" dirty="0"/>
              <a:t>Timeout value.</a:t>
            </a:r>
          </a:p>
          <a:p>
            <a:r>
              <a:rPr lang="en-US" dirty="0"/>
              <a:t>Select will return if timeout happened or any of the </a:t>
            </a:r>
            <a:r>
              <a:rPr lang="en-US" dirty="0" err="1"/>
              <a:t>expiredtimefile</a:t>
            </a:r>
            <a:r>
              <a:rPr lang="en-US" dirty="0"/>
              <a:t> and </a:t>
            </a:r>
            <a:r>
              <a:rPr lang="en-US" dirty="0" err="1"/>
              <a:t>activetimefile</a:t>
            </a:r>
            <a:r>
              <a:rPr lang="en-US" dirty="0"/>
              <a:t> is available for ready.</a:t>
            </a:r>
          </a:p>
          <a:p>
            <a:r>
              <a:rPr lang="en-US" dirty="0"/>
              <a:t>Timeout will be either default value or least timeout value of </a:t>
            </a:r>
            <a:r>
              <a:rPr lang="en-US" dirty="0" err="1"/>
              <a:t>timerlist</a:t>
            </a:r>
            <a:r>
              <a:rPr lang="en-US" dirty="0"/>
              <a:t>[</a:t>
            </a:r>
            <a:r>
              <a:rPr lang="en-US" dirty="0" err="1"/>
              <a:t>i.e</a:t>
            </a:r>
            <a:r>
              <a:rPr lang="en-US" dirty="0"/>
              <a:t> timeout value of head node of the </a:t>
            </a:r>
            <a:r>
              <a:rPr lang="en-US" dirty="0" err="1"/>
              <a:t>linkedlist</a:t>
            </a:r>
            <a:r>
              <a:rPr lang="en-US" dirty="0"/>
              <a:t>]</a:t>
            </a:r>
          </a:p>
          <a:p>
            <a:r>
              <a:rPr lang="en-US" dirty="0"/>
              <a:t>Timeout value will be manipulated based on the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err="1"/>
              <a:t>headnode</a:t>
            </a:r>
            <a:r>
              <a:rPr lang="en-US" dirty="0"/>
              <a:t> value it will be updated before calling select().</a:t>
            </a:r>
          </a:p>
          <a:p>
            <a:r>
              <a:rPr lang="en-US" dirty="0" err="1"/>
              <a:t>Expiredtime</a:t>
            </a:r>
            <a:r>
              <a:rPr lang="en-US" dirty="0"/>
              <a:t> event will be checked before calling the select().</a:t>
            </a:r>
          </a:p>
          <a:p>
            <a:r>
              <a:rPr lang="en-US" dirty="0"/>
              <a:t>If the select is returned because of any file change, it will check FD_ISSET(</a:t>
            </a:r>
            <a:r>
              <a:rPr lang="en-US" dirty="0" err="1"/>
              <a:t>fd</a:t>
            </a:r>
            <a:r>
              <a:rPr lang="en-US" dirty="0"/>
              <a:t>) .</a:t>
            </a:r>
          </a:p>
          <a:p>
            <a:r>
              <a:rPr lang="en-US" dirty="0"/>
              <a:t>If head node of the linked list is changed, “A” will be written in </a:t>
            </a:r>
            <a:r>
              <a:rPr lang="en-US" dirty="0" err="1"/>
              <a:t>activetimefiledes</a:t>
            </a:r>
            <a:r>
              <a:rPr lang="en-US" dirty="0"/>
              <a:t>, then select will return immediately.</a:t>
            </a:r>
          </a:p>
          <a:p>
            <a:r>
              <a:rPr lang="en-US" dirty="0"/>
              <a:t>If </a:t>
            </a:r>
            <a:r>
              <a:rPr lang="en-US" dirty="0" err="1"/>
              <a:t>expiredlinkedlist</a:t>
            </a:r>
            <a:r>
              <a:rPr lang="en-US" dirty="0"/>
              <a:t> is changed, “E” will be written in </a:t>
            </a:r>
            <a:r>
              <a:rPr lang="en-US" dirty="0" err="1"/>
              <a:t>expiredfiledes</a:t>
            </a:r>
            <a:r>
              <a:rPr lang="en-US" dirty="0"/>
              <a:t>.</a:t>
            </a:r>
          </a:p>
          <a:p>
            <a:r>
              <a:rPr lang="en-US" dirty="0"/>
              <a:t>During this time also, select() will return.</a:t>
            </a:r>
          </a:p>
          <a:p>
            <a:r>
              <a:rPr lang="en-US" dirty="0"/>
              <a:t>It will check the </a:t>
            </a:r>
            <a:r>
              <a:rPr lang="en-US" dirty="0" err="1"/>
              <a:t>expiredtimer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, if any node is available it will send timer notification to the specified </a:t>
            </a:r>
            <a:r>
              <a:rPr lang="en-US" dirty="0" err="1"/>
              <a:t>portID</a:t>
            </a:r>
            <a:r>
              <a:rPr lang="en-US" dirty="0"/>
              <a:t>.</a:t>
            </a:r>
          </a:p>
          <a:p>
            <a:r>
              <a:rPr lang="en-US" dirty="0"/>
              <a:t>FD_CLR and FD_SET </a:t>
            </a:r>
            <a:r>
              <a:rPr lang="en-US" dirty="0" smtClean="0"/>
              <a:t>will be </a:t>
            </a:r>
            <a:r>
              <a:rPr lang="en-US" dirty="0"/>
              <a:t>called </a:t>
            </a:r>
            <a:r>
              <a:rPr lang="en-US" dirty="0" err="1"/>
              <a:t>everytime</a:t>
            </a:r>
            <a:r>
              <a:rPr lang="en-US" dirty="0"/>
              <a:t> before calling select().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timer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CLOCK_REALTIME and CLOCK_MONOTONIC</a:t>
            </a:r>
          </a:p>
          <a:p>
            <a:r>
              <a:rPr lang="en-US" dirty="0"/>
              <a:t>Timer is based on </a:t>
            </a:r>
            <a:r>
              <a:rPr lang="en-US" dirty="0" err="1"/>
              <a:t>sysclk</a:t>
            </a:r>
            <a:r>
              <a:rPr lang="en-US" dirty="0"/>
              <a:t> flag</a:t>
            </a:r>
          </a:p>
          <a:p>
            <a:r>
              <a:rPr lang="en-US" dirty="0"/>
              <a:t>If </a:t>
            </a:r>
            <a:r>
              <a:rPr lang="en-US" dirty="0" err="1"/>
              <a:t>sysclk</a:t>
            </a:r>
            <a:r>
              <a:rPr lang="en-US" dirty="0"/>
              <a:t> flag is set 1, then timer is </a:t>
            </a:r>
            <a:r>
              <a:rPr lang="en-US" dirty="0" err="1"/>
              <a:t>clock_realtime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	In case of </a:t>
            </a:r>
            <a:r>
              <a:rPr lang="en-US" dirty="0" err="1"/>
              <a:t>realtime</a:t>
            </a:r>
            <a:r>
              <a:rPr lang="en-US" dirty="0"/>
              <a:t>, repeated count is not considered.</a:t>
            </a:r>
          </a:p>
          <a:p>
            <a:pPr lvl="1"/>
            <a:r>
              <a:rPr lang="en-US" dirty="0"/>
              <a:t>	It can changed.</a:t>
            </a:r>
          </a:p>
          <a:p>
            <a:r>
              <a:rPr lang="en-US" dirty="0"/>
              <a:t>If </a:t>
            </a:r>
            <a:r>
              <a:rPr lang="en-US" dirty="0" err="1"/>
              <a:t>sysclk</a:t>
            </a:r>
            <a:r>
              <a:rPr lang="en-US" dirty="0"/>
              <a:t> flag is set to 0, then timer is </a:t>
            </a:r>
            <a:r>
              <a:rPr lang="en-US" smtClean="0"/>
              <a:t>clock_monotonic</a:t>
            </a:r>
            <a:endParaRPr lang="en-US" dirty="0"/>
          </a:p>
          <a:p>
            <a:pPr lvl="1"/>
            <a:r>
              <a:rPr lang="en-US" dirty="0"/>
              <a:t>It is calculated based on the number of ticks</a:t>
            </a:r>
          </a:p>
          <a:p>
            <a:pPr lvl="1"/>
            <a:r>
              <a:rPr lang="en-US" dirty="0"/>
              <a:t>Monotonic time cannot be changed.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Subscribe is used when a specific operation has to be done on particular time</a:t>
            </a:r>
          </a:p>
          <a:p>
            <a:r>
              <a:rPr lang="en-US" dirty="0" smtClean="0"/>
              <a:t>Subscribe command will be sent as XML.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&lt;Subscribe&gt;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SubscribedComponent</a:t>
            </a:r>
            <a:r>
              <a:rPr lang="en-US" dirty="0"/>
              <a:t>&gt;53&lt;/</a:t>
            </a:r>
            <a:r>
              <a:rPr lang="en-US" dirty="0" err="1"/>
              <a:t>SubscribedComponent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&lt;Schedule&gt;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ScheduleType</a:t>
            </a:r>
            <a:r>
              <a:rPr lang="en-US" dirty="0"/>
              <a:t>&gt;Recursive&lt;/</a:t>
            </a:r>
            <a:r>
              <a:rPr lang="en-US" dirty="0" err="1"/>
              <a:t>ScheduleType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ScheduleTime</a:t>
            </a:r>
            <a:r>
              <a:rPr lang="en-US" dirty="0"/>
              <a:t>&gt;W00m:11h:5DOW&lt;/</a:t>
            </a:r>
            <a:r>
              <a:rPr lang="en-US" dirty="0" err="1"/>
              <a:t>ScheduleTime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&lt;/Schedule&gt;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DestinationComponent</a:t>
            </a:r>
            <a:r>
              <a:rPr lang="en-US" dirty="0"/>
              <a:t>&gt;53&lt;/</a:t>
            </a:r>
            <a:r>
              <a:rPr lang="en-US" dirty="0" err="1"/>
              <a:t>DestinationComponent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MessageToBeSent</a:t>
            </a:r>
            <a:r>
              <a:rPr lang="en-US" dirty="0"/>
              <a:t>&gt;</a:t>
            </a:r>
            <a:r>
              <a:rPr lang="en-US" dirty="0" err="1"/>
              <a:t>GenerateCounterNotification</a:t>
            </a:r>
            <a:r>
              <a:rPr lang="en-US" dirty="0"/>
              <a:t>&lt;/</a:t>
            </a:r>
            <a:r>
              <a:rPr lang="en-US" dirty="0" err="1"/>
              <a:t>MessageToBeSent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&lt;Expiration&gt;T2147483647&lt;/Expiration&gt;</a:t>
            </a:r>
          </a:p>
          <a:p>
            <a:pPr marL="0" indent="0">
              <a:buNone/>
            </a:pPr>
            <a:r>
              <a:rPr lang="en-US" dirty="0"/>
              <a:t>&lt;/Subscribe&gt;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0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981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Scheduler events</vt:lpstr>
      <vt:lpstr>Register and Unregister</vt:lpstr>
      <vt:lpstr>Timer linked list</vt:lpstr>
      <vt:lpstr>Timer Node</vt:lpstr>
      <vt:lpstr>How does Register works </vt:lpstr>
      <vt:lpstr>How does unregister works </vt:lpstr>
      <vt:lpstr>How does timer event is generated</vt:lpstr>
      <vt:lpstr>Types of timer </vt:lpstr>
      <vt:lpstr>Subscribe </vt:lpstr>
      <vt:lpstr>Subscribe</vt:lpstr>
      <vt:lpstr>Subscribe</vt:lpstr>
      <vt:lpstr>Subscribe</vt:lpstr>
      <vt:lpstr>SchedulerCron</vt:lpstr>
      <vt:lpstr>Cron and CronTabs</vt:lpstr>
      <vt:lpstr>Subscribe</vt:lpstr>
      <vt:lpstr>Subscription response </vt:lpstr>
      <vt:lpstr>Unsubscribe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Scheduler events</dc:title>
  <dc:creator>sudha</dc:creator>
  <cp:lastModifiedBy>Sudha Periyasamy</cp:lastModifiedBy>
  <cp:revision>13</cp:revision>
  <dcterms:created xsi:type="dcterms:W3CDTF">2015-02-24T16:48:08Z</dcterms:created>
  <dcterms:modified xsi:type="dcterms:W3CDTF">2015-02-25T05:23:21Z</dcterms:modified>
</cp:coreProperties>
</file>