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0" name="Google Shape;40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S.Prabavathi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24132161802522065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b="1"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B.sc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Computer science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UNIVERSITY: Government arts and science College thiruvennainallur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/>
        <p:spPr>
          <a:xfrm>
            <a:off x="9220200" y="2664015"/>
            <a:ext cx="2676525" cy="3815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4" name="Google Shape;114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8"/>
          <p:cNvSpPr txBox="1"/>
          <p:nvPr/>
        </p:nvSpPr>
        <p:spPr>
          <a:xfrm>
            <a:off x="833550" y="1695450"/>
            <a:ext cx="105249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Successfully created a working progress steps component.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Provides smooth interaction with visual feedback.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screenshots: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1 (active)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2 (in progress)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step completed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1323875" y="1426975"/>
            <a:ext cx="5686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Implemented a simple but powerful UI component using only HTML, CSS, and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Helps improve user experience in multi-step processes.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Reusable in real-world applications like registration forms, checkout pages, and onboarding flows.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scope: Add animations, tooltips, or integration with backend form validation.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50" name="Google Shape;5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 flipH="1" rot="1030">
            <a:off x="996890" y="346276"/>
            <a:ext cx="701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64" name="Google Shape;6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65" name="Google Shape;6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"/>
          <p:cNvSpPr txBox="1"/>
          <p:nvPr/>
        </p:nvSpPr>
        <p:spPr>
          <a:xfrm flipH="1">
            <a:off x="1951000" y="1552180"/>
            <a:ext cx="22209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Progress steps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29" name="Google Shape;29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" name="Google Shape;31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" name="Google Shape;32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152525" y="2019300"/>
            <a:ext cx="5838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often need a clear way to track their progress through multiple steps (e.g., forms, checkout process, onboarding).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Without progress indicators, users can feel lost or unsure how many steps remain.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Need: A simple, interactive, and responsive progress step UI to improve user experience.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1833375" y="2066850"/>
            <a:ext cx="6249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progress steps component built using HTML, CSS, and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Shows how many steps are completed, current step, and upcoming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Designed to be reusable for different websites and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Focused on clean UI and smooth transitions.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0" y="2718569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980600" y="2011625"/>
            <a:ext cx="66582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developers who need ready-made progress step components.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Businesses using multi-step forms (registration, checkout, surveys).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users who interact with online forms, onboarding flows, or tasks.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5"/>
          <p:cNvPicPr preferRelativeResize="0"/>
          <p:nvPr/>
        </p:nvPicPr>
        <p:blipFill/>
        <p:spPr>
          <a:xfrm>
            <a:off x="9353550" y="17738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546450" y="2019288"/>
            <a:ext cx="57651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 → Structure of steps and navigation buttons.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 → Styling steps (active, completed, upcoming), progress line animations, responsive layout.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→ Logic for moving forward/backward, updating active step dynamically.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Browser Developer Tools → Debugging and testing responsiveness.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 txBox="1"/>
          <p:nvPr/>
        </p:nvSpPr>
        <p:spPr>
          <a:xfrm flipH="1" rot="208">
            <a:off x="739766" y="1582796"/>
            <a:ext cx="99030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Minimalist design with focus on user-friendly navigation.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represented by circles/icons with numbers.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connecting line to show completed progress visually.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Navigation buttons (Next, Previous) at the bottom.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Mobile-friendly design with clear visibility.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6" name="Google Shape;106;p7"/>
          <p:cNvSpPr txBox="1"/>
          <p:nvPr/>
        </p:nvSpPr>
        <p:spPr>
          <a:xfrm flipH="1">
            <a:off x="755400" y="1805961"/>
            <a:ext cx="106812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 indicator: Highlights current step.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progress bar: Updates as user moves forward/backward.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Navigation buttons: Easy control between steps.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layout: Works on desktop and mobile.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Reusable component: Can be integrated into any project.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