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6"/>
  </p:notesMasterIdLst>
  <p:sldIdLst>
    <p:sldId id="277" r:id="rId5"/>
    <p:sldId id="278" r:id="rId6"/>
    <p:sldId id="279" r:id="rId7"/>
    <p:sldId id="280" r:id="rId8"/>
    <p:sldId id="281" r:id="rId9"/>
    <p:sldId id="284" r:id="rId10"/>
    <p:sldId id="285" r:id="rId11"/>
    <p:sldId id="286" r:id="rId12"/>
    <p:sldId id="287" r:id="rId13"/>
    <p:sldId id="288" r:id="rId14"/>
    <p:sldId id="291" r:id="rId15"/>
    <p:sldId id="292" r:id="rId16"/>
    <p:sldId id="303" r:id="rId17"/>
    <p:sldId id="293" r:id="rId18"/>
    <p:sldId id="294" r:id="rId19"/>
    <p:sldId id="295" r:id="rId20"/>
    <p:sldId id="296" r:id="rId21"/>
    <p:sldId id="297" r:id="rId22"/>
    <p:sldId id="302" r:id="rId23"/>
    <p:sldId id="301" r:id="rId24"/>
    <p:sldId id="30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67" autoAdjust="0"/>
  </p:normalViewPr>
  <p:slideViewPr>
    <p:cSldViewPr snapToGrid="0">
      <p:cViewPr varScale="1">
        <p:scale>
          <a:sx n="68" d="100"/>
          <a:sy n="68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08D6E-088D-49F1-8B27-09DCB2F698AE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CF5C7-4343-4406-9364-967DAA193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6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lack.com/custom-integrations/legacy-token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CF5C7-4343-4406-9364-967DAA1936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6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SUTAS does test management in JIRA.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CF5C7-4343-4406-9364-967DAA1936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05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SUTAS fetches slack channel a</a:t>
            </a:r>
            <a:r>
              <a:rPr lang="en-US" baseline="0" dirty="0"/>
              <a:t>nd tokens details from </a:t>
            </a:r>
            <a:r>
              <a:rPr lang="en-US" baseline="0" dirty="0" err="1"/>
              <a:t>user_info.yaml</a:t>
            </a:r>
            <a:r>
              <a:rPr lang="en-US" baseline="0" dirty="0"/>
              <a:t> and </a:t>
            </a:r>
            <a:r>
              <a:rPr lang="en-US" baseline="0" dirty="0" err="1"/>
              <a:t>global_conf.yaml</a:t>
            </a:r>
            <a:r>
              <a:rPr lang="en-US" baseline="0" dirty="0"/>
              <a:t> files and sends notification.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CF5C7-4343-4406-9364-967DAA1936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8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CF5C7-4343-4406-9364-967DAA1936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04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CF5C7-4343-4406-9364-967DAA1936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6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SUTAS doesn’t take</a:t>
            </a:r>
            <a:r>
              <a:rPr lang="en-US" baseline="0" dirty="0"/>
              <a:t> care of dependency.</a:t>
            </a:r>
          </a:p>
          <a:p>
            <a:r>
              <a:rPr lang="en-US" baseline="0" dirty="0"/>
              <a:t>User must take care of dependency order while automating test cases using RIDE.</a:t>
            </a:r>
          </a:p>
          <a:p>
            <a:endParaRPr lang="en-US" baseline="0" dirty="0"/>
          </a:p>
          <a:p>
            <a:r>
              <a:rPr lang="en-US" baseline="0" dirty="0"/>
              <a:t>Before execution is started, SUTAS will check if test cases are ordered as per their dependency. </a:t>
            </a:r>
          </a:p>
          <a:p>
            <a:endParaRPr lang="en-US" baseline="0" dirty="0"/>
          </a:p>
          <a:p>
            <a:r>
              <a:rPr lang="en-US" baseline="0" dirty="0"/>
              <a:t>For instance: In case of TC1, TC2, TC3, if TC2 is dependent on TC1, then the expected order of test cases for SUTAS to start execution is TC2, TC1, TC3. </a:t>
            </a:r>
          </a:p>
          <a:p>
            <a:endParaRPr lang="en-US" baseline="0" dirty="0"/>
          </a:p>
          <a:p>
            <a:r>
              <a:rPr lang="en-US" baseline="0" dirty="0"/>
              <a:t>If SUTAS finds the test cases in any other order (for example – TC1, TC2, TC3), it doesn’t start the execution…. observing that TC1 can not be started because TC2 is not executed as yet in the current execution cycle.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CF5C7-4343-4406-9364-967DAA1936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25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“Automating</a:t>
            </a:r>
            <a:r>
              <a:rPr lang="en-US" baseline="0" dirty="0"/>
              <a:t> test cases using RIDE” documentation explains step by step procedure - with screenshots.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CF5C7-4343-4406-9364-967DAA1936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9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CF5C7-4343-4406-9364-967DAA1936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33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SUTAS</a:t>
            </a:r>
            <a:r>
              <a:rPr lang="en-US" baseline="0" dirty="0"/>
              <a:t> follows above workflow for test management and bug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CF5C7-4343-4406-9364-967DAA1936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8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CF5C7-4343-4406-9364-967DAA1936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98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 triggers the tests using Jenkins.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Jenkins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pulls test libraries and test scripts from repository and execute tests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 to the test will be stored in config file. This config file contains setup details.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SUTAS will reserve the setup (Test Bed Reservation System or TBRS is planned, not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place as yet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as mentioned in config file, before execution starts   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the setup is reserved, SUTAS calls Configuration Management for configuring the setup.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case Execution starts. If pass update the test case status to "PASS" in Jira.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fail raise bug in Jira and update the test case status to "FAIL" .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will be pushed to test artifact repository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 will be released (would be accomplished through TBRS) once test is completed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CF5C7-4343-4406-9364-967DAA1936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5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machines don’t have access to external URLs. In that case one needs to follow document which is without internet connection.</a:t>
            </a:r>
          </a:p>
          <a:p>
            <a:r>
              <a:rPr lang="en-US" baseline="0" dirty="0"/>
              <a:t>SUTAS is currently packaged for Windows and Linux (SUTAS is also planned to be made available for Mac in future). </a:t>
            </a:r>
          </a:p>
          <a:p>
            <a:r>
              <a:rPr lang="en-US" baseline="0" dirty="0"/>
              <a:t>SUTAS packages for Windows and Linux would be placed at a location which is accessible to all in </a:t>
            </a:r>
            <a:r>
              <a:rPr lang="en-US" baseline="0" dirty="0" err="1"/>
              <a:t>SungardAS</a:t>
            </a:r>
            <a:r>
              <a:rPr lang="en-US" baseline="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CF5C7-4343-4406-9364-967DAA1936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5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"</a:t>
            </a:r>
            <a:r>
              <a:rPr lang="en-US" dirty="0" err="1"/>
              <a:t>sutas</a:t>
            </a:r>
            <a:r>
              <a:rPr lang="en-US" dirty="0"/>
              <a:t> </a:t>
            </a:r>
            <a:r>
              <a:rPr lang="en-US" dirty="0" err="1"/>
              <a:t>user_setup</a:t>
            </a:r>
            <a:r>
              <a:rPr lang="en-US" dirty="0"/>
              <a:t>" command is the first step, user needs to do after one</a:t>
            </a:r>
            <a:r>
              <a:rPr lang="en-US" baseline="0" dirty="0"/>
              <a:t> installs SUTAS.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Below are the questions prompted when one runs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sutas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user_setup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command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baseline="0" dirty="0"/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a key to encrypt/decrypt passwords: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User must specify a passphrase here. Using this key SUTAS encrypts/decrypts any password.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want to raise Bugs :(Yes/No)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Yes, then SUTAS will raise bugs for failed test cases. If No, then SUTAS won’t raise any bug when test case fails.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Jira username: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User must provide JIRA username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Jira password: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User must provide JIRA password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Jira URL: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must provide JIRA URL.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Jira Project: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must provide JIRA project name in which SUTAS needs to raise bugs.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the Build Version :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must provide the build version on which tests are running.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the Build Environment [test]: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must provide on which environment test are being run(test/production).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 project lead and test user will be added as watcher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want to add more watcher:(Yes/No) 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Yes, then it will ask to enter the usernames separated by commas. If No, next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prompt occurs.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user name to add as a watcher :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above question’s answer is Yes then it will ask to add watchers. User must enter usernames to be added as watcher, separated by commas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want notifications to Slack Channel [yes]:(Yes/No)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If Yes, only then user will receive notification through slack. If No, then user is not notified through slack.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username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User must enter the username by which the slack messages in slack channel must be displayed.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slack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channelname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User must enter slack channel name to which notifications need to be sent.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Slack token []: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must enter the slack token ID. User can get slack token from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https://api.slack.com/custom-integrations/legacy-tokens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you want notifications to Email :(Yes/No):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Yes, then user will be notified about the test suite results once execution is done through email. If No, then user will not be notified through email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recipient email-ids separated by comma :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must specify email id's separated by commas.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the log level (info / debug / warn / error) :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must specify log level here.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log level is info.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CF5C7-4343-4406-9364-967DAA1936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6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</a:t>
            </a:r>
            <a:r>
              <a:rPr lang="en-US" baseline="0" dirty="0"/>
              <a:t> one runs “</a:t>
            </a:r>
            <a:r>
              <a:rPr lang="en-US" baseline="0" dirty="0" err="1"/>
              <a:t>sutas</a:t>
            </a:r>
            <a:r>
              <a:rPr lang="en-US" baseline="0" dirty="0"/>
              <a:t> </a:t>
            </a:r>
            <a:r>
              <a:rPr lang="en-US" baseline="0" dirty="0" err="1"/>
              <a:t>user_setup</a:t>
            </a:r>
            <a:r>
              <a:rPr lang="en-US" baseline="0" dirty="0"/>
              <a:t>” and provides inputs, it will create </a:t>
            </a:r>
            <a:r>
              <a:rPr lang="en-US" baseline="0" dirty="0" err="1"/>
              <a:t>user_info.yaml</a:t>
            </a:r>
            <a:r>
              <a:rPr lang="en-US" baseline="0" dirty="0"/>
              <a:t> and </a:t>
            </a:r>
            <a:r>
              <a:rPr lang="en-US" baseline="0" dirty="0" err="1"/>
              <a:t>global_conf.yaml</a:t>
            </a:r>
            <a:r>
              <a:rPr lang="en-US" baseline="0" dirty="0"/>
              <a:t> files and places them in user’s home directory.</a:t>
            </a:r>
          </a:p>
          <a:p>
            <a:r>
              <a:rPr lang="en-US" baseline="0" dirty="0"/>
              <a:t>These files must be in users home directory only. SUTAS will read details from these files and execute tests.</a:t>
            </a:r>
          </a:p>
          <a:p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needs to create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config.yaml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as below (sample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config.yaml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file):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netapp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x.x.x.x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username: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xxxxx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password: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xxxxx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x.x.x.x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rest_username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xxxxx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rest_password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xxxxx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Hitachi: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rest_username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rest_password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hitachi_ip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hitachi_username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hitachi_password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Windows_1: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username: 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password: 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Windows_2: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username: 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password: 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RHEL_1: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username: 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password: 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RHEL_2: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username: 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password: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want to use these details in test case you just need to use it as below: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netapp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netapp.ip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windows_1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username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${windows_1.ip}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${windows_1.username}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CF5C7-4343-4406-9364-967DAA1936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6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SUTAS forms</a:t>
            </a:r>
            <a:r>
              <a:rPr lang="en-US" baseline="0" dirty="0"/>
              <a:t> summary and description in above mentioned format and raises bug.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CF5C7-4343-4406-9364-967DAA1936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24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SUTAS also checks for duplicate bugs. If duplicate exists then it will check if it is closed state or open state.</a:t>
            </a:r>
          </a:p>
          <a:p>
            <a:pPr lvl="1"/>
            <a:r>
              <a:rPr lang="en-US" baseline="0" dirty="0"/>
              <a:t>If it is in closed state then SUTAS will re-open that bug, attaches latest logs and comments.</a:t>
            </a:r>
          </a:p>
          <a:p>
            <a:pPr lvl="1"/>
            <a:r>
              <a:rPr lang="en-US" baseline="0" dirty="0"/>
              <a:t>If it is in open state then SUTAS will increment the </a:t>
            </a:r>
            <a:r>
              <a:rPr lang="en-US" baseline="0" dirty="0" err="1"/>
              <a:t>hitcount</a:t>
            </a:r>
            <a:r>
              <a:rPr lang="en-US" baseline="0" dirty="0"/>
              <a:t> in JIRA, attaches latest logs and comments.</a:t>
            </a:r>
          </a:p>
          <a:p>
            <a:pPr lvl="1"/>
            <a:endParaRPr lang="en-US" baseline="0" dirty="0"/>
          </a:p>
          <a:p>
            <a:pPr lvl="0"/>
            <a:r>
              <a:rPr lang="en-US" baseline="0" dirty="0"/>
              <a:t>Please note that ‘</a:t>
            </a:r>
            <a:r>
              <a:rPr lang="en-US" baseline="0" dirty="0" err="1"/>
              <a:t>hitcount</a:t>
            </a:r>
            <a:r>
              <a:rPr lang="en-US" baseline="0" dirty="0"/>
              <a:t>’ field is not available with default JIRA installation. This field needs to be created in JIRA by JIRA admin before creating and executing tests through SUTAS.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CF5C7-4343-4406-9364-967DAA1936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31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</a:t>
            </a:r>
            <a:r>
              <a:rPr lang="en-US" baseline="0" dirty="0"/>
              <a:t> are the fields populated by SUTAS while raising a bug.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CF5C7-4343-4406-9364-967DAA1936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0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ty.sungardas.com/docs/DOC-4776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sungardas.com/docs/DOC-4776" TargetMode="Externa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sungardas.com/docs/DOC-4776" TargetMode="External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ungardas.com/docs/DOC-4776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1_Conference Ro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034" y="3486384"/>
            <a:ext cx="2829551" cy="939617"/>
          </a:xfrm>
          <a:prstGeom prst="rect">
            <a:avLst/>
          </a:prstGeom>
        </p:spPr>
      </p:pic>
      <p:sp>
        <p:nvSpPr>
          <p:cNvPr id="6" name="Rectangle 1"/>
          <p:cNvSpPr/>
          <p:nvPr userDrawn="1"/>
        </p:nvSpPr>
        <p:spPr>
          <a:xfrm>
            <a:off x="2" y="1599472"/>
            <a:ext cx="9446020" cy="2816741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515" h="2112556">
                <a:moveTo>
                  <a:pt x="0" y="0"/>
                </a:moveTo>
                <a:lnTo>
                  <a:pt x="7084515" y="20320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6693" y="1738207"/>
            <a:ext cx="7721600" cy="1458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5333" b="0" i="0" baseline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Title 1 bottom align 40 </a:t>
            </a:r>
            <a:r>
              <a:rPr lang="en-US" dirty="0" err="1"/>
              <a:t>pts</a:t>
            </a:r>
            <a:r>
              <a:rPr lang="en-US" dirty="0"/>
              <a:t> Calibri Regular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6868" y="3212451"/>
            <a:ext cx="7271995" cy="1155952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ct val="80000"/>
              </a:lnSpc>
              <a:buNone/>
              <a:defRPr sz="3733" b="0" i="0" baseline="0">
                <a:solidFill>
                  <a:schemeClr val="tx1"/>
                </a:solidFill>
                <a:latin typeface="Calibri Light"/>
                <a:cs typeface="Calibri Light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Sub-Title 1 top align </a:t>
            </a:r>
            <a:br>
              <a:rPr lang="en-US" dirty="0"/>
            </a:br>
            <a:r>
              <a:rPr lang="en-US" dirty="0"/>
              <a:t>28 </a:t>
            </a:r>
            <a:r>
              <a:rPr lang="en-US" dirty="0" err="1"/>
              <a:t>pts</a:t>
            </a:r>
            <a:r>
              <a:rPr lang="en-US" dirty="0"/>
              <a:t> Calibri Light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srgbClr val="4A4A4A"/>
                </a:solidFill>
              </a:rPr>
              <a:t>© 2017 Sungard Availability Services, all rights reserved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lang="en-US" smtClean="0">
                <a:solidFill>
                  <a:schemeClr val="tx2"/>
                </a:solidFill>
              </a:defRPr>
            </a:lvl1pPr>
          </a:lstStyle>
          <a:p>
            <a:r>
              <a:rPr>
                <a:solidFill>
                  <a:srgbClr val="4A4A4A"/>
                </a:solidFill>
              </a:rPr>
              <a:t>Insert Data Classification according to </a:t>
            </a:r>
            <a:r>
              <a:rPr>
                <a:solidFill>
                  <a:srgbClr val="4A4A4A"/>
                </a:solidFill>
                <a:hlinkClick r:id="rId4"/>
              </a:rPr>
              <a:t>Sungard Availability Services Information Security Policy Section 2</a:t>
            </a:r>
            <a:endParaRPr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0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mentSlide_Blue">
    <p:bg>
      <p:bgPr>
        <a:solidFill>
          <a:srgbClr val="004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S Logo - White Logo with White Letters.png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C1C1C1">
                <a:tint val="45000"/>
                <a:satMod val="400000"/>
              </a:srgbClr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6" r="65098" b="20469"/>
          <a:stretch/>
        </p:blipFill>
        <p:spPr>
          <a:xfrm>
            <a:off x="5542720" y="1"/>
            <a:ext cx="6649280" cy="6888047"/>
          </a:xfrm>
          <a:prstGeom prst="rect">
            <a:avLst/>
          </a:prstGeom>
          <a:noFill/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679787" y="2292553"/>
            <a:ext cx="8683413" cy="15140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defRPr sz="5333" b="0" i="0" baseline="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Segment Slide Title, </a:t>
            </a:r>
            <a:br>
              <a:rPr lang="en-US" dirty="0"/>
            </a:br>
            <a:r>
              <a:rPr lang="en-US" dirty="0"/>
              <a:t>40 </a:t>
            </a:r>
            <a:r>
              <a:rPr lang="en-US" dirty="0" err="1"/>
              <a:t>pts</a:t>
            </a:r>
            <a:r>
              <a:rPr lang="en-US" dirty="0"/>
              <a:t> Can go to two lines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>
                <a:solidFill>
                  <a:prstClr val="white"/>
                </a:solidFill>
              </a:rPr>
              <a:t>Insert Data Classification according to </a:t>
            </a:r>
            <a:r>
              <a:rPr>
                <a:solidFill>
                  <a:prstClr val="white"/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/>
                </a:solidFill>
              </a:rPr>
              <a:t>© 2016 Sungard Availability Services,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188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mentSlide_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S Logo - White Logo with White Letters.png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C1C1C1">
                <a:tint val="45000"/>
                <a:satMod val="400000"/>
              </a:srgbClr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6" r="65098" b="20469"/>
          <a:stretch/>
        </p:blipFill>
        <p:spPr>
          <a:xfrm>
            <a:off x="5542720" y="1"/>
            <a:ext cx="6649280" cy="6888047"/>
          </a:xfrm>
          <a:prstGeom prst="rect">
            <a:avLst/>
          </a:prstGeom>
          <a:noFill/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679787" y="2292553"/>
            <a:ext cx="8683413" cy="15140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defRPr sz="5333" b="0" i="0" baseline="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Segment Slide Title, </a:t>
            </a:r>
            <a:br>
              <a:rPr lang="en-US" dirty="0"/>
            </a:br>
            <a:r>
              <a:rPr lang="en-US" dirty="0"/>
              <a:t>40 </a:t>
            </a:r>
            <a:r>
              <a:rPr lang="en-US" dirty="0" err="1"/>
              <a:t>pts</a:t>
            </a:r>
            <a:r>
              <a:rPr lang="en-US" dirty="0"/>
              <a:t> Can go to two lines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>
                <a:solidFill>
                  <a:prstClr val="white"/>
                </a:solidFill>
              </a:rPr>
              <a:t>Insert Data Classification according to </a:t>
            </a:r>
            <a:r>
              <a:rPr>
                <a:solidFill>
                  <a:prstClr val="white"/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/>
                </a:solidFill>
              </a:rPr>
              <a:t>© 2016 Sungard Availability Services,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2572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mentSlide_Gre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S Logo - White Logo with White Letters.png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C1C1C1">
                <a:tint val="45000"/>
                <a:satMod val="400000"/>
              </a:srgbClr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6" r="65098" b="20469"/>
          <a:stretch/>
        </p:blipFill>
        <p:spPr>
          <a:xfrm>
            <a:off x="5542721" y="-12222"/>
            <a:ext cx="6649280" cy="6888047"/>
          </a:xfrm>
          <a:prstGeom prst="rect">
            <a:avLst/>
          </a:prstGeom>
          <a:noFill/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679787" y="2292553"/>
            <a:ext cx="8683413" cy="15140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defRPr sz="5333" b="0" i="0" baseline="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Segment Slide Title, </a:t>
            </a:r>
            <a:br>
              <a:rPr lang="en-US" dirty="0"/>
            </a:br>
            <a:r>
              <a:rPr lang="en-US" dirty="0"/>
              <a:t>40 </a:t>
            </a:r>
            <a:r>
              <a:rPr lang="en-US" dirty="0" err="1"/>
              <a:t>pts</a:t>
            </a:r>
            <a:r>
              <a:rPr lang="en-US" dirty="0"/>
              <a:t> Can go to two lines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>
                <a:solidFill>
                  <a:prstClr val="white"/>
                </a:solidFill>
              </a:rPr>
              <a:t>Insert Data Classification according to </a:t>
            </a:r>
            <a:r>
              <a:rPr>
                <a:solidFill>
                  <a:prstClr val="white"/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/>
                </a:solidFill>
              </a:rPr>
              <a:t>© 2016 Sungard Availability Services,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60579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mentSlide_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S Logo - White Logo with White Letters.png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C1C1C1">
                <a:tint val="45000"/>
                <a:satMod val="400000"/>
              </a:srgbClr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6" r="65098" b="20469"/>
          <a:stretch/>
        </p:blipFill>
        <p:spPr>
          <a:xfrm>
            <a:off x="5542721" y="-12222"/>
            <a:ext cx="6649280" cy="6888047"/>
          </a:xfrm>
          <a:prstGeom prst="rect">
            <a:avLst/>
          </a:prstGeom>
          <a:noFill/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679787" y="2292553"/>
            <a:ext cx="8683413" cy="15140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defRPr sz="5333" b="0" i="0" baseline="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Segment Slide Title, </a:t>
            </a:r>
            <a:br>
              <a:rPr lang="en-US" dirty="0"/>
            </a:br>
            <a:r>
              <a:rPr lang="en-US" dirty="0"/>
              <a:t>40 </a:t>
            </a:r>
            <a:r>
              <a:rPr lang="en-US" dirty="0" err="1"/>
              <a:t>pts</a:t>
            </a:r>
            <a:r>
              <a:rPr lang="en-US" dirty="0"/>
              <a:t> Can go to two lines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>
                <a:solidFill>
                  <a:prstClr val="white"/>
                </a:solidFill>
              </a:rPr>
              <a:t>Insert Data Classification according to </a:t>
            </a:r>
            <a:r>
              <a:rPr>
                <a:solidFill>
                  <a:prstClr val="white"/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/>
                </a:solidFill>
              </a:rPr>
              <a:t>© 2017 Sungard Availability Services,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3019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mentSlide_Te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S Logo - White Logo with White Letters.png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C1C1C1">
                <a:tint val="45000"/>
                <a:satMod val="400000"/>
              </a:srgbClr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6" r="65098" b="20469"/>
          <a:stretch/>
        </p:blipFill>
        <p:spPr>
          <a:xfrm>
            <a:off x="5542721" y="-12222"/>
            <a:ext cx="6649280" cy="6888047"/>
          </a:xfrm>
          <a:prstGeom prst="rect">
            <a:avLst/>
          </a:prstGeom>
          <a:noFill/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679787" y="2292553"/>
            <a:ext cx="8683413" cy="15140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defRPr sz="5333" b="0" i="0" baseline="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Segment Slide Title, </a:t>
            </a:r>
            <a:br>
              <a:rPr lang="en-US" dirty="0"/>
            </a:br>
            <a:r>
              <a:rPr lang="en-US" dirty="0"/>
              <a:t>40 </a:t>
            </a:r>
            <a:r>
              <a:rPr lang="en-US" dirty="0" err="1"/>
              <a:t>pts</a:t>
            </a:r>
            <a:r>
              <a:rPr lang="en-US" dirty="0"/>
              <a:t> Can go to two lines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>
                <a:solidFill>
                  <a:prstClr val="white"/>
                </a:solidFill>
              </a:rPr>
              <a:t>Insert Data Classification according to </a:t>
            </a:r>
            <a:r>
              <a:rPr>
                <a:solidFill>
                  <a:prstClr val="white"/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/>
                </a:solidFill>
              </a:rPr>
              <a:t>© 2016 Sungard Availability Services,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00374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mentSlide_Gray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S Logo - White Logo with White Letters.png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C1C1C1">
                <a:tint val="45000"/>
                <a:satMod val="400000"/>
              </a:srgbClr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6" r="65098" b="20469"/>
          <a:stretch/>
        </p:blipFill>
        <p:spPr>
          <a:xfrm>
            <a:off x="5542721" y="-12222"/>
            <a:ext cx="6649280" cy="6888047"/>
          </a:xfrm>
          <a:prstGeom prst="rect">
            <a:avLst/>
          </a:prstGeom>
          <a:noFill/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679787" y="2292553"/>
            <a:ext cx="8683413" cy="15140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defRPr sz="5333" b="0" i="0" baseline="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Segment Slide Title, </a:t>
            </a:r>
            <a:br>
              <a:rPr lang="en-US" dirty="0"/>
            </a:br>
            <a:r>
              <a:rPr lang="en-US" dirty="0"/>
              <a:t>40 </a:t>
            </a:r>
            <a:r>
              <a:rPr lang="en-US" dirty="0" err="1"/>
              <a:t>pts</a:t>
            </a:r>
            <a:r>
              <a:rPr lang="en-US" dirty="0"/>
              <a:t> Can go to two lines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>
                <a:solidFill>
                  <a:prstClr val="white"/>
                </a:solidFill>
              </a:rPr>
              <a:t>Insert Data Classification according to </a:t>
            </a:r>
            <a:r>
              <a:rPr>
                <a:solidFill>
                  <a:prstClr val="white"/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/>
                </a:solidFill>
              </a:rPr>
              <a:t>© 2016 Sungard Availability Services,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902123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/Objective_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70187" y="1151467"/>
            <a:ext cx="10010987" cy="102954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0000"/>
              </a:lnSpc>
              <a:defRPr sz="4267" b="0" i="0" baseline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Mission Statement or Meeting Objective: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63428" y="2194560"/>
            <a:ext cx="9052021" cy="30077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200" b="0" i="0" baseline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dirty="0"/>
              <a:t>Calibri Light at 24 </a:t>
            </a:r>
            <a:r>
              <a:rPr lang="en-US" dirty="0" err="1"/>
              <a:t>pts</a:t>
            </a:r>
            <a:r>
              <a:rPr lang="en-US" dirty="0"/>
              <a:t> helps us show what is it we want to do, how are we’ll doing it and what is the desired result. Probably best to keep it around this length - around five lines deep or so. Line spacing at 1.0 with 6pts space after.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rgbClr val="003A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7" name="Picture 6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>
                <a:solidFill>
                  <a:prstClr val="white"/>
                </a:solidFill>
              </a:rPr>
              <a:t>Insert Data Classification according to </a:t>
            </a:r>
            <a:r>
              <a:rPr>
                <a:solidFill>
                  <a:prstClr val="white"/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/>
                </a:solidFill>
              </a:rPr>
              <a:t>© 2016 Sungard Availability Services,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3220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/Objective_Orang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70187" y="1151467"/>
            <a:ext cx="10010987" cy="102954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0000"/>
              </a:lnSpc>
              <a:defRPr sz="4267" b="0" i="0" baseline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Mission Statement or Meeting Objective: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63428" y="2194560"/>
            <a:ext cx="9052021" cy="30077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200" b="0" i="0" baseline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dirty="0"/>
              <a:t>Calibri Light at 24 </a:t>
            </a:r>
            <a:r>
              <a:rPr lang="en-US" dirty="0" err="1"/>
              <a:t>pts</a:t>
            </a:r>
            <a:r>
              <a:rPr lang="en-US" dirty="0"/>
              <a:t> helps us show what is it we want to do, how are we’ll doing it and what is the desired result. Probably best to keep it around this length - around five lines deep or so. Line spacing at 1.0 with 6pts space after.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rgbClr val="CF68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6" name="Picture 5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>
                <a:solidFill>
                  <a:prstClr val="white"/>
                </a:solidFill>
              </a:rPr>
              <a:t>Insert Data Classification according to </a:t>
            </a:r>
            <a:r>
              <a:rPr>
                <a:solidFill>
                  <a:prstClr val="white"/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/>
                </a:solidFill>
              </a:rPr>
              <a:t>© 2016 Sungard Availability Services,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02623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/Objective_Gre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070187" y="1151467"/>
            <a:ext cx="10010987" cy="102954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0000"/>
              </a:lnSpc>
              <a:defRPr sz="4267" b="0" i="0" baseline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Mission Statement or Meeting Objective: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63428" y="2194560"/>
            <a:ext cx="9052021" cy="30077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200" b="0" i="0" baseline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dirty="0"/>
              <a:t>Calibri Light at 24 </a:t>
            </a:r>
            <a:r>
              <a:rPr lang="en-US" dirty="0" err="1"/>
              <a:t>pts</a:t>
            </a:r>
            <a:r>
              <a:rPr lang="en-US" dirty="0"/>
              <a:t> helps us show what is it we want to do, how are we’ll doing it and what is the desired result. Probably best to keep it around this length - around five lines deep or so. Line spacing at 1.0 with 6pts space after.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rgbClr val="728A0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6" name="Picture 5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>
                <a:solidFill>
                  <a:prstClr val="white"/>
                </a:solidFill>
              </a:rPr>
              <a:t>Insert Data Classification according to </a:t>
            </a:r>
            <a:r>
              <a:rPr>
                <a:solidFill>
                  <a:prstClr val="white"/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/>
                </a:solidFill>
              </a:rPr>
              <a:t>© 2016 Sungard Availability Services,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986433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/Objective_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70187" y="1151467"/>
            <a:ext cx="10010987" cy="102954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0000"/>
              </a:lnSpc>
              <a:defRPr sz="4267" b="0" i="0" baseline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Mission Statement or Meeting Objective: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63428" y="2194560"/>
            <a:ext cx="9052021" cy="30077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200" b="0" i="0" baseline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dirty="0"/>
              <a:t>Calibri Light at 24 </a:t>
            </a:r>
            <a:r>
              <a:rPr lang="en-US" dirty="0" err="1"/>
              <a:t>pts</a:t>
            </a:r>
            <a:r>
              <a:rPr lang="en-US" dirty="0"/>
              <a:t> helps us show what is it we want to do, how are we’ll doing it and what is the desired result. Probably best to keep it around this length - around five lines deep or so. Line spacing at 1.0 with 6pts space after.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6" name="Picture 5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>
                <a:solidFill>
                  <a:prstClr val="white"/>
                </a:solidFill>
              </a:rPr>
              <a:t>Insert Data Classification according to </a:t>
            </a:r>
            <a:r>
              <a:rPr>
                <a:solidFill>
                  <a:prstClr val="white"/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/>
                </a:solidFill>
              </a:rPr>
              <a:t>© 2016 Sungard Availability Services,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5442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_Cityatn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>
          <a:xfrm>
            <a:off x="2" y="1599472"/>
            <a:ext cx="9446020" cy="2816741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515" h="2112556">
                <a:moveTo>
                  <a:pt x="0" y="0"/>
                </a:moveTo>
                <a:lnTo>
                  <a:pt x="7084515" y="20320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6693" y="1738207"/>
            <a:ext cx="7775787" cy="1458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5333" b="0" i="0" baseline="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Title 1 bottom align 40 </a:t>
            </a:r>
            <a:r>
              <a:rPr lang="en-US" dirty="0" err="1"/>
              <a:t>pts</a:t>
            </a:r>
            <a:r>
              <a:rPr lang="en-US" dirty="0"/>
              <a:t> Calibri Regular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6868" y="3212451"/>
            <a:ext cx="7271995" cy="1155952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ct val="80000"/>
              </a:lnSpc>
              <a:buNone/>
              <a:defRPr sz="3733" b="0" i="0" baseline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Sub-Title 1 top align </a:t>
            </a:r>
            <a:br>
              <a:rPr lang="en-US" dirty="0"/>
            </a:br>
            <a:r>
              <a:rPr lang="en-US" dirty="0"/>
              <a:t>28 </a:t>
            </a:r>
            <a:r>
              <a:rPr lang="en-US" dirty="0" err="1"/>
              <a:t>pts</a:t>
            </a:r>
            <a:r>
              <a:rPr lang="en-US" dirty="0"/>
              <a:t> Calibri Light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srgbClr val="FFFFFF"/>
                </a:solidFill>
              </a:rPr>
              <a:t>© 2016 Sungard Availability Services, all rights reserved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lang="en-US" smtClean="0">
                <a:solidFill>
                  <a:srgbClr val="FFFFFF"/>
                </a:solidFill>
              </a:defRPr>
            </a:lvl1pPr>
          </a:lstStyle>
          <a:p>
            <a:r>
              <a:t>Insert Data Classification according to </a:t>
            </a:r>
            <a:r>
              <a:rPr>
                <a:hlinkClick r:id="rId3"/>
              </a:rPr>
              <a:t>Sungard Availability Services Information Security Policy Section 2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034" y="3486384"/>
            <a:ext cx="2829551" cy="93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76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/Objective_Te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70187" y="1151467"/>
            <a:ext cx="10010987" cy="102954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0000"/>
              </a:lnSpc>
              <a:defRPr sz="4267" b="0" i="0" baseline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Mission Statement or Meeting Objective: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63428" y="2194560"/>
            <a:ext cx="9052021" cy="30077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200" b="0" i="0" baseline="0">
                <a:solidFill>
                  <a:srgbClr val="FFFFFF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dirty="0"/>
              <a:t>Calibri Light at 24 </a:t>
            </a:r>
            <a:r>
              <a:rPr lang="en-US" dirty="0" err="1"/>
              <a:t>pts</a:t>
            </a:r>
            <a:r>
              <a:rPr lang="en-US" dirty="0"/>
              <a:t> helps us show what is it we want to do, how are we’ll doing it and what is the desired result. Probably best to keep it around this length - around five lines deep or so. Line spacing at 1.0 with 6pts space after.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6" name="Picture 5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>
                <a:solidFill>
                  <a:prstClr val="white"/>
                </a:solidFill>
              </a:rPr>
              <a:t>Insert Data Classification according to </a:t>
            </a:r>
            <a:r>
              <a:rPr>
                <a:solidFill>
                  <a:prstClr val="white"/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/>
                </a:solidFill>
              </a:rPr>
              <a:t>© 2016 Sungard Availability Services,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85449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/Objective_Gra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70187" y="1151467"/>
            <a:ext cx="10010987" cy="102954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0000"/>
              </a:lnSpc>
              <a:defRPr sz="4267" b="0" i="0" baseline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r>
              <a:rPr lang="en-US" dirty="0"/>
              <a:t>Mission Statement or Meeting Objective: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563428" y="2194560"/>
            <a:ext cx="9052021" cy="30077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200" b="0" i="0" baseline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dirty="0"/>
              <a:t>Calibri Light at 24 </a:t>
            </a:r>
            <a:r>
              <a:rPr lang="en-US" dirty="0" err="1"/>
              <a:t>pts</a:t>
            </a:r>
            <a:r>
              <a:rPr lang="en-US" dirty="0"/>
              <a:t> helps us show what is it we want to do, how are we’ll doing it and what is the desired result. Probably best to keep it around this length - around five lines deep or so. Line spacing at 1.0 with 6pts space after.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6" name="Picture 5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71443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7" name="Picture 6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95540" y="293100"/>
            <a:ext cx="9320107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 baseline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Agenda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31647" y="1184269"/>
            <a:ext cx="10639552" cy="4305696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Lucida Grande"/>
              <a:buChar char="▼"/>
              <a:tabLst/>
              <a:defRPr sz="3200" baseline="0"/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828754" indent="0">
              <a:buNone/>
              <a:defRPr sz="2400"/>
            </a:lvl4pPr>
            <a:lvl5pPr marL="2438339" indent="0">
              <a:buNone/>
              <a:defRPr sz="2400"/>
            </a:lvl5pPr>
          </a:lstStyle>
          <a:p>
            <a:pPr marL="457189" marR="0" lvl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Lucida Grande"/>
              <a:buChar char="▼"/>
              <a:tabLst/>
              <a:defRPr/>
            </a:pPr>
            <a:r>
              <a:rPr lang="en-US" dirty="0"/>
              <a:t>Agenda Item 1 can go here, it can be longer</a:t>
            </a:r>
          </a:p>
          <a:p>
            <a:pPr marL="457189" marR="0" lvl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Lucida Grande"/>
              <a:buChar char="▼"/>
              <a:tabLst/>
              <a:defRPr/>
            </a:pPr>
            <a:r>
              <a:rPr lang="en-US" dirty="0"/>
              <a:t>Agenda Item 2 can go here, it can be longer</a:t>
            </a:r>
          </a:p>
          <a:p>
            <a:pPr marL="457189" marR="0" lvl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Lucida Grande"/>
              <a:buChar char="▼"/>
              <a:tabLst/>
              <a:defRPr/>
            </a:pPr>
            <a:r>
              <a:rPr lang="en-US" dirty="0"/>
              <a:t>Agenda Item 3 can go here, it can be longer</a:t>
            </a:r>
          </a:p>
          <a:p>
            <a:pPr marL="457189" marR="0" lvl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Lucida Grande"/>
              <a:buChar char="▼"/>
              <a:tabLst/>
              <a:defRPr/>
            </a:pPr>
            <a:r>
              <a:rPr lang="en-US" dirty="0"/>
              <a:t>Agenda Item 4 can go here, it can be longer</a:t>
            </a:r>
          </a:p>
          <a:p>
            <a:pPr marL="457189" marR="0" lvl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Lucida Grande"/>
              <a:buChar char="▼"/>
              <a:tabLst/>
              <a:defRPr/>
            </a:pPr>
            <a:r>
              <a:rPr lang="en-US" dirty="0"/>
              <a:t>Agenda Item 5 can go here, it can be longer</a:t>
            </a:r>
          </a:p>
          <a:p>
            <a:pPr marL="457189" marR="0" lvl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Lucida Grande"/>
              <a:buChar char="▼"/>
              <a:tabLst/>
              <a:defRPr/>
            </a:pPr>
            <a:r>
              <a:rPr lang="en-US" dirty="0"/>
              <a:t>Agenda Item 6 can go here, it can be longer</a:t>
            </a:r>
          </a:p>
          <a:p>
            <a:pPr marL="457189" marR="0" lvl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Lucida Grande"/>
              <a:buChar char="▼"/>
              <a:tabLst/>
              <a:defRPr/>
            </a:pPr>
            <a:r>
              <a:rPr lang="en-US" dirty="0"/>
              <a:t>Agenda Item 7 can go here, it can be longer</a:t>
            </a:r>
          </a:p>
          <a:p>
            <a:pPr marL="457189" marR="0" lvl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Lucida Grande"/>
              <a:buChar char="▼"/>
              <a:tabLst/>
              <a:defRPr/>
            </a:pPr>
            <a:endParaRPr lang="en-US" dirty="0"/>
          </a:p>
          <a:p>
            <a:pPr marL="457189" marR="0" lvl="0" indent="-457189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Lucida Grande"/>
              <a:buChar char="▼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19495" y="58374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3895" y="6415946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11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629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9320107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02051" y="1277718"/>
            <a:ext cx="11406141" cy="4618161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>
              <a:spcBef>
                <a:spcPts val="0"/>
              </a:spcBef>
              <a:spcAft>
                <a:spcPts val="533"/>
              </a:spcAft>
              <a:defRPr sz="2400" b="0" i="0" baseline="0">
                <a:solidFill>
                  <a:schemeClr val="tx1"/>
                </a:solidFill>
                <a:latin typeface="Calibri Light"/>
                <a:cs typeface="Calibri Light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>
                <a:solidFill>
                  <a:schemeClr val="tx1"/>
                </a:solidFill>
                <a:latin typeface="Calibri Light"/>
                <a:cs typeface="Calibri Light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 Light"/>
                <a:cs typeface="Calibri Light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 Light"/>
                <a:cs typeface="Calibri Light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Calibri Light bullet copy should be 3/16” from the bullet</a:t>
            </a:r>
          </a:p>
          <a:p>
            <a:pPr lvl="1"/>
            <a:r>
              <a:rPr lang="en-US" dirty="0"/>
              <a:t>Line spacing should be 1.0</a:t>
            </a:r>
          </a:p>
          <a:p>
            <a:pPr lvl="2"/>
            <a:r>
              <a:rPr lang="en-US" dirty="0"/>
              <a:t>Space-after should 4 pts.</a:t>
            </a:r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pts</a:t>
            </a:r>
            <a:r>
              <a:rPr lang="en-US" dirty="0"/>
              <a:t> Calibri Light</a:t>
            </a:r>
          </a:p>
          <a:p>
            <a:pPr lvl="3"/>
            <a:r>
              <a:rPr lang="en-US" dirty="0"/>
              <a:t>Text boxes are set not to Auto-fit</a:t>
            </a:r>
          </a:p>
        </p:txBody>
      </p:sp>
      <p:sp>
        <p:nvSpPr>
          <p:cNvPr id="4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6" name="Picture 5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2017 Sungard Availability Services, all rights reserved</a:t>
            </a:r>
          </a:p>
        </p:txBody>
      </p:sp>
      <p:sp>
        <p:nvSpPr>
          <p:cNvPr id="10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32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&amp;Bulleted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273422"/>
            <a:ext cx="11717867" cy="4637852"/>
          </a:xfrm>
          <a:prstGeom prst="rect">
            <a:avLst/>
          </a:prstGeom>
        </p:spPr>
        <p:txBody>
          <a:bodyPr>
            <a:noAutofit/>
          </a:bodyPr>
          <a:lstStyle>
            <a:lvl1pPr marL="311143" indent="0">
              <a:spcBef>
                <a:spcPts val="0"/>
              </a:spcBef>
              <a:spcAft>
                <a:spcPts val="533"/>
              </a:spcAft>
              <a:buNone/>
              <a:defRPr sz="2400" b="0" i="0" baseline="0">
                <a:solidFill>
                  <a:schemeClr val="tx1"/>
                </a:solidFill>
                <a:latin typeface="Calibri Light"/>
                <a:cs typeface="Calibri Light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 Light"/>
                <a:cs typeface="Calibri Light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 Light"/>
                <a:cs typeface="Calibri Light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 Light"/>
                <a:cs typeface="Calibri Light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Calibri Light at 18 </a:t>
            </a:r>
            <a:r>
              <a:rPr lang="en-US" dirty="0" err="1"/>
              <a:t>pts</a:t>
            </a:r>
            <a:r>
              <a:rPr lang="en-US" dirty="0"/>
              <a:t> here</a:t>
            </a:r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pts</a:t>
            </a:r>
            <a:r>
              <a:rPr lang="en-US" dirty="0"/>
              <a:t> Light, bullet spacing at 3/16 from bullet</a:t>
            </a:r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pts</a:t>
            </a:r>
            <a:r>
              <a:rPr lang="en-US" dirty="0"/>
              <a:t> Light</a:t>
            </a:r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pts</a:t>
            </a:r>
            <a:r>
              <a:rPr lang="en-US" dirty="0"/>
              <a:t> Light</a:t>
            </a:r>
          </a:p>
          <a:p>
            <a:pPr lvl="3"/>
            <a:r>
              <a:rPr lang="en-US" dirty="0"/>
              <a:t>Text boxes are set not to Auto-fit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5" name="Picture 4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2017 Sungard Availability Services, all rights reserved</a:t>
            </a:r>
          </a:p>
        </p:txBody>
      </p:sp>
      <p:sp>
        <p:nvSpPr>
          <p:cNvPr id="10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917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/Lettered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273422"/>
            <a:ext cx="11717867" cy="4637852"/>
          </a:xfrm>
          <a:prstGeom prst="rect">
            <a:avLst/>
          </a:prstGeom>
        </p:spPr>
        <p:txBody>
          <a:bodyPr>
            <a:noAutofit/>
          </a:bodyPr>
          <a:lstStyle>
            <a:lvl1pPr marL="768331" indent="-457189">
              <a:spcBef>
                <a:spcPts val="0"/>
              </a:spcBef>
              <a:spcAft>
                <a:spcPts val="533"/>
              </a:spcAft>
              <a:buFont typeface="+mj-lt"/>
              <a:buAutoNum type="arabicPeriod"/>
              <a:defRPr sz="2400" b="0" i="0" baseline="0">
                <a:solidFill>
                  <a:schemeClr val="tx1"/>
                </a:solidFill>
                <a:latin typeface="Calibri Light"/>
                <a:cs typeface="Calibri Light"/>
              </a:defRPr>
            </a:lvl1pPr>
            <a:lvl2pPr marL="1066773" indent="-457189">
              <a:spcBef>
                <a:spcPts val="0"/>
              </a:spcBef>
              <a:spcAft>
                <a:spcPts val="533"/>
              </a:spcAft>
              <a:buFont typeface="+mj-lt"/>
              <a:buAutoNum type="alphaUcPeriod"/>
              <a:defRPr sz="2400" b="0" i="0" baseline="0">
                <a:solidFill>
                  <a:schemeClr val="tx1"/>
                </a:solidFill>
                <a:latin typeface="Calibri Light"/>
                <a:cs typeface="Calibri Light"/>
              </a:defRPr>
            </a:lvl2pPr>
            <a:lvl3pPr marL="1676358" indent="-457189">
              <a:spcBef>
                <a:spcPts val="0"/>
              </a:spcBef>
              <a:spcAft>
                <a:spcPts val="533"/>
              </a:spcAft>
              <a:buFont typeface="+mj-lt"/>
              <a:buAutoNum type="arabicPeriod"/>
              <a:defRPr sz="2133" b="0" i="0">
                <a:solidFill>
                  <a:schemeClr val="tx1"/>
                </a:solidFill>
                <a:latin typeface="Calibri Light"/>
                <a:cs typeface="Calibri Light"/>
              </a:defRPr>
            </a:lvl3pPr>
            <a:lvl4pPr marL="2285943" indent="-457189">
              <a:spcBef>
                <a:spcPts val="0"/>
              </a:spcBef>
              <a:spcAft>
                <a:spcPts val="533"/>
              </a:spcAft>
              <a:buFont typeface="+mj-lt"/>
              <a:buAutoNum type="alphaLcPeriod"/>
              <a:defRPr sz="2133" b="0" i="0" baseline="0">
                <a:solidFill>
                  <a:schemeClr val="tx1"/>
                </a:solidFill>
                <a:latin typeface="Calibri Light"/>
                <a:cs typeface="Calibri Light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Calibri Light at 18 </a:t>
            </a:r>
            <a:r>
              <a:rPr lang="en-US" dirty="0" err="1"/>
              <a:t>pts</a:t>
            </a:r>
            <a:r>
              <a:rPr lang="en-US" dirty="0"/>
              <a:t> here</a:t>
            </a:r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pts</a:t>
            </a:r>
            <a:r>
              <a:rPr lang="en-US" dirty="0"/>
              <a:t> Light, bullet spacing at 3/16 from bullet</a:t>
            </a:r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pts</a:t>
            </a:r>
            <a:r>
              <a:rPr lang="en-US" dirty="0"/>
              <a:t> Light</a:t>
            </a:r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pts</a:t>
            </a:r>
            <a:r>
              <a:rPr lang="en-US" dirty="0"/>
              <a:t> Light</a:t>
            </a:r>
          </a:p>
          <a:p>
            <a:pPr lvl="3"/>
            <a:r>
              <a:rPr lang="en-US" dirty="0"/>
              <a:t>Text boxes are set not to Auto-fit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5" name="Picture 4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10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755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_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273421"/>
            <a:ext cx="11717867" cy="4530093"/>
          </a:xfrm>
          <a:prstGeom prst="rect">
            <a:avLst/>
          </a:prstGeom>
        </p:spPr>
        <p:txBody>
          <a:bodyPr numCol="2" spcCol="457200">
            <a:noAutofit/>
          </a:bodyPr>
          <a:lstStyle>
            <a:lvl1pPr marL="311143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2400" b="0" i="0" baseline="0">
                <a:solidFill>
                  <a:schemeClr val="tx1"/>
                </a:solidFill>
                <a:latin typeface="Calibri Light"/>
                <a:cs typeface="Calibri Light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Calibri Light at 18 </a:t>
            </a:r>
            <a:r>
              <a:rPr lang="en-US" dirty="0" err="1"/>
              <a:t>pts</a:t>
            </a:r>
            <a:r>
              <a:rPr lang="en-US" dirty="0"/>
              <a:t> here. This is a two column format for larger text. Generally a ½ inch space between columns is a good idea so things don’t run into one another. 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Copy is set to 1.0 line spacing with 4 </a:t>
            </a:r>
            <a:r>
              <a:rPr lang="en-US" dirty="0" err="1"/>
              <a:t>pts</a:t>
            </a:r>
            <a:r>
              <a:rPr lang="en-US" dirty="0"/>
              <a:t> space after setting. </a:t>
            </a:r>
          </a:p>
          <a:p>
            <a:pPr lvl="0"/>
            <a:r>
              <a:rPr lang="en-US" dirty="0"/>
              <a:t>Calibri Regular at 18 </a:t>
            </a:r>
            <a:r>
              <a:rPr lang="en-US" dirty="0" err="1"/>
              <a:t>pts</a:t>
            </a:r>
            <a:r>
              <a:rPr lang="en-US" dirty="0"/>
              <a:t> here. This is a two column format for larger text. Generally a ½ inch space between columns is a good idea so things don’t run into one another. 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Copy is set to 1.0 line spacing with 4 </a:t>
            </a:r>
            <a:r>
              <a:rPr lang="en-US" dirty="0" err="1"/>
              <a:t>pts</a:t>
            </a:r>
            <a:r>
              <a:rPr lang="en-US" dirty="0"/>
              <a:t> space after setting. </a:t>
            </a:r>
          </a:p>
          <a:p>
            <a:pPr lvl="0"/>
            <a:r>
              <a:rPr lang="en-US" dirty="0"/>
              <a:t>Calibri Light at 18 </a:t>
            </a:r>
            <a:r>
              <a:rPr lang="en-US" dirty="0" err="1"/>
              <a:t>pts</a:t>
            </a:r>
            <a:r>
              <a:rPr lang="en-US" dirty="0"/>
              <a:t> here. This is a two column format for larger text. Generally a ½ inch space between columns is a good idea so things don’t run into one another. 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Copy is set to 1.0 line spacing with 4 </a:t>
            </a:r>
            <a:r>
              <a:rPr lang="en-US" dirty="0" err="1"/>
              <a:t>pts</a:t>
            </a:r>
            <a:r>
              <a:rPr lang="en-US" dirty="0"/>
              <a:t> space after setting. 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7" name="Picture 6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10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78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No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5" name="Picture 4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8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236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2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2017 Sungard Availability Services, all rights reserved</a:t>
            </a:r>
          </a:p>
        </p:txBody>
      </p:sp>
      <p:sp>
        <p:nvSpPr>
          <p:cNvPr id="4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933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_Sta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82187" y="1056640"/>
            <a:ext cx="4009813" cy="49174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273421"/>
            <a:ext cx="7735147" cy="4775200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311143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2400" b="0" i="0" baseline="0">
                <a:solidFill>
                  <a:schemeClr val="tx1"/>
                </a:solidFill>
                <a:latin typeface="Calibri Light"/>
                <a:cs typeface="Calibri Light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Calibri Light at 18 </a:t>
            </a:r>
            <a:r>
              <a:rPr lang="en-US" dirty="0" err="1"/>
              <a:t>pts</a:t>
            </a:r>
            <a:r>
              <a:rPr lang="en-US" dirty="0"/>
              <a:t> here. This is a one column format for larger text. Leave a little space on the right so that this text doesn’t run right into your stat.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Copy is set to 1.0 line spacing with 4 </a:t>
            </a:r>
            <a:r>
              <a:rPr lang="en-US" dirty="0" err="1"/>
              <a:t>pts</a:t>
            </a:r>
            <a:r>
              <a:rPr lang="en-US" dirty="0"/>
              <a:t> space after setting. </a:t>
            </a:r>
          </a:p>
          <a:p>
            <a:pPr lvl="0"/>
            <a:r>
              <a:rPr lang="en-US" dirty="0"/>
              <a:t>Calibri Light at 18 </a:t>
            </a:r>
            <a:r>
              <a:rPr lang="en-US" dirty="0" err="1"/>
              <a:t>pts</a:t>
            </a:r>
            <a:r>
              <a:rPr lang="en-US" dirty="0"/>
              <a:t> here. This is a one column format for larger text. Leave a little space on the right so that this text doesn’t run right into your stat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712193" y="1539389"/>
            <a:ext cx="3295073" cy="192424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666" b="1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b="1">
                <a:solidFill>
                  <a:schemeClr val="bg1"/>
                </a:solidFill>
              </a:defRPr>
            </a:lvl2pPr>
            <a:lvl3pPr marL="1219170" indent="0">
              <a:buNone/>
              <a:defRPr b="1">
                <a:solidFill>
                  <a:schemeClr val="bg1"/>
                </a:solidFill>
              </a:defRPr>
            </a:lvl3pPr>
            <a:lvl4pPr marL="1828754" indent="0">
              <a:buNone/>
              <a:defRPr b="1">
                <a:solidFill>
                  <a:schemeClr val="bg1"/>
                </a:solidFill>
              </a:defRPr>
            </a:lvl4pPr>
            <a:lvl5pPr marL="2438339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99%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92234" y="2974107"/>
            <a:ext cx="3295073" cy="192424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b="1">
                <a:solidFill>
                  <a:schemeClr val="bg1"/>
                </a:solidFill>
              </a:defRPr>
            </a:lvl2pPr>
            <a:lvl3pPr marL="1219170" indent="0">
              <a:buNone/>
              <a:defRPr b="1">
                <a:solidFill>
                  <a:schemeClr val="bg1"/>
                </a:solidFill>
              </a:defRPr>
            </a:lvl3pPr>
            <a:lvl4pPr marL="1828754" indent="0">
              <a:buNone/>
              <a:defRPr b="1">
                <a:solidFill>
                  <a:schemeClr val="bg1"/>
                </a:solidFill>
              </a:defRPr>
            </a:lvl4pPr>
            <a:lvl5pPr marL="2438339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of something does something else that you can place here!*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749133" y="5403269"/>
            <a:ext cx="3295073" cy="514156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b="1">
                <a:solidFill>
                  <a:schemeClr val="bg1"/>
                </a:solidFill>
              </a:defRPr>
            </a:lvl2pPr>
            <a:lvl3pPr marL="1219170" indent="0">
              <a:buNone/>
              <a:defRPr b="1">
                <a:solidFill>
                  <a:schemeClr val="bg1"/>
                </a:solidFill>
              </a:defRPr>
            </a:lvl3pPr>
            <a:lvl4pPr marL="1828754" indent="0">
              <a:buNone/>
              <a:defRPr b="1">
                <a:solidFill>
                  <a:schemeClr val="bg1"/>
                </a:solidFill>
              </a:defRPr>
            </a:lvl4pPr>
            <a:lvl5pPr marL="2438339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*Cite your stat right here with this text box!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3" name="Picture 12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18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26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3_Data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>
          <a:xfrm>
            <a:off x="2" y="1599472"/>
            <a:ext cx="9446020" cy="2816741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515" h="2112556">
                <a:moveTo>
                  <a:pt x="0" y="0"/>
                </a:moveTo>
                <a:lnTo>
                  <a:pt x="7084515" y="20320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6693" y="1738207"/>
            <a:ext cx="7735147" cy="1458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5333" b="0" i="0" baseline="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Title 1 bottom align 40 </a:t>
            </a:r>
            <a:r>
              <a:rPr lang="en-US" dirty="0" err="1"/>
              <a:t>pts</a:t>
            </a:r>
            <a:r>
              <a:rPr lang="en-US" dirty="0"/>
              <a:t> Calibri Regular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6868" y="3212451"/>
            <a:ext cx="7271995" cy="1155952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ct val="80000"/>
              </a:lnSpc>
              <a:buNone/>
              <a:defRPr sz="3733" b="0" i="0" baseline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Sub-Title 1 top align </a:t>
            </a:r>
            <a:br>
              <a:rPr lang="en-US" dirty="0"/>
            </a:br>
            <a:r>
              <a:rPr lang="en-US" dirty="0"/>
              <a:t>28 </a:t>
            </a:r>
            <a:r>
              <a:rPr lang="en-US" dirty="0" err="1"/>
              <a:t>pts</a:t>
            </a:r>
            <a:r>
              <a:rPr lang="en-US" dirty="0"/>
              <a:t> Calibri Light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srgbClr val="FFFFFF"/>
                </a:solidFill>
              </a:rPr>
              <a:t>© 2016 Sungard Availability Services, all rights reserved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lang="en-US" smtClean="0">
                <a:solidFill>
                  <a:srgbClr val="FFFFFF"/>
                </a:solidFill>
              </a:defRPr>
            </a:lvl1pPr>
          </a:lstStyle>
          <a:p>
            <a:r>
              <a:t>Insert Data Classification according to </a:t>
            </a:r>
            <a:r>
              <a:rPr>
                <a:hlinkClick r:id="rId3"/>
              </a:rPr>
              <a:t>Sungard Availability Services Information Security Policy Section 2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034" y="3486384"/>
            <a:ext cx="2829551" cy="93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600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_Stat_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82187" y="1056640"/>
            <a:ext cx="4009813" cy="49174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273421"/>
            <a:ext cx="7735147" cy="4775200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311143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2400" b="0" i="0" baseline="0">
                <a:solidFill>
                  <a:schemeClr val="tx1"/>
                </a:solidFill>
                <a:latin typeface="Calibri Light"/>
                <a:cs typeface="Calibri Light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Calibri Light at 18 </a:t>
            </a:r>
            <a:r>
              <a:rPr lang="en-US" dirty="0" err="1"/>
              <a:t>pts</a:t>
            </a:r>
            <a:r>
              <a:rPr lang="en-US" dirty="0"/>
              <a:t> here. This is a one column format for larger text. Leave a little space on the right so that this text doesn’t run right into your stat.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Copy is set to 1.0 line spacing with 4 </a:t>
            </a:r>
            <a:r>
              <a:rPr lang="en-US" dirty="0" err="1"/>
              <a:t>pts</a:t>
            </a:r>
            <a:r>
              <a:rPr lang="en-US" dirty="0"/>
              <a:t> space after setting. </a:t>
            </a:r>
          </a:p>
          <a:p>
            <a:pPr lvl="0"/>
            <a:r>
              <a:rPr lang="en-US" dirty="0"/>
              <a:t>Calibri Light at 18 </a:t>
            </a:r>
            <a:r>
              <a:rPr lang="en-US" dirty="0" err="1"/>
              <a:t>pts</a:t>
            </a:r>
            <a:r>
              <a:rPr lang="en-US" dirty="0"/>
              <a:t> here. This is a one column format for larger text. Leave a little space on the right so that this text doesn’t run right into your stat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712193" y="1539389"/>
            <a:ext cx="3295073" cy="192424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666" b="1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b="1">
                <a:solidFill>
                  <a:schemeClr val="bg1"/>
                </a:solidFill>
              </a:defRPr>
            </a:lvl2pPr>
            <a:lvl3pPr marL="1219170" indent="0">
              <a:buNone/>
              <a:defRPr b="1">
                <a:solidFill>
                  <a:schemeClr val="bg1"/>
                </a:solidFill>
              </a:defRPr>
            </a:lvl3pPr>
            <a:lvl4pPr marL="1828754" indent="0">
              <a:buNone/>
              <a:defRPr b="1">
                <a:solidFill>
                  <a:schemeClr val="bg1"/>
                </a:solidFill>
              </a:defRPr>
            </a:lvl4pPr>
            <a:lvl5pPr marL="2438339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99%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92234" y="2974107"/>
            <a:ext cx="3295073" cy="192424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b="1">
                <a:solidFill>
                  <a:schemeClr val="bg1"/>
                </a:solidFill>
              </a:defRPr>
            </a:lvl2pPr>
            <a:lvl3pPr marL="1219170" indent="0">
              <a:buNone/>
              <a:defRPr b="1">
                <a:solidFill>
                  <a:schemeClr val="bg1"/>
                </a:solidFill>
              </a:defRPr>
            </a:lvl3pPr>
            <a:lvl4pPr marL="1828754" indent="0">
              <a:buNone/>
              <a:defRPr b="1">
                <a:solidFill>
                  <a:schemeClr val="bg1"/>
                </a:solidFill>
              </a:defRPr>
            </a:lvl4pPr>
            <a:lvl5pPr marL="2438339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of something does something else that you can place here!*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749133" y="5403269"/>
            <a:ext cx="3295073" cy="514156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b="1">
                <a:solidFill>
                  <a:schemeClr val="bg1"/>
                </a:solidFill>
              </a:defRPr>
            </a:lvl2pPr>
            <a:lvl3pPr marL="1219170" indent="0">
              <a:buNone/>
              <a:defRPr b="1">
                <a:solidFill>
                  <a:schemeClr val="bg1"/>
                </a:solidFill>
              </a:defRPr>
            </a:lvl3pPr>
            <a:lvl4pPr marL="1828754" indent="0">
              <a:buNone/>
              <a:defRPr b="1">
                <a:solidFill>
                  <a:schemeClr val="bg1"/>
                </a:solidFill>
              </a:defRPr>
            </a:lvl4pPr>
            <a:lvl5pPr marL="2438339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*Cite your stat right here with this text box!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2" name="Picture 11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18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05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_Sta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82187" y="1056640"/>
            <a:ext cx="4009813" cy="49174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273421"/>
            <a:ext cx="7735147" cy="4775200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311143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2400" b="0" i="0" baseline="0">
                <a:solidFill>
                  <a:schemeClr val="tx1"/>
                </a:solidFill>
                <a:latin typeface="Calibri Light"/>
                <a:cs typeface="Calibri Light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Calibri Light at 18 </a:t>
            </a:r>
            <a:r>
              <a:rPr lang="en-US" dirty="0" err="1"/>
              <a:t>pts</a:t>
            </a:r>
            <a:r>
              <a:rPr lang="en-US" dirty="0"/>
              <a:t> here. This is a one column format for larger text. Leave a little space on the right so that this text doesn’t run right into your stat.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Copy is set to 1.0 line spacing with 4 </a:t>
            </a:r>
            <a:r>
              <a:rPr lang="en-US" dirty="0" err="1"/>
              <a:t>pts</a:t>
            </a:r>
            <a:r>
              <a:rPr lang="en-US" dirty="0"/>
              <a:t> space after setting. </a:t>
            </a:r>
          </a:p>
          <a:p>
            <a:pPr lvl="0"/>
            <a:r>
              <a:rPr lang="en-US" dirty="0"/>
              <a:t>Calibri Light at 18 </a:t>
            </a:r>
            <a:r>
              <a:rPr lang="en-US" dirty="0" err="1"/>
              <a:t>pts</a:t>
            </a:r>
            <a:r>
              <a:rPr lang="en-US" dirty="0"/>
              <a:t> here. This is a one column format for larger text. Leave a little space on the right so that this text doesn’t run right into your stat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712193" y="1539389"/>
            <a:ext cx="3295073" cy="192424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666" b="1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b="1">
                <a:solidFill>
                  <a:schemeClr val="bg1"/>
                </a:solidFill>
              </a:defRPr>
            </a:lvl2pPr>
            <a:lvl3pPr marL="1219170" indent="0">
              <a:buNone/>
              <a:defRPr b="1">
                <a:solidFill>
                  <a:schemeClr val="bg1"/>
                </a:solidFill>
              </a:defRPr>
            </a:lvl3pPr>
            <a:lvl4pPr marL="1828754" indent="0">
              <a:buNone/>
              <a:defRPr b="1">
                <a:solidFill>
                  <a:schemeClr val="bg1"/>
                </a:solidFill>
              </a:defRPr>
            </a:lvl4pPr>
            <a:lvl5pPr marL="2438339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99%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92234" y="2974107"/>
            <a:ext cx="3295073" cy="192424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b="1">
                <a:solidFill>
                  <a:schemeClr val="bg1"/>
                </a:solidFill>
              </a:defRPr>
            </a:lvl2pPr>
            <a:lvl3pPr marL="1219170" indent="0">
              <a:buNone/>
              <a:defRPr b="1">
                <a:solidFill>
                  <a:schemeClr val="bg1"/>
                </a:solidFill>
              </a:defRPr>
            </a:lvl3pPr>
            <a:lvl4pPr marL="1828754" indent="0">
              <a:buNone/>
              <a:defRPr b="1">
                <a:solidFill>
                  <a:schemeClr val="bg1"/>
                </a:solidFill>
              </a:defRPr>
            </a:lvl4pPr>
            <a:lvl5pPr marL="2438339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of something does something else that you can place here!*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749133" y="5403269"/>
            <a:ext cx="3295073" cy="514156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b="1">
                <a:solidFill>
                  <a:schemeClr val="bg1"/>
                </a:solidFill>
              </a:defRPr>
            </a:lvl2pPr>
            <a:lvl3pPr marL="1219170" indent="0">
              <a:buNone/>
              <a:defRPr b="1">
                <a:solidFill>
                  <a:schemeClr val="bg1"/>
                </a:solidFill>
              </a:defRPr>
            </a:lvl3pPr>
            <a:lvl4pPr marL="1828754" indent="0">
              <a:buNone/>
              <a:defRPr b="1">
                <a:solidFill>
                  <a:schemeClr val="bg1"/>
                </a:solidFill>
              </a:defRPr>
            </a:lvl4pPr>
            <a:lvl5pPr marL="2438339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*Cite your stat right here with this text box!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3" name="Picture 12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18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7213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_Sta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82187" y="1056640"/>
            <a:ext cx="4009813" cy="49174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273421"/>
            <a:ext cx="7735147" cy="4775200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311143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2400" b="0" i="0" baseline="0">
                <a:solidFill>
                  <a:schemeClr val="tx1"/>
                </a:solidFill>
                <a:latin typeface="Calibri Light"/>
                <a:cs typeface="Calibri Light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Calibri Light at 18 </a:t>
            </a:r>
            <a:r>
              <a:rPr lang="en-US" dirty="0" err="1"/>
              <a:t>pts</a:t>
            </a:r>
            <a:r>
              <a:rPr lang="en-US" dirty="0"/>
              <a:t> here. This is a one column format for larger text. Leave a little space on the right so that this text doesn’t run right into your stat.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Copy is set to 1.0 line spacing with 4 </a:t>
            </a:r>
            <a:r>
              <a:rPr lang="en-US" dirty="0" err="1"/>
              <a:t>pts</a:t>
            </a:r>
            <a:r>
              <a:rPr lang="en-US" dirty="0"/>
              <a:t> space after setting. </a:t>
            </a:r>
          </a:p>
          <a:p>
            <a:pPr lvl="0"/>
            <a:r>
              <a:rPr lang="en-US" dirty="0"/>
              <a:t>Calibri Light at 18 </a:t>
            </a:r>
            <a:r>
              <a:rPr lang="en-US" dirty="0" err="1"/>
              <a:t>pts</a:t>
            </a:r>
            <a:r>
              <a:rPr lang="en-US" dirty="0"/>
              <a:t> here. This is a one column format for larger text. Leave a little space on the right so that this text doesn’t run right into your stat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712193" y="1539389"/>
            <a:ext cx="3295073" cy="192424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666" b="1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b="1">
                <a:solidFill>
                  <a:schemeClr val="bg1"/>
                </a:solidFill>
              </a:defRPr>
            </a:lvl2pPr>
            <a:lvl3pPr marL="1219170" indent="0">
              <a:buNone/>
              <a:defRPr b="1">
                <a:solidFill>
                  <a:schemeClr val="bg1"/>
                </a:solidFill>
              </a:defRPr>
            </a:lvl3pPr>
            <a:lvl4pPr marL="1828754" indent="0">
              <a:buNone/>
              <a:defRPr b="1">
                <a:solidFill>
                  <a:schemeClr val="bg1"/>
                </a:solidFill>
              </a:defRPr>
            </a:lvl4pPr>
            <a:lvl5pPr marL="2438339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99%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92234" y="2974107"/>
            <a:ext cx="3295073" cy="192424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b="1">
                <a:solidFill>
                  <a:schemeClr val="bg1"/>
                </a:solidFill>
              </a:defRPr>
            </a:lvl2pPr>
            <a:lvl3pPr marL="1219170" indent="0">
              <a:buNone/>
              <a:defRPr b="1">
                <a:solidFill>
                  <a:schemeClr val="bg1"/>
                </a:solidFill>
              </a:defRPr>
            </a:lvl3pPr>
            <a:lvl4pPr marL="1828754" indent="0">
              <a:buNone/>
              <a:defRPr b="1">
                <a:solidFill>
                  <a:schemeClr val="bg1"/>
                </a:solidFill>
              </a:defRPr>
            </a:lvl4pPr>
            <a:lvl5pPr marL="2438339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of something does something else that you can place here!*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749133" y="5403269"/>
            <a:ext cx="3295073" cy="514156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b="1">
                <a:solidFill>
                  <a:schemeClr val="bg1"/>
                </a:solidFill>
              </a:defRPr>
            </a:lvl2pPr>
            <a:lvl3pPr marL="1219170" indent="0">
              <a:buNone/>
              <a:defRPr b="1">
                <a:solidFill>
                  <a:schemeClr val="bg1"/>
                </a:solidFill>
              </a:defRPr>
            </a:lvl3pPr>
            <a:lvl4pPr marL="1828754" indent="0">
              <a:buNone/>
              <a:defRPr b="1">
                <a:solidFill>
                  <a:schemeClr val="bg1"/>
                </a:solidFill>
              </a:defRPr>
            </a:lvl4pPr>
            <a:lvl5pPr marL="2438339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*Cite your stat right here with this text box!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3" name="Picture 12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18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62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_Stat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82187" y="1056640"/>
            <a:ext cx="4009813" cy="4917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273421"/>
            <a:ext cx="7735147" cy="4775200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311143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2400" b="0" i="0" baseline="0">
                <a:solidFill>
                  <a:schemeClr val="tx1"/>
                </a:solidFill>
                <a:latin typeface="Calibri Light"/>
                <a:cs typeface="Calibri Light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Calibri Light at 18 </a:t>
            </a:r>
            <a:r>
              <a:rPr lang="en-US" dirty="0" err="1"/>
              <a:t>pts</a:t>
            </a:r>
            <a:r>
              <a:rPr lang="en-US" dirty="0"/>
              <a:t> here. This is a one column format for larger text. Leave a little space on the right so that this text doesn’t run right into your stat.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Copy is set to 1.0 line spacing with 4 </a:t>
            </a:r>
            <a:r>
              <a:rPr lang="en-US" dirty="0" err="1"/>
              <a:t>pts</a:t>
            </a:r>
            <a:r>
              <a:rPr lang="en-US" dirty="0"/>
              <a:t> space after setting. </a:t>
            </a:r>
          </a:p>
          <a:p>
            <a:pPr lvl="0"/>
            <a:r>
              <a:rPr lang="en-US" dirty="0"/>
              <a:t>Calibri Light at 18 </a:t>
            </a:r>
            <a:r>
              <a:rPr lang="en-US" dirty="0" err="1"/>
              <a:t>pts</a:t>
            </a:r>
            <a:r>
              <a:rPr lang="en-US" dirty="0"/>
              <a:t> here. This is a one column format for larger text. Leave a little space on the right so that this text doesn’t run right into your stat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712193" y="1539389"/>
            <a:ext cx="3295073" cy="192424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666" b="1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b="1">
                <a:solidFill>
                  <a:schemeClr val="bg1"/>
                </a:solidFill>
              </a:defRPr>
            </a:lvl2pPr>
            <a:lvl3pPr marL="1219170" indent="0">
              <a:buNone/>
              <a:defRPr b="1">
                <a:solidFill>
                  <a:schemeClr val="bg1"/>
                </a:solidFill>
              </a:defRPr>
            </a:lvl3pPr>
            <a:lvl4pPr marL="1828754" indent="0">
              <a:buNone/>
              <a:defRPr b="1">
                <a:solidFill>
                  <a:schemeClr val="bg1"/>
                </a:solidFill>
              </a:defRPr>
            </a:lvl4pPr>
            <a:lvl5pPr marL="2438339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99%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92234" y="2974107"/>
            <a:ext cx="3295073" cy="192424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b="1">
                <a:solidFill>
                  <a:schemeClr val="bg1"/>
                </a:solidFill>
              </a:defRPr>
            </a:lvl2pPr>
            <a:lvl3pPr marL="1219170" indent="0">
              <a:buNone/>
              <a:defRPr b="1">
                <a:solidFill>
                  <a:schemeClr val="bg1"/>
                </a:solidFill>
              </a:defRPr>
            </a:lvl3pPr>
            <a:lvl4pPr marL="1828754" indent="0">
              <a:buNone/>
              <a:defRPr b="1">
                <a:solidFill>
                  <a:schemeClr val="bg1"/>
                </a:solidFill>
              </a:defRPr>
            </a:lvl4pPr>
            <a:lvl5pPr marL="2438339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of something does something else that you can place here!*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749133" y="5403269"/>
            <a:ext cx="3295073" cy="514156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b="1">
                <a:solidFill>
                  <a:schemeClr val="bg1"/>
                </a:solidFill>
              </a:defRPr>
            </a:lvl2pPr>
            <a:lvl3pPr marL="1219170" indent="0">
              <a:buNone/>
              <a:defRPr b="1">
                <a:solidFill>
                  <a:schemeClr val="bg1"/>
                </a:solidFill>
              </a:defRPr>
            </a:lvl3pPr>
            <a:lvl4pPr marL="1828754" indent="0">
              <a:buNone/>
              <a:defRPr b="1">
                <a:solidFill>
                  <a:schemeClr val="bg1"/>
                </a:solidFill>
              </a:defRPr>
            </a:lvl4pPr>
            <a:lvl5pPr marL="2438339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*Cite your stat right here with this text box!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3" name="Picture 12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18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4926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_Sta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82187" y="1056640"/>
            <a:ext cx="4009813" cy="4917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273421"/>
            <a:ext cx="7735147" cy="4775200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311143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2400" b="0" i="0" baseline="0">
                <a:solidFill>
                  <a:schemeClr val="tx1"/>
                </a:solidFill>
                <a:latin typeface="Calibri Light"/>
                <a:cs typeface="Calibri Light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Calibri Light at 18 </a:t>
            </a:r>
            <a:r>
              <a:rPr lang="en-US" dirty="0" err="1"/>
              <a:t>pts</a:t>
            </a:r>
            <a:r>
              <a:rPr lang="en-US" dirty="0"/>
              <a:t> here. This is a one column format for larger text. Leave a little space on the right so that this text doesn’t run right into your stat.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Copy is set to 1.0 line spacing with 4 </a:t>
            </a:r>
            <a:r>
              <a:rPr lang="en-US" dirty="0" err="1"/>
              <a:t>pts</a:t>
            </a:r>
            <a:r>
              <a:rPr lang="en-US" dirty="0"/>
              <a:t> space after setting. </a:t>
            </a:r>
          </a:p>
          <a:p>
            <a:pPr lvl="0"/>
            <a:r>
              <a:rPr lang="en-US" dirty="0"/>
              <a:t>Calibri Light at 18 </a:t>
            </a:r>
            <a:r>
              <a:rPr lang="en-US" dirty="0" err="1"/>
              <a:t>pts</a:t>
            </a:r>
            <a:r>
              <a:rPr lang="en-US" dirty="0"/>
              <a:t> here. This is a one column format for larger text. Leave a little space on the right so that this text doesn’t run right into your stat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712193" y="1539389"/>
            <a:ext cx="3295073" cy="192424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666" b="1" i="0">
                <a:solidFill>
                  <a:schemeClr val="accent2"/>
                </a:solidFill>
                <a:latin typeface="Calibri"/>
                <a:cs typeface="Calibri"/>
              </a:defRPr>
            </a:lvl1pPr>
            <a:lvl2pPr marL="609585" indent="0">
              <a:buNone/>
              <a:defRPr b="1">
                <a:solidFill>
                  <a:schemeClr val="bg1"/>
                </a:solidFill>
              </a:defRPr>
            </a:lvl2pPr>
            <a:lvl3pPr marL="1219170" indent="0">
              <a:buNone/>
              <a:defRPr b="1">
                <a:solidFill>
                  <a:schemeClr val="bg1"/>
                </a:solidFill>
              </a:defRPr>
            </a:lvl3pPr>
            <a:lvl4pPr marL="1828754" indent="0">
              <a:buNone/>
              <a:defRPr b="1">
                <a:solidFill>
                  <a:schemeClr val="bg1"/>
                </a:solidFill>
              </a:defRPr>
            </a:lvl4pPr>
            <a:lvl5pPr marL="2438339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99%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792234" y="2974107"/>
            <a:ext cx="3295073" cy="192424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0" i="0">
                <a:solidFill>
                  <a:schemeClr val="accent2"/>
                </a:solidFill>
                <a:latin typeface="Calibri"/>
                <a:cs typeface="Calibri"/>
              </a:defRPr>
            </a:lvl1pPr>
            <a:lvl2pPr marL="609585" indent="0">
              <a:buNone/>
              <a:defRPr b="1">
                <a:solidFill>
                  <a:schemeClr val="bg1"/>
                </a:solidFill>
              </a:defRPr>
            </a:lvl2pPr>
            <a:lvl3pPr marL="1219170" indent="0">
              <a:buNone/>
              <a:defRPr b="1">
                <a:solidFill>
                  <a:schemeClr val="bg1"/>
                </a:solidFill>
              </a:defRPr>
            </a:lvl3pPr>
            <a:lvl4pPr marL="1828754" indent="0">
              <a:buNone/>
              <a:defRPr b="1">
                <a:solidFill>
                  <a:schemeClr val="bg1"/>
                </a:solidFill>
              </a:defRPr>
            </a:lvl4pPr>
            <a:lvl5pPr marL="2438339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of something does something else that you can place here!*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749133" y="5403269"/>
            <a:ext cx="3295073" cy="514156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200" b="1" i="0" baseline="0">
                <a:solidFill>
                  <a:schemeClr val="accent2"/>
                </a:solidFill>
                <a:latin typeface="Calibri"/>
                <a:cs typeface="Calibri"/>
              </a:defRPr>
            </a:lvl1pPr>
            <a:lvl2pPr marL="609585" indent="0">
              <a:buNone/>
              <a:defRPr b="1">
                <a:solidFill>
                  <a:schemeClr val="bg1"/>
                </a:solidFill>
              </a:defRPr>
            </a:lvl2pPr>
            <a:lvl3pPr marL="1219170" indent="0">
              <a:buNone/>
              <a:defRPr b="1">
                <a:solidFill>
                  <a:schemeClr val="bg1"/>
                </a:solidFill>
              </a:defRPr>
            </a:lvl3pPr>
            <a:lvl4pPr marL="1828754" indent="0">
              <a:buNone/>
              <a:defRPr b="1">
                <a:solidFill>
                  <a:schemeClr val="bg1"/>
                </a:solidFill>
              </a:defRPr>
            </a:lvl4pPr>
            <a:lvl5pPr marL="2438339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*Cite your stat right here with this text box!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3" name="Picture 12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18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5786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3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363641" y="1981201"/>
            <a:ext cx="2168169" cy="2145736"/>
          </a:xfrm>
          <a:prstGeom prst="rect">
            <a:avLst/>
          </a:prstGeom>
          <a:ln w="19050" cmpd="sng">
            <a:solidFill>
              <a:schemeClr val="tx2"/>
            </a:solidFill>
          </a:ln>
        </p:spPr>
        <p:txBody>
          <a:bodyPr vert="horz" anchor="ctr"/>
          <a:lstStyle>
            <a:lvl1pPr marL="0" indent="0" algn="ctr">
              <a:buNone/>
              <a:defRPr sz="1333" baseline="0"/>
            </a:lvl1pPr>
          </a:lstStyle>
          <a:p>
            <a:r>
              <a:rPr lang="en-US" dirty="0"/>
              <a:t>CLICK ME TO GRAB A PHOTO FROM YOUR FILES. 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941731" y="4690950"/>
            <a:ext cx="2978827" cy="1114765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chemeClr val="tx1"/>
                </a:solidFill>
                <a:latin typeface="Calibri Light"/>
                <a:cs typeface="Calibri Light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Title Calibri </a:t>
            </a:r>
            <a:r>
              <a:rPr lang="en-US" dirty="0" err="1"/>
              <a:t>LightI</a:t>
            </a:r>
            <a:r>
              <a:rPr lang="en-US" dirty="0"/>
              <a:t> 12 </a:t>
            </a:r>
            <a:r>
              <a:rPr lang="en-US" dirty="0" err="1"/>
              <a:t>pts</a:t>
            </a:r>
            <a:r>
              <a:rPr lang="en-US" dirty="0"/>
              <a:t> description can go here. </a:t>
            </a:r>
            <a:br>
              <a:rPr lang="en-US" dirty="0"/>
            </a:br>
            <a:r>
              <a:rPr lang="en-US" dirty="0"/>
              <a:t>Maybe even be three to four lines in length!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013984" y="1966688"/>
            <a:ext cx="2168169" cy="2145736"/>
          </a:xfrm>
          <a:prstGeom prst="rect">
            <a:avLst/>
          </a:prstGeom>
          <a:ln w="19050" cmpd="sng">
            <a:solidFill>
              <a:schemeClr val="tx2"/>
            </a:solidFill>
          </a:ln>
        </p:spPr>
        <p:txBody>
          <a:bodyPr vert="horz" anchor="ctr"/>
          <a:lstStyle>
            <a:lvl1pPr marL="0" indent="0" algn="ctr">
              <a:buNone/>
              <a:defRPr sz="1333" baseline="0"/>
            </a:lvl1pPr>
          </a:lstStyle>
          <a:p>
            <a:r>
              <a:rPr lang="en-US" dirty="0"/>
              <a:t>CLICK ME TO GRAB A PHOTO FROM YOUR FILES. 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603850" y="1976364"/>
            <a:ext cx="2168169" cy="2145736"/>
          </a:xfrm>
          <a:prstGeom prst="rect">
            <a:avLst/>
          </a:prstGeom>
          <a:ln w="19050" cmpd="sng">
            <a:solidFill>
              <a:schemeClr val="tx2"/>
            </a:solidFill>
          </a:ln>
        </p:spPr>
        <p:txBody>
          <a:bodyPr vert="horz" anchor="ctr"/>
          <a:lstStyle>
            <a:lvl1pPr marL="0" indent="0" algn="ctr">
              <a:buNone/>
              <a:defRPr sz="1333" baseline="0"/>
            </a:lvl1pPr>
          </a:lstStyle>
          <a:p>
            <a:r>
              <a:rPr lang="en-US" dirty="0"/>
              <a:t>CLICK ME TO GRAB A PHOTO FROM YOUR FILES. 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942457" y="4253109"/>
            <a:ext cx="2982233" cy="425335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1867" b="1" i="0" baseline="0">
                <a:solidFill>
                  <a:schemeClr val="accent2"/>
                </a:solidFill>
                <a:latin typeface="Calibri"/>
                <a:cs typeface="Calibri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Name Calibri Bold 14 </a:t>
            </a:r>
            <a:r>
              <a:rPr lang="en-US" dirty="0" err="1"/>
              <a:t>pts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40457" y="4700626"/>
            <a:ext cx="2978827" cy="1114765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chemeClr val="tx1"/>
                </a:solidFill>
                <a:latin typeface="Calibri Light"/>
                <a:cs typeface="Calibri Light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Title Calibri </a:t>
            </a:r>
            <a:r>
              <a:rPr lang="en-US" dirty="0" err="1"/>
              <a:t>LightI</a:t>
            </a:r>
            <a:r>
              <a:rPr lang="en-US" dirty="0"/>
              <a:t> 12 </a:t>
            </a:r>
            <a:r>
              <a:rPr lang="en-US" dirty="0" err="1"/>
              <a:t>pts</a:t>
            </a:r>
            <a:r>
              <a:rPr lang="en-US" dirty="0"/>
              <a:t> description can go here. </a:t>
            </a:r>
            <a:br>
              <a:rPr lang="en-US" dirty="0"/>
            </a:br>
            <a:r>
              <a:rPr lang="en-US" dirty="0"/>
              <a:t>Maybe even be three to four lines in length!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41184" y="4262785"/>
            <a:ext cx="2982233" cy="425335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1867" b="1" i="0" baseline="0">
                <a:solidFill>
                  <a:schemeClr val="accent2"/>
                </a:solidFill>
                <a:latin typeface="Calibri"/>
                <a:cs typeface="Calibri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Name Calibri Bold 14 </a:t>
            </a:r>
            <a:r>
              <a:rPr lang="en-US" dirty="0" err="1"/>
              <a:t>pts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194037" y="4698207"/>
            <a:ext cx="2978827" cy="1114765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chemeClr val="tx1"/>
                </a:solidFill>
                <a:latin typeface="Calibri Light"/>
                <a:cs typeface="Calibri Light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Title Calibri </a:t>
            </a:r>
            <a:r>
              <a:rPr lang="en-US" dirty="0" err="1"/>
              <a:t>LightI</a:t>
            </a:r>
            <a:r>
              <a:rPr lang="en-US" dirty="0"/>
              <a:t> 12 </a:t>
            </a:r>
            <a:r>
              <a:rPr lang="en-US" dirty="0" err="1"/>
              <a:t>pts</a:t>
            </a:r>
            <a:r>
              <a:rPr lang="en-US" dirty="0"/>
              <a:t> description can go here. </a:t>
            </a:r>
            <a:br>
              <a:rPr lang="en-US" dirty="0"/>
            </a:br>
            <a:r>
              <a:rPr lang="en-US" dirty="0"/>
              <a:t>Maybe even be three to four lines in length!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194764" y="4260366"/>
            <a:ext cx="2982233" cy="425335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1867" b="1" i="0" baseline="0">
                <a:solidFill>
                  <a:schemeClr val="accent2"/>
                </a:solidFill>
                <a:latin typeface="Calibri"/>
                <a:cs typeface="Calibri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Name Calibri Bold 14 </a:t>
            </a:r>
            <a:r>
              <a:rPr lang="en-US" dirty="0" err="1"/>
              <a:t>pts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4" name="Picture 13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24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5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229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2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986554" y="1659143"/>
            <a:ext cx="2623485" cy="2596340"/>
          </a:xfrm>
          <a:prstGeom prst="rect">
            <a:avLst/>
          </a:prstGeom>
          <a:ln w="19050" cmpd="sng">
            <a:solidFill>
              <a:schemeClr val="tx2"/>
            </a:solidFill>
          </a:ln>
        </p:spPr>
        <p:txBody>
          <a:bodyPr vert="horz" anchor="ctr"/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333" baseline="0"/>
            </a:lvl1pPr>
          </a:lstStyle>
          <a:p>
            <a:r>
              <a:rPr lang="en-US" dirty="0"/>
              <a:t>CLICK ME TO GRAB A PHOTO FROM YOUR FILES. 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792303" y="4690950"/>
            <a:ext cx="2978827" cy="1114765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chemeClr val="tx1"/>
                </a:solidFill>
                <a:latin typeface="Calibri Light"/>
                <a:cs typeface="Calibri Light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Title Calibri </a:t>
            </a:r>
            <a:r>
              <a:rPr lang="en-US" dirty="0" err="1"/>
              <a:t>LightI</a:t>
            </a:r>
            <a:r>
              <a:rPr lang="en-US" dirty="0"/>
              <a:t> 12 </a:t>
            </a:r>
            <a:r>
              <a:rPr lang="en-US" dirty="0" err="1"/>
              <a:t>pts</a:t>
            </a:r>
            <a:r>
              <a:rPr lang="en-US" dirty="0"/>
              <a:t> description can go here. </a:t>
            </a:r>
            <a:br>
              <a:rPr lang="en-US" dirty="0"/>
            </a:br>
            <a:r>
              <a:rPr lang="en-US" dirty="0"/>
              <a:t>Maybe even be three to four lines in length!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636896" y="1644630"/>
            <a:ext cx="2623485" cy="2596340"/>
          </a:xfrm>
          <a:prstGeom prst="rect">
            <a:avLst/>
          </a:prstGeom>
          <a:ln w="19050" cmpd="sng">
            <a:solidFill>
              <a:schemeClr val="tx2"/>
            </a:solidFill>
          </a:ln>
        </p:spPr>
        <p:txBody>
          <a:bodyPr vert="horz" anchor="ctr"/>
          <a:lstStyle>
            <a:lvl1pPr marL="0" indent="0" algn="ctr">
              <a:buNone/>
              <a:defRPr sz="1333" baseline="0"/>
            </a:lvl1pPr>
          </a:lstStyle>
          <a:p>
            <a:r>
              <a:rPr lang="en-US" dirty="0"/>
              <a:t>CLICK ME TO GRAB A PHOTO FROM YOUR FILES. 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2793029" y="4253109"/>
            <a:ext cx="2982233" cy="425335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1867" b="1" i="0" baseline="0">
                <a:solidFill>
                  <a:schemeClr val="accent2"/>
                </a:solidFill>
                <a:latin typeface="Calibri"/>
                <a:cs typeface="Calibri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Name Calibri Bold 14 </a:t>
            </a:r>
            <a:r>
              <a:rPr lang="en-US" dirty="0" err="1"/>
              <a:t>pts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491029" y="4700626"/>
            <a:ext cx="2978827" cy="1114765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chemeClr val="tx1"/>
                </a:solidFill>
                <a:latin typeface="Calibri Light"/>
                <a:cs typeface="Calibri Light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Title Calibri </a:t>
            </a:r>
            <a:r>
              <a:rPr lang="en-US" dirty="0" err="1"/>
              <a:t>LightI</a:t>
            </a:r>
            <a:r>
              <a:rPr lang="en-US" dirty="0"/>
              <a:t> 12 </a:t>
            </a:r>
            <a:r>
              <a:rPr lang="en-US" dirty="0" err="1"/>
              <a:t>pts</a:t>
            </a:r>
            <a:r>
              <a:rPr lang="en-US" dirty="0"/>
              <a:t> description can go here. </a:t>
            </a:r>
            <a:br>
              <a:rPr lang="en-US" dirty="0"/>
            </a:br>
            <a:r>
              <a:rPr lang="en-US" dirty="0"/>
              <a:t>Maybe even be three to four lines in length!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491756" y="4262785"/>
            <a:ext cx="2982233" cy="425335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1867" b="1" i="0" baseline="0">
                <a:solidFill>
                  <a:schemeClr val="accent2"/>
                </a:solidFill>
                <a:latin typeface="Calibri"/>
                <a:cs typeface="Calibri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Name Calibri Bold 14 </a:t>
            </a:r>
            <a:r>
              <a:rPr lang="en-US" dirty="0" err="1"/>
              <a:t>pts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2" name="Picture 11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15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4842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_1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91071" y="1678821"/>
            <a:ext cx="3014836" cy="2983643"/>
          </a:xfrm>
          <a:prstGeom prst="rect">
            <a:avLst/>
          </a:prstGeom>
          <a:ln w="19050" cmpd="sng">
            <a:solidFill>
              <a:schemeClr val="tx2"/>
            </a:solidFill>
          </a:ln>
        </p:spPr>
        <p:txBody>
          <a:bodyPr vert="horz" anchor="ctr"/>
          <a:lstStyle>
            <a:lvl1pPr marL="0" indent="0" algn="ctr">
              <a:buNone/>
              <a:defRPr sz="1333" baseline="0"/>
            </a:lvl1pPr>
          </a:lstStyle>
          <a:p>
            <a:r>
              <a:rPr lang="en-US" dirty="0"/>
              <a:t>CLICK ME TO GRAB A PHOTO FROM YOUR FILES. 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654978" y="2767805"/>
            <a:ext cx="4888175" cy="1695337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2400" b="0" i="0" baseline="0">
                <a:solidFill>
                  <a:schemeClr val="tx1"/>
                </a:solidFill>
                <a:latin typeface="Calibri Light"/>
                <a:cs typeface="Calibri Light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Title/Description</a:t>
            </a:r>
            <a:br>
              <a:rPr lang="en-US" dirty="0"/>
            </a:br>
            <a:r>
              <a:rPr lang="en-US" dirty="0"/>
              <a:t>Calibri Light 18 </a:t>
            </a:r>
            <a:r>
              <a:rPr lang="en-US" dirty="0" err="1"/>
              <a:t>pts</a:t>
            </a:r>
            <a:r>
              <a:rPr lang="en-US" dirty="0"/>
              <a:t> description can go here. Maybe even be three to four lines in length!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55704" y="2281583"/>
            <a:ext cx="4899544" cy="425335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2400" b="1" i="0" baseline="0">
                <a:solidFill>
                  <a:schemeClr val="accent2"/>
                </a:solidFill>
                <a:latin typeface="Calibri"/>
                <a:cs typeface="Calibri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Name Calibri Bold 18 </a:t>
            </a:r>
            <a:r>
              <a:rPr lang="en-US" dirty="0" err="1"/>
              <a:t>pts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7" name="Picture 6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12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666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lumn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001837" y="1216121"/>
            <a:ext cx="2520296" cy="48029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3697624" y="1216121"/>
            <a:ext cx="2520296" cy="48029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393411" y="1216121"/>
            <a:ext cx="2520296" cy="48029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089197" y="1216121"/>
            <a:ext cx="2520296" cy="480291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03300" y="1229208"/>
            <a:ext cx="2506133" cy="454121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2133" b="1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sz="1600">
                <a:latin typeface="Segoe UI"/>
                <a:cs typeface="Segoe UI"/>
              </a:defRPr>
            </a:lvl2pPr>
            <a:lvl3pPr marL="1219170" indent="0">
              <a:buNone/>
              <a:defRPr sz="1467">
                <a:latin typeface="Segoe UI"/>
                <a:cs typeface="Segoe UI"/>
              </a:defRPr>
            </a:lvl3pPr>
            <a:lvl4pPr marL="1828754" indent="0">
              <a:buNone/>
              <a:defRPr sz="1400">
                <a:latin typeface="Segoe UI"/>
                <a:cs typeface="Segoe UI"/>
              </a:defRPr>
            </a:lvl4pPr>
            <a:lvl5pPr marL="2438339" indent="0">
              <a:buNone/>
              <a:defRPr sz="1400"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COLUMN HEAD 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12634" y="1229208"/>
            <a:ext cx="2506133" cy="454121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2133" b="1" i="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sz="1600">
                <a:latin typeface="Segoe UI"/>
                <a:cs typeface="Segoe UI"/>
              </a:defRPr>
            </a:lvl2pPr>
            <a:lvl3pPr marL="1219170" indent="0">
              <a:buNone/>
              <a:defRPr sz="1467">
                <a:latin typeface="Segoe UI"/>
                <a:cs typeface="Segoe UI"/>
              </a:defRPr>
            </a:lvl3pPr>
            <a:lvl4pPr marL="1828754" indent="0">
              <a:buNone/>
              <a:defRPr sz="1400">
                <a:latin typeface="Segoe UI"/>
                <a:cs typeface="Segoe UI"/>
              </a:defRPr>
            </a:lvl4pPr>
            <a:lvl5pPr marL="2438339" indent="0">
              <a:buNone/>
              <a:defRPr sz="1400"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16  PTS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08420" y="1229208"/>
            <a:ext cx="2506133" cy="454121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2133" b="1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sz="1600">
                <a:latin typeface="Segoe UI"/>
                <a:cs typeface="Segoe UI"/>
              </a:defRPr>
            </a:lvl2pPr>
            <a:lvl3pPr marL="1219170" indent="0">
              <a:buNone/>
              <a:defRPr sz="1467">
                <a:latin typeface="Segoe UI"/>
                <a:cs typeface="Segoe UI"/>
              </a:defRPr>
            </a:lvl3pPr>
            <a:lvl4pPr marL="1828754" indent="0">
              <a:buNone/>
              <a:defRPr sz="1400">
                <a:latin typeface="Segoe UI"/>
                <a:cs typeface="Segoe UI"/>
              </a:defRPr>
            </a:lvl4pPr>
            <a:lvl5pPr marL="2438339" indent="0">
              <a:buNone/>
              <a:defRPr sz="1400"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CALIBRI BOLD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077114" y="1229208"/>
            <a:ext cx="2506133" cy="454121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2133" b="1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sz="1600">
                <a:latin typeface="Segoe UI"/>
                <a:cs typeface="Segoe UI"/>
              </a:defRPr>
            </a:lvl2pPr>
            <a:lvl3pPr marL="1219170" indent="0">
              <a:buNone/>
              <a:defRPr sz="1467">
                <a:latin typeface="Segoe UI"/>
                <a:cs typeface="Segoe UI"/>
              </a:defRPr>
            </a:lvl3pPr>
            <a:lvl4pPr marL="1828754" indent="0">
              <a:buNone/>
              <a:defRPr sz="1400">
                <a:latin typeface="Segoe UI"/>
                <a:cs typeface="Segoe UI"/>
              </a:defRPr>
            </a:lvl4pPr>
            <a:lvl5pPr marL="2438339" indent="0">
              <a:buNone/>
              <a:defRPr sz="1400"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CENTERED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988908" y="1789007"/>
            <a:ext cx="2493433" cy="4360333"/>
          </a:xfrm>
          <a:prstGeom prst="rect">
            <a:avLst/>
          </a:prstGeom>
        </p:spPr>
        <p:txBody>
          <a:bodyPr vert="horz"/>
          <a:lstStyle>
            <a:lvl1pPr marL="230712" marR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 sz="1867" b="0" i="0" baseline="0">
                <a:latin typeface="Calibri Light"/>
                <a:cs typeface="Calibri Light"/>
              </a:defRPr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Great place for bullets or body copy.</a:t>
            </a:r>
          </a:p>
          <a:p>
            <a:pPr lvl="0"/>
            <a:r>
              <a:rPr lang="en-US" dirty="0"/>
              <a:t>Four column bullet copy should ideally be 14 </a:t>
            </a:r>
            <a:r>
              <a:rPr lang="en-US" dirty="0" err="1"/>
              <a:t>pts</a:t>
            </a:r>
            <a:r>
              <a:rPr lang="en-US" dirty="0"/>
              <a:t> with line spacing at 0.9.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Bullets should have a 6pt space after.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Minimum Bullet size should be 12 pts.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Calibri Light</a:t>
            </a:r>
          </a:p>
          <a:p>
            <a:pPr lvl="0"/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684694" y="1789007"/>
            <a:ext cx="2493433" cy="4360333"/>
          </a:xfrm>
          <a:prstGeom prst="rect">
            <a:avLst/>
          </a:prstGeom>
        </p:spPr>
        <p:txBody>
          <a:bodyPr vert="horz"/>
          <a:lstStyle>
            <a:lvl1pPr marL="230712" marR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 sz="1867" b="0" i="0" baseline="0">
                <a:latin typeface="Calibri Light"/>
                <a:cs typeface="Calibri Light"/>
              </a:defRPr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Great place for bullets or body copy.</a:t>
            </a:r>
          </a:p>
          <a:p>
            <a:pPr lvl="0"/>
            <a:r>
              <a:rPr lang="en-US" dirty="0"/>
              <a:t>Four column bullet copy should ideally be 14 </a:t>
            </a:r>
            <a:r>
              <a:rPr lang="en-US" dirty="0" err="1"/>
              <a:t>pts</a:t>
            </a:r>
            <a:r>
              <a:rPr lang="en-US" dirty="0"/>
              <a:t> with line spacing at 0.9.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Bullets should have a 6pt space after.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Minimum Bullet size should be 12 pts.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Calibri Light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  <a:p>
            <a:pPr marL="230712" marR="0" lvl="0" indent="-23071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394028" y="1789007"/>
            <a:ext cx="2493433" cy="4360333"/>
          </a:xfrm>
          <a:prstGeom prst="rect">
            <a:avLst/>
          </a:prstGeom>
        </p:spPr>
        <p:txBody>
          <a:bodyPr vert="horz"/>
          <a:lstStyle>
            <a:lvl1pPr marL="230712" marR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 sz="1867" b="0" i="0" baseline="0">
                <a:latin typeface="Calibri Light"/>
                <a:cs typeface="Calibri Light"/>
              </a:defRPr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Great place for bullets or body copy.</a:t>
            </a:r>
          </a:p>
          <a:p>
            <a:pPr lvl="0"/>
            <a:r>
              <a:rPr lang="en-US" dirty="0"/>
              <a:t>Four column bullet copy should ideally be 14 </a:t>
            </a:r>
            <a:r>
              <a:rPr lang="en-US" dirty="0" err="1"/>
              <a:t>pts</a:t>
            </a:r>
            <a:r>
              <a:rPr lang="en-US" dirty="0"/>
              <a:t> with line spacing at 0.9.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Bullets should have a 6pt space after.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Minimum Bullet size should be 12 pts.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Calibri Light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089814" y="1789007"/>
            <a:ext cx="2493433" cy="4360333"/>
          </a:xfrm>
          <a:prstGeom prst="rect">
            <a:avLst/>
          </a:prstGeom>
        </p:spPr>
        <p:txBody>
          <a:bodyPr vert="horz"/>
          <a:lstStyle>
            <a:lvl1pPr marL="230712" marR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 sz="1867" b="0" i="0" baseline="0">
                <a:latin typeface="Calibri Light"/>
                <a:cs typeface="Calibri Light"/>
              </a:defRPr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Great place for bullets or body copy.</a:t>
            </a:r>
          </a:p>
          <a:p>
            <a:pPr lvl="0"/>
            <a:r>
              <a:rPr lang="en-US" dirty="0"/>
              <a:t>Four column bullet copy should ideally be 14 </a:t>
            </a:r>
            <a:r>
              <a:rPr lang="en-US" dirty="0" err="1"/>
              <a:t>pts</a:t>
            </a:r>
            <a:r>
              <a:rPr lang="en-US" dirty="0"/>
              <a:t> with line spacing at 0.9.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Bullets should have a 6pt space after.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Minimum Bullet size should be 12 pts.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Calibri Light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7" name="Picture 16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20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1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693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991129" y="1216121"/>
            <a:ext cx="3495104" cy="48029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4635183" y="1216121"/>
            <a:ext cx="3495104" cy="48029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8292783" y="1216121"/>
            <a:ext cx="3495104" cy="48029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94934" y="1229208"/>
            <a:ext cx="3475465" cy="454121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2133" b="1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sz="1600">
                <a:latin typeface="Segoe UI"/>
                <a:cs typeface="Segoe UI"/>
              </a:defRPr>
            </a:lvl2pPr>
            <a:lvl3pPr marL="1219170" indent="0">
              <a:buNone/>
              <a:defRPr sz="1467">
                <a:latin typeface="Segoe UI"/>
                <a:cs typeface="Segoe UI"/>
              </a:defRPr>
            </a:lvl3pPr>
            <a:lvl4pPr marL="1828754" indent="0">
              <a:buNone/>
              <a:defRPr sz="1400">
                <a:latin typeface="Segoe UI"/>
                <a:cs typeface="Segoe UI"/>
              </a:defRPr>
            </a:lvl4pPr>
            <a:lvl5pPr marL="2438339" indent="0">
              <a:buNone/>
              <a:defRPr sz="1400"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COLUMN HEAD – 16 PTS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52534" y="1229208"/>
            <a:ext cx="3475465" cy="454121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2133" b="1" i="0" baseline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sz="1600">
                <a:latin typeface="Segoe UI"/>
                <a:cs typeface="Segoe UI"/>
              </a:defRPr>
            </a:lvl2pPr>
            <a:lvl3pPr marL="1219170" indent="0">
              <a:buNone/>
              <a:defRPr sz="1467">
                <a:latin typeface="Segoe UI"/>
                <a:cs typeface="Segoe UI"/>
              </a:defRPr>
            </a:lvl3pPr>
            <a:lvl4pPr marL="1828754" indent="0">
              <a:buNone/>
              <a:defRPr sz="1400">
                <a:latin typeface="Segoe UI"/>
                <a:cs typeface="Segoe UI"/>
              </a:defRPr>
            </a:lvl4pPr>
            <a:lvl5pPr marL="2438339" indent="0">
              <a:buNone/>
              <a:defRPr sz="1400"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BOLD &amp; CENTERED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310134" y="1229208"/>
            <a:ext cx="3475465" cy="454121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2133" b="1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sz="1600">
                <a:latin typeface="Segoe UI"/>
                <a:cs typeface="Segoe UI"/>
              </a:defRPr>
            </a:lvl2pPr>
            <a:lvl3pPr marL="1219170" indent="0">
              <a:buNone/>
              <a:defRPr sz="1467">
                <a:latin typeface="Segoe UI"/>
                <a:cs typeface="Segoe UI"/>
              </a:defRPr>
            </a:lvl3pPr>
            <a:lvl4pPr marL="1828754" indent="0">
              <a:buNone/>
              <a:defRPr sz="1400">
                <a:latin typeface="Segoe UI"/>
                <a:cs typeface="Segoe UI"/>
              </a:defRPr>
            </a:lvl4pPr>
            <a:lvl5pPr marL="2438339" indent="0">
              <a:buNone/>
              <a:defRPr sz="1400"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 CALIBRI REGULAR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013248" y="1789007"/>
            <a:ext cx="3346069" cy="4360333"/>
          </a:xfrm>
          <a:prstGeom prst="rect">
            <a:avLst/>
          </a:prstGeom>
        </p:spPr>
        <p:txBody>
          <a:bodyPr vert="horz"/>
          <a:lstStyle>
            <a:lvl1pPr marL="230712" marR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 sz="2133" b="0" i="0" baseline="0">
                <a:latin typeface="Calibri Light"/>
                <a:cs typeface="Calibri Light"/>
              </a:defRPr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Great place for bullets or body copy.</a:t>
            </a:r>
          </a:p>
          <a:p>
            <a:pPr lvl="0"/>
            <a:r>
              <a:rPr lang="en-US" dirty="0"/>
              <a:t>Bullet can be 14 </a:t>
            </a:r>
            <a:r>
              <a:rPr lang="en-US" dirty="0" err="1"/>
              <a:t>pts</a:t>
            </a:r>
            <a:r>
              <a:rPr lang="en-US" dirty="0"/>
              <a:t> or 16 </a:t>
            </a:r>
            <a:r>
              <a:rPr lang="en-US" dirty="0" err="1"/>
              <a:t>pts</a:t>
            </a:r>
            <a:r>
              <a:rPr lang="en-US" dirty="0"/>
              <a:t> with 0.9 line spacing.</a:t>
            </a:r>
          </a:p>
          <a:p>
            <a:pPr marL="230712" marR="0" lvl="0" indent="-23071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Bullets should have a 6 </a:t>
            </a:r>
            <a:r>
              <a:rPr lang="en-US" dirty="0" err="1"/>
              <a:t>pt</a:t>
            </a:r>
            <a:r>
              <a:rPr lang="en-US" dirty="0"/>
              <a:t> space after.</a:t>
            </a:r>
          </a:p>
          <a:p>
            <a:pPr marL="230712" marR="0" lvl="0" indent="-23071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Minimum Bullet size should be 12 pts.</a:t>
            </a:r>
          </a:p>
          <a:p>
            <a:pPr marL="230712" marR="0" lvl="0" indent="-23071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Calibri Light</a:t>
            </a:r>
          </a:p>
          <a:p>
            <a:pPr lvl="0"/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657301" y="1789007"/>
            <a:ext cx="3348779" cy="4360333"/>
          </a:xfrm>
          <a:prstGeom prst="rect">
            <a:avLst/>
          </a:prstGeom>
        </p:spPr>
        <p:txBody>
          <a:bodyPr vert="horz"/>
          <a:lstStyle>
            <a:lvl1pPr marL="230712" marR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 sz="2133" b="0" i="0" baseline="0">
                <a:latin typeface="Calibri Light"/>
                <a:cs typeface="Calibri Light"/>
              </a:defRPr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Great place for bullets or body copy.</a:t>
            </a:r>
          </a:p>
          <a:p>
            <a:pPr lvl="0"/>
            <a:r>
              <a:rPr lang="en-US" dirty="0"/>
              <a:t>Bullet can be 14 </a:t>
            </a:r>
            <a:r>
              <a:rPr lang="en-US" dirty="0" err="1"/>
              <a:t>pts</a:t>
            </a:r>
            <a:r>
              <a:rPr lang="en-US" dirty="0"/>
              <a:t> or 16 </a:t>
            </a:r>
            <a:r>
              <a:rPr lang="en-US" dirty="0" err="1"/>
              <a:t>pts</a:t>
            </a:r>
            <a:r>
              <a:rPr lang="en-US" dirty="0"/>
              <a:t> with 0.9 line spacing.</a:t>
            </a:r>
          </a:p>
          <a:p>
            <a:pPr marL="230712" marR="0" lvl="0" indent="-23071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Bullets should have a 6 </a:t>
            </a:r>
            <a:r>
              <a:rPr lang="en-US" dirty="0" err="1"/>
              <a:t>pt</a:t>
            </a:r>
            <a:r>
              <a:rPr lang="en-US" dirty="0"/>
              <a:t> space after.</a:t>
            </a:r>
          </a:p>
          <a:p>
            <a:pPr marL="230712" marR="0" lvl="0" indent="-23071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Minimum Bullet size should be 12 pts.</a:t>
            </a:r>
          </a:p>
          <a:p>
            <a:pPr marL="230712" marR="0" lvl="0" indent="-23071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Calibri Light</a:t>
            </a:r>
          </a:p>
          <a:p>
            <a:pPr marL="230712" marR="0" lvl="0" indent="-23071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8314267" y="1789007"/>
            <a:ext cx="3352800" cy="4360333"/>
          </a:xfrm>
          <a:prstGeom prst="rect">
            <a:avLst/>
          </a:prstGeom>
        </p:spPr>
        <p:txBody>
          <a:bodyPr vert="horz"/>
          <a:lstStyle>
            <a:lvl1pPr marL="230712" marR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 sz="2133" b="0" i="0" baseline="0">
                <a:latin typeface="Calibri Light"/>
                <a:cs typeface="Calibri Light"/>
              </a:defRPr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Great place for bullets or body copy.</a:t>
            </a:r>
          </a:p>
          <a:p>
            <a:pPr lvl="0"/>
            <a:r>
              <a:rPr lang="en-US" dirty="0"/>
              <a:t>Bullet can be 14 </a:t>
            </a:r>
            <a:r>
              <a:rPr lang="en-US" dirty="0" err="1"/>
              <a:t>pts</a:t>
            </a:r>
            <a:r>
              <a:rPr lang="en-US" dirty="0"/>
              <a:t> or 16 </a:t>
            </a:r>
            <a:r>
              <a:rPr lang="en-US" dirty="0" err="1"/>
              <a:t>pts</a:t>
            </a:r>
            <a:r>
              <a:rPr lang="en-US" dirty="0"/>
              <a:t> with 0.9 line spacing.</a:t>
            </a:r>
          </a:p>
          <a:p>
            <a:pPr marL="230712" marR="0" lvl="0" indent="-23071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Bullets should have a 6 </a:t>
            </a:r>
            <a:r>
              <a:rPr lang="en-US" dirty="0" err="1"/>
              <a:t>pt</a:t>
            </a:r>
            <a:r>
              <a:rPr lang="en-US" dirty="0"/>
              <a:t> space after.</a:t>
            </a:r>
          </a:p>
          <a:p>
            <a:pPr marL="230712" marR="0" lvl="0" indent="-23071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Minimum Bullet size should be 12 pts.</a:t>
            </a:r>
          </a:p>
          <a:p>
            <a:pPr marL="230712" marR="0" lvl="0" indent="-230712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Calibri Light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4" name="Picture 13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17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8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4_Cloud/Busines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 userDrawn="1"/>
        </p:nvSpPr>
        <p:spPr>
          <a:xfrm>
            <a:off x="2" y="1599472"/>
            <a:ext cx="9446020" cy="2816741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84515" h="2112556">
                <a:moveTo>
                  <a:pt x="0" y="0"/>
                </a:moveTo>
                <a:lnTo>
                  <a:pt x="7084515" y="20320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36694" y="1738207"/>
            <a:ext cx="7748693" cy="1458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5333" b="0" i="0" baseline="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Title 1 bottom align 40 </a:t>
            </a:r>
            <a:r>
              <a:rPr lang="en-US" dirty="0" err="1"/>
              <a:t>pts</a:t>
            </a:r>
            <a:r>
              <a:rPr lang="en-US" dirty="0"/>
              <a:t> Calibri Regular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6868" y="3212451"/>
            <a:ext cx="7271995" cy="1155952"/>
          </a:xfrm>
          <a:prstGeom prst="rect">
            <a:avLst/>
          </a:prstGeom>
        </p:spPr>
        <p:txBody>
          <a:bodyPr vert="horz" anchor="t"/>
          <a:lstStyle>
            <a:lvl1pPr marL="0" indent="0">
              <a:lnSpc>
                <a:spcPct val="80000"/>
              </a:lnSpc>
              <a:buNone/>
              <a:defRPr sz="3733" b="0" i="0" baseline="0">
                <a:solidFill>
                  <a:srgbClr val="FFFFFF"/>
                </a:solidFill>
                <a:latin typeface="Calibri Light"/>
                <a:cs typeface="Calibri Light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Sub-Title 1 top align </a:t>
            </a:r>
            <a:br>
              <a:rPr lang="en-US" dirty="0"/>
            </a:br>
            <a:r>
              <a:rPr lang="en-US" dirty="0"/>
              <a:t>28 </a:t>
            </a:r>
            <a:r>
              <a:rPr lang="en-US" dirty="0" err="1"/>
              <a:t>pts</a:t>
            </a:r>
            <a:r>
              <a:rPr lang="en-US" dirty="0"/>
              <a:t> Calibri Light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/>
                </a:solidFill>
              </a:rPr>
              <a:t>© 2016 Sungard Availability Services, all rights reserved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lang="en-US" smtClean="0">
                <a:solidFill>
                  <a:schemeClr val="bg1"/>
                </a:solidFill>
              </a:defRPr>
            </a:lvl1pPr>
          </a:lstStyle>
          <a:p>
            <a:r>
              <a:rPr>
                <a:solidFill>
                  <a:prstClr val="white"/>
                </a:solidFill>
              </a:rPr>
              <a:t>Insert Data Classification according to </a:t>
            </a:r>
            <a:r>
              <a:rPr>
                <a:solidFill>
                  <a:prstClr val="white"/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034" y="3486384"/>
            <a:ext cx="2829551" cy="93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389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991129" y="1216121"/>
            <a:ext cx="5198007" cy="48029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369155" y="1216121"/>
            <a:ext cx="5198007" cy="48029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94933" y="1229208"/>
            <a:ext cx="5168800" cy="454121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2133" b="1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sz="1600">
                <a:latin typeface="Segoe UI"/>
                <a:cs typeface="Segoe UI"/>
              </a:defRPr>
            </a:lvl2pPr>
            <a:lvl3pPr marL="1219170" indent="0">
              <a:buNone/>
              <a:defRPr sz="1467">
                <a:latin typeface="Segoe UI"/>
                <a:cs typeface="Segoe UI"/>
              </a:defRPr>
            </a:lvl3pPr>
            <a:lvl4pPr marL="1828754" indent="0">
              <a:buNone/>
              <a:defRPr sz="1400">
                <a:latin typeface="Segoe UI"/>
                <a:cs typeface="Segoe UI"/>
              </a:defRPr>
            </a:lvl4pPr>
            <a:lvl5pPr marL="2438339" indent="0">
              <a:buNone/>
              <a:defRPr sz="1400"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COLUMN HEAD 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86507" y="1229208"/>
            <a:ext cx="5168800" cy="454121"/>
          </a:xfrm>
          <a:prstGeom prst="rect">
            <a:avLst/>
          </a:prstGeom>
          <a:ln>
            <a:noFill/>
          </a:ln>
        </p:spPr>
        <p:txBody>
          <a:bodyPr vert="horz" anchor="ctr"/>
          <a:lstStyle>
            <a:lvl1pPr marL="0" indent="0" algn="ctr">
              <a:buNone/>
              <a:defRPr sz="2133" b="1" i="0">
                <a:solidFill>
                  <a:schemeClr val="bg1"/>
                </a:solidFill>
                <a:latin typeface="Calibri"/>
                <a:cs typeface="Calibri"/>
              </a:defRPr>
            </a:lvl1pPr>
            <a:lvl2pPr marL="609585" indent="0">
              <a:buNone/>
              <a:defRPr sz="1600">
                <a:latin typeface="Segoe UI"/>
                <a:cs typeface="Segoe UI"/>
              </a:defRPr>
            </a:lvl2pPr>
            <a:lvl3pPr marL="1219170" indent="0">
              <a:buNone/>
              <a:defRPr sz="1467">
                <a:latin typeface="Segoe UI"/>
                <a:cs typeface="Segoe UI"/>
              </a:defRPr>
            </a:lvl3pPr>
            <a:lvl4pPr marL="1828754" indent="0">
              <a:buNone/>
              <a:defRPr sz="1400">
                <a:latin typeface="Segoe UI"/>
                <a:cs typeface="Segoe UI"/>
              </a:defRPr>
            </a:lvl4pPr>
            <a:lvl5pPr marL="2438339" indent="0">
              <a:buNone/>
              <a:defRPr sz="1400"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COLUMN HEAD 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999700" y="1789007"/>
            <a:ext cx="4937760" cy="4360333"/>
          </a:xfrm>
          <a:prstGeom prst="rect">
            <a:avLst/>
          </a:prstGeom>
        </p:spPr>
        <p:txBody>
          <a:bodyPr vert="horz"/>
          <a:lstStyle>
            <a:lvl1pPr marL="230712" marR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 sz="2133" b="0" i="0" baseline="0">
                <a:latin typeface="Calibri Light"/>
                <a:cs typeface="Calibri Light"/>
              </a:defRPr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Great place for bullets or body copy.</a:t>
            </a:r>
          </a:p>
          <a:p>
            <a:pPr lvl="0"/>
            <a:r>
              <a:rPr lang="en-US" dirty="0"/>
              <a:t>Bullet can be 14 </a:t>
            </a:r>
            <a:r>
              <a:rPr lang="en-US" dirty="0" err="1"/>
              <a:t>pts</a:t>
            </a:r>
            <a:r>
              <a:rPr lang="en-US" dirty="0"/>
              <a:t> or 16 </a:t>
            </a:r>
            <a:r>
              <a:rPr lang="en-US" dirty="0" err="1"/>
              <a:t>pts</a:t>
            </a:r>
            <a:r>
              <a:rPr lang="en-US" dirty="0"/>
              <a:t> with 0.9 line spacing.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Bullets should have a 4pt space after.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Minimum Bullet size should be 12 pts.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Calibri Light	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391273" y="1789007"/>
            <a:ext cx="4937760" cy="4360333"/>
          </a:xfrm>
          <a:prstGeom prst="rect">
            <a:avLst/>
          </a:prstGeom>
        </p:spPr>
        <p:txBody>
          <a:bodyPr vert="horz"/>
          <a:lstStyle>
            <a:lvl1pPr marL="230712" marR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 sz="2133" b="0" i="0" baseline="0">
                <a:latin typeface="Calibri Light"/>
                <a:cs typeface="Calibri Light"/>
              </a:defRPr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Great place for bullets or body copy.</a:t>
            </a:r>
          </a:p>
          <a:p>
            <a:pPr lvl="0"/>
            <a:r>
              <a:rPr lang="en-US" dirty="0"/>
              <a:t>Bullet can be 14 </a:t>
            </a:r>
            <a:r>
              <a:rPr lang="en-US" dirty="0" err="1"/>
              <a:t>pts</a:t>
            </a:r>
            <a:r>
              <a:rPr lang="en-US" dirty="0"/>
              <a:t> or 16 </a:t>
            </a:r>
            <a:r>
              <a:rPr lang="en-US" dirty="0" err="1"/>
              <a:t>pts</a:t>
            </a:r>
            <a:r>
              <a:rPr lang="en-US" dirty="0"/>
              <a:t> with 0.9 line spacing.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Bullets should have a 4pt space after.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Minimum Bullet size should be 12 pts.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Calibri Light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1" name="Picture 10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14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232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999702" y="1341966"/>
            <a:ext cx="4927900" cy="4957233"/>
          </a:xfrm>
          <a:prstGeom prst="rect">
            <a:avLst/>
          </a:prstGeom>
        </p:spPr>
        <p:txBody>
          <a:bodyPr vert="horz"/>
          <a:lstStyle>
            <a:lvl1pPr marL="230712" marR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 sz="2133" b="0" i="0" baseline="0">
                <a:latin typeface="Calibri Light"/>
                <a:cs typeface="Calibri Light"/>
              </a:defRPr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Great place for bullets or body copy.</a:t>
            </a:r>
          </a:p>
          <a:p>
            <a:pPr lvl="0"/>
            <a:r>
              <a:rPr lang="en-US" dirty="0"/>
              <a:t>Bullet can be 14 </a:t>
            </a:r>
            <a:r>
              <a:rPr lang="en-US" dirty="0" err="1"/>
              <a:t>pts</a:t>
            </a:r>
            <a:r>
              <a:rPr lang="en-US" dirty="0"/>
              <a:t> or 16 </a:t>
            </a:r>
            <a:r>
              <a:rPr lang="en-US" dirty="0" err="1"/>
              <a:t>pts</a:t>
            </a:r>
            <a:r>
              <a:rPr lang="en-US" dirty="0"/>
              <a:t> with 0.9 line spacing.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Bullets should have a 4pt space after.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Minimum Bullet size should be 12 pts.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Calibri Light	</a:t>
            </a:r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377727" y="1341966"/>
            <a:ext cx="4937760" cy="4957233"/>
          </a:xfrm>
          <a:prstGeom prst="rect">
            <a:avLst/>
          </a:prstGeom>
        </p:spPr>
        <p:txBody>
          <a:bodyPr vert="horz"/>
          <a:lstStyle>
            <a:lvl1pPr marL="230712" marR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 sz="2133" b="0" i="0" baseline="0">
                <a:latin typeface="Calibri Light"/>
                <a:cs typeface="Calibri Light"/>
              </a:defRPr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Great place for bullets or body copy.</a:t>
            </a:r>
          </a:p>
          <a:p>
            <a:pPr lvl="0"/>
            <a:r>
              <a:rPr lang="en-US" dirty="0"/>
              <a:t>Bullet can be 14 </a:t>
            </a:r>
            <a:r>
              <a:rPr lang="en-US" dirty="0" err="1"/>
              <a:t>pts</a:t>
            </a:r>
            <a:r>
              <a:rPr lang="en-US" dirty="0"/>
              <a:t> or 16 </a:t>
            </a:r>
            <a:r>
              <a:rPr lang="en-US" dirty="0" err="1"/>
              <a:t>pts</a:t>
            </a:r>
            <a:r>
              <a:rPr lang="en-US" dirty="0"/>
              <a:t> with 0.9 line spacing.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Bullets should have a 4pt space after.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Minimum Bullet size should be 12 pts.</a:t>
            </a:r>
          </a:p>
          <a:p>
            <a:pPr marL="230712" marR="0" lvl="0" indent="-230712" algn="l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Calibri Light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6" name="Picture 5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10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008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_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718821" y="1818574"/>
            <a:ext cx="5074679" cy="425335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2400" b="0" i="1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Title Calibri Regular Italic 18 </a:t>
            </a:r>
            <a:r>
              <a:rPr lang="en-US" dirty="0" err="1"/>
              <a:t>pts</a:t>
            </a:r>
            <a:endParaRPr lang="en-US" dirty="0"/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718821" y="2263678"/>
            <a:ext cx="5074679" cy="1147180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Email address</a:t>
            </a:r>
          </a:p>
          <a:p>
            <a:pPr lvl="0"/>
            <a:r>
              <a:rPr lang="en-US" dirty="0"/>
              <a:t>Phone number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9320107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18821" y="1327997"/>
            <a:ext cx="5106247" cy="48725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67" b="1" i="0" baseline="0">
                <a:latin typeface="Calibri"/>
                <a:cs typeface="Calibri"/>
              </a:defRPr>
            </a:lvl1pPr>
            <a:lvl2pPr marL="609585" indent="0">
              <a:buNone/>
              <a:defRPr sz="2667" b="1" i="0">
                <a:latin typeface="Calibri"/>
                <a:cs typeface="Calibri"/>
              </a:defRPr>
            </a:lvl2pPr>
            <a:lvl3pPr marL="1219170" indent="0">
              <a:buNone/>
              <a:defRPr sz="2667" b="1" i="0">
                <a:latin typeface="Calibri"/>
                <a:cs typeface="Calibri"/>
              </a:defRPr>
            </a:lvl3pPr>
            <a:lvl4pPr marL="1828754" indent="0">
              <a:buNone/>
              <a:defRPr sz="2667" b="1" i="0">
                <a:latin typeface="Calibri"/>
                <a:cs typeface="Calibri"/>
              </a:defRPr>
            </a:lvl4pPr>
            <a:lvl5pPr marL="2438339" indent="0">
              <a:buNone/>
              <a:defRPr sz="2667" b="1" i="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Name: Calibri Bold 18 </a:t>
            </a:r>
            <a:r>
              <a:rPr lang="en-US" dirty="0" err="1"/>
              <a:t>pts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24" hasCustomPrompt="1"/>
          </p:nvPr>
        </p:nvSpPr>
        <p:spPr>
          <a:xfrm>
            <a:off x="6503247" y="1818574"/>
            <a:ext cx="5074679" cy="425335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2400" b="0" i="1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Title Calibri Regular Italic 18 </a:t>
            </a:r>
            <a:r>
              <a:rPr lang="en-US" dirty="0" err="1"/>
              <a:t>pts</a:t>
            </a:r>
            <a:endParaRPr lang="en-US" dirty="0"/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25" hasCustomPrompt="1"/>
          </p:nvPr>
        </p:nvSpPr>
        <p:spPr>
          <a:xfrm>
            <a:off x="6503247" y="2263678"/>
            <a:ext cx="5074679" cy="1147180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Email address</a:t>
            </a:r>
          </a:p>
          <a:p>
            <a:pPr lvl="0"/>
            <a:r>
              <a:rPr lang="en-US" dirty="0"/>
              <a:t>Phone number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503247" y="1327997"/>
            <a:ext cx="5106247" cy="48725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67" b="1" i="0" baseline="0">
                <a:latin typeface="Calibri"/>
                <a:cs typeface="Calibri"/>
              </a:defRPr>
            </a:lvl1pPr>
            <a:lvl2pPr marL="609585" indent="0">
              <a:buNone/>
              <a:defRPr sz="2667" b="1" i="0">
                <a:latin typeface="Calibri"/>
                <a:cs typeface="Calibri"/>
              </a:defRPr>
            </a:lvl2pPr>
            <a:lvl3pPr marL="1219170" indent="0">
              <a:buNone/>
              <a:defRPr sz="2667" b="1" i="0">
                <a:latin typeface="Calibri"/>
                <a:cs typeface="Calibri"/>
              </a:defRPr>
            </a:lvl3pPr>
            <a:lvl4pPr marL="1828754" indent="0">
              <a:buNone/>
              <a:defRPr sz="2667" b="1" i="0">
                <a:latin typeface="Calibri"/>
                <a:cs typeface="Calibri"/>
              </a:defRPr>
            </a:lvl4pPr>
            <a:lvl5pPr marL="2438339" indent="0">
              <a:buNone/>
              <a:defRPr sz="2667" b="1" i="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Name: Calibri Bold 18 </a:t>
            </a:r>
            <a:r>
              <a:rPr lang="en-US" dirty="0" err="1"/>
              <a:t>pts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7" hasCustomPrompt="1"/>
          </p:nvPr>
        </p:nvSpPr>
        <p:spPr>
          <a:xfrm>
            <a:off x="718821" y="4162147"/>
            <a:ext cx="5074679" cy="425335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2400" b="0" i="1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Title Calibri Regular Italic 18 </a:t>
            </a:r>
            <a:r>
              <a:rPr lang="en-US" dirty="0" err="1"/>
              <a:t>pts</a:t>
            </a:r>
            <a:endParaRPr lang="en-US" dirty="0"/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8" hasCustomPrompt="1"/>
          </p:nvPr>
        </p:nvSpPr>
        <p:spPr>
          <a:xfrm>
            <a:off x="718821" y="4607251"/>
            <a:ext cx="5074679" cy="1147180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Email address</a:t>
            </a:r>
          </a:p>
          <a:p>
            <a:pPr lvl="0"/>
            <a:r>
              <a:rPr lang="en-US" dirty="0"/>
              <a:t>Phone number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718821" y="3671571"/>
            <a:ext cx="5106247" cy="48725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67" b="1" i="0" baseline="0">
                <a:latin typeface="Calibri"/>
                <a:cs typeface="Calibri"/>
              </a:defRPr>
            </a:lvl1pPr>
            <a:lvl2pPr marL="609585" indent="0">
              <a:buNone/>
              <a:defRPr sz="2667" b="1" i="0">
                <a:latin typeface="Calibri"/>
                <a:cs typeface="Calibri"/>
              </a:defRPr>
            </a:lvl2pPr>
            <a:lvl3pPr marL="1219170" indent="0">
              <a:buNone/>
              <a:defRPr sz="2667" b="1" i="0">
                <a:latin typeface="Calibri"/>
                <a:cs typeface="Calibri"/>
              </a:defRPr>
            </a:lvl3pPr>
            <a:lvl4pPr marL="1828754" indent="0">
              <a:buNone/>
              <a:defRPr sz="2667" b="1" i="0">
                <a:latin typeface="Calibri"/>
                <a:cs typeface="Calibri"/>
              </a:defRPr>
            </a:lvl4pPr>
            <a:lvl5pPr marL="2438339" indent="0">
              <a:buNone/>
              <a:defRPr sz="2667" b="1" i="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Name: Calibri Bold 18 </a:t>
            </a:r>
            <a:r>
              <a:rPr lang="en-US" dirty="0" err="1"/>
              <a:t>pts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30" hasCustomPrompt="1"/>
          </p:nvPr>
        </p:nvSpPr>
        <p:spPr>
          <a:xfrm>
            <a:off x="6503247" y="4162147"/>
            <a:ext cx="5074679" cy="425335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2400" b="0" i="1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Title Calibri Regular Italic 18 </a:t>
            </a:r>
            <a:r>
              <a:rPr lang="en-US" dirty="0" err="1"/>
              <a:t>pts</a:t>
            </a:r>
            <a:endParaRPr lang="en-US" dirty="0"/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31" hasCustomPrompt="1"/>
          </p:nvPr>
        </p:nvSpPr>
        <p:spPr>
          <a:xfrm>
            <a:off x="6503247" y="4607251"/>
            <a:ext cx="5074679" cy="1147180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Email address</a:t>
            </a:r>
          </a:p>
          <a:p>
            <a:pPr lvl="0"/>
            <a:r>
              <a:rPr lang="en-US" dirty="0"/>
              <a:t>Phone number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6503247" y="3671571"/>
            <a:ext cx="5106247" cy="48725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67" b="1" i="0" baseline="0">
                <a:latin typeface="Calibri"/>
                <a:cs typeface="Calibri"/>
              </a:defRPr>
            </a:lvl1pPr>
            <a:lvl2pPr marL="609585" indent="0">
              <a:buNone/>
              <a:defRPr sz="2667" b="1" i="0">
                <a:latin typeface="Calibri"/>
                <a:cs typeface="Calibri"/>
              </a:defRPr>
            </a:lvl2pPr>
            <a:lvl3pPr marL="1219170" indent="0">
              <a:buNone/>
              <a:defRPr sz="2667" b="1" i="0">
                <a:latin typeface="Calibri"/>
                <a:cs typeface="Calibri"/>
              </a:defRPr>
            </a:lvl3pPr>
            <a:lvl4pPr marL="1828754" indent="0">
              <a:buNone/>
              <a:defRPr sz="2667" b="1" i="0">
                <a:latin typeface="Calibri"/>
                <a:cs typeface="Calibri"/>
              </a:defRPr>
            </a:lvl4pPr>
            <a:lvl5pPr marL="2438339" indent="0">
              <a:buNone/>
              <a:defRPr sz="2667" b="1" i="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Name: Calibri Bold 18 </a:t>
            </a:r>
            <a:r>
              <a:rPr lang="en-US" dirty="0" err="1"/>
              <a:t>pts</a:t>
            </a:r>
            <a:endParaRPr lang="en-US" dirty="0"/>
          </a:p>
        </p:txBody>
      </p:sp>
      <p:sp>
        <p:nvSpPr>
          <p:cNvPr id="15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6" name="Picture 15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19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1011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_2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8520853" y="1352573"/>
            <a:ext cx="3671147" cy="2360883"/>
          </a:xfrm>
          <a:prstGeom prst="rect">
            <a:avLst/>
          </a:prstGeom>
          <a:ln w="19050" cmpd="sng">
            <a:noFill/>
          </a:ln>
        </p:spPr>
        <p:txBody>
          <a:bodyPr vert="horz" anchor="ctr"/>
          <a:lstStyle>
            <a:lvl1pPr marL="0" indent="0" algn="ctr">
              <a:buNone/>
              <a:defRPr sz="1333" baseline="0"/>
            </a:lvl1pPr>
          </a:lstStyle>
          <a:p>
            <a:r>
              <a:rPr lang="en-US" dirty="0"/>
              <a:t>CLICK ME TO GRAB A PHOTO FROM YOUR FILES. PHOTOS HAVE NO OUTILNE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8520853" y="3723240"/>
            <a:ext cx="3671147" cy="2360883"/>
          </a:xfrm>
          <a:prstGeom prst="rect">
            <a:avLst/>
          </a:prstGeom>
          <a:ln w="19050" cmpd="sng">
            <a:noFill/>
          </a:ln>
        </p:spPr>
        <p:txBody>
          <a:bodyPr vert="horz" anchor="ctr"/>
          <a:lstStyle>
            <a:lvl1pPr marL="0" indent="0" algn="ctr">
              <a:buNone/>
              <a:defRPr sz="1333" baseline="0"/>
            </a:lvl1pPr>
          </a:lstStyle>
          <a:p>
            <a:r>
              <a:rPr lang="en-US" dirty="0"/>
              <a:t>CLICK ME TO GRAB A PHOTO FROM YOUR FILES. PHOTOS HAVE NO OUTILNE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273421"/>
            <a:ext cx="7735147" cy="4775200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311143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2400" b="0" i="0" baseline="0">
                <a:solidFill>
                  <a:schemeClr val="tx1"/>
                </a:solidFill>
                <a:latin typeface="Calibri Light"/>
                <a:cs typeface="Calibri Light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Calibri Light at 18 </a:t>
            </a:r>
            <a:r>
              <a:rPr lang="en-US" dirty="0" err="1"/>
              <a:t>pts</a:t>
            </a:r>
            <a:r>
              <a:rPr lang="en-US" dirty="0"/>
              <a:t> here. This is a one column format for larger text. Leave a little space on the right so that this text doesn’t run right into your stat.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Copy is set to 1.0 line spacing with 4 </a:t>
            </a:r>
            <a:r>
              <a:rPr lang="en-US" dirty="0" err="1"/>
              <a:t>pts</a:t>
            </a:r>
            <a:r>
              <a:rPr lang="en-US" dirty="0"/>
              <a:t> space after setting. </a:t>
            </a:r>
          </a:p>
          <a:p>
            <a:pPr lvl="0"/>
            <a:r>
              <a:rPr lang="en-US" dirty="0"/>
              <a:t>Calibri Light at 18 </a:t>
            </a:r>
            <a:r>
              <a:rPr lang="en-US" dirty="0" err="1"/>
              <a:t>pts</a:t>
            </a:r>
            <a:r>
              <a:rPr lang="en-US" dirty="0"/>
              <a:t> here. This is a one column format for larger text. Leave a little space on the right so that this text doesn’t run right into your stat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8" name="Picture 7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13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346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_1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273421"/>
            <a:ext cx="7735147" cy="4775200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311143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2400" b="0" i="0" baseline="0">
                <a:solidFill>
                  <a:schemeClr val="tx1"/>
                </a:solidFill>
                <a:latin typeface="Calibri Light"/>
                <a:cs typeface="Calibri Light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Calibri Light at 18 </a:t>
            </a:r>
            <a:r>
              <a:rPr lang="en-US" dirty="0" err="1"/>
              <a:t>pts</a:t>
            </a:r>
            <a:r>
              <a:rPr lang="en-US" dirty="0"/>
              <a:t> here. This is a one column format for larger text. Leave a little space on the right so that this text doesn’t run right into your stat.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Copy is set to 1.0 line spacing with 4 </a:t>
            </a:r>
            <a:r>
              <a:rPr lang="en-US" dirty="0" err="1"/>
              <a:t>pts</a:t>
            </a:r>
            <a:r>
              <a:rPr lang="en-US" dirty="0"/>
              <a:t> space after setting. </a:t>
            </a:r>
          </a:p>
          <a:p>
            <a:pPr lvl="0"/>
            <a:r>
              <a:rPr lang="en-US" dirty="0"/>
              <a:t>Calibri Light at 18 </a:t>
            </a:r>
            <a:r>
              <a:rPr lang="en-US" dirty="0" err="1"/>
              <a:t>pts</a:t>
            </a:r>
            <a:r>
              <a:rPr lang="en-US" dirty="0"/>
              <a:t> here. This is a one column format for larger text. Leave a little space on the right so that this text doesn’t run right into your stat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8520853" y="1352573"/>
            <a:ext cx="3671147" cy="4743427"/>
          </a:xfrm>
          <a:prstGeom prst="rect">
            <a:avLst/>
          </a:prstGeom>
          <a:ln w="19050" cmpd="sng">
            <a:noFill/>
          </a:ln>
        </p:spPr>
        <p:txBody>
          <a:bodyPr vert="horz" anchor="ctr"/>
          <a:lstStyle>
            <a:lvl1pPr marL="0" indent="0" algn="ctr">
              <a:buNone/>
              <a:defRPr sz="1333" baseline="0"/>
            </a:lvl1pPr>
          </a:lstStyle>
          <a:p>
            <a:r>
              <a:rPr lang="en-US" dirty="0"/>
              <a:t>CLICK ME TO GRAB A PHOTO FROM YOUR FILES. PHOTOS HAVE NO OUTILNE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6" name="Picture 5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11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721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_1Large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1273421"/>
            <a:ext cx="3820160" cy="4775200"/>
          </a:xfrm>
          <a:prstGeom prst="rect">
            <a:avLst/>
          </a:prstGeom>
        </p:spPr>
        <p:txBody>
          <a:bodyPr numCol="1" spcCol="457200">
            <a:noAutofit/>
          </a:bodyPr>
          <a:lstStyle>
            <a:lvl1pPr marL="311143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 sz="2400" b="0" i="0" baseline="0">
                <a:solidFill>
                  <a:schemeClr val="tx1"/>
                </a:solidFill>
                <a:latin typeface="Calibri Light"/>
                <a:cs typeface="Calibri Light"/>
              </a:defRPr>
            </a:lvl1pPr>
            <a:lvl2pPr marL="840296" indent="-230712">
              <a:spcBef>
                <a:spcPts val="0"/>
              </a:spcBef>
              <a:spcAft>
                <a:spcPts val="533"/>
              </a:spcAft>
              <a:buFont typeface="Arial"/>
              <a:buChar char="•"/>
              <a:defRPr sz="2400" b="0" i="0" baseline="0">
                <a:solidFill>
                  <a:schemeClr val="tx1"/>
                </a:solidFill>
                <a:latin typeface="Calibri"/>
                <a:cs typeface="Calibri"/>
              </a:defRPr>
            </a:lvl2pPr>
            <a:lvl3pPr marL="1441415" indent="-222245">
              <a:spcBef>
                <a:spcPts val="0"/>
              </a:spcBef>
              <a:spcAft>
                <a:spcPts val="533"/>
              </a:spcAft>
              <a:defRPr sz="2133" b="0" i="0">
                <a:solidFill>
                  <a:schemeClr val="tx1"/>
                </a:solidFill>
                <a:latin typeface="Calibri"/>
                <a:cs typeface="Calibri"/>
              </a:defRPr>
            </a:lvl3pPr>
            <a:lvl4pPr marL="2057349" indent="-228594">
              <a:spcBef>
                <a:spcPts val="0"/>
              </a:spcBef>
              <a:spcAft>
                <a:spcPts val="533"/>
              </a:spcAft>
              <a:defRPr sz="2133" b="0" i="0" baseline="0">
                <a:solidFill>
                  <a:schemeClr val="tx1"/>
                </a:solidFill>
                <a:latin typeface="Calibri"/>
                <a:cs typeface="Calibri"/>
              </a:defRPr>
            </a:lvl4pPr>
            <a:lvl5pPr>
              <a:defRPr>
                <a:solidFill>
                  <a:schemeClr val="tx1"/>
                </a:solidFill>
                <a:latin typeface="Segoe UI"/>
                <a:cs typeface="Segoe UI"/>
              </a:defRPr>
            </a:lvl5pPr>
          </a:lstStyle>
          <a:p>
            <a:pPr lvl="0"/>
            <a:r>
              <a:rPr lang="en-US" dirty="0"/>
              <a:t>Calibri Light at 18 </a:t>
            </a:r>
            <a:r>
              <a:rPr lang="en-US" dirty="0" err="1"/>
              <a:t>pts</a:t>
            </a:r>
            <a:r>
              <a:rPr lang="en-US" dirty="0"/>
              <a:t> here. This is a one column format for larger text. Leave a little space on the right so that this text doesn’t run right into your stat.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Copy is set to 1.0 line spacing with 4 </a:t>
            </a:r>
            <a:r>
              <a:rPr lang="en-US" dirty="0" err="1"/>
              <a:t>pts</a:t>
            </a:r>
            <a:r>
              <a:rPr lang="en-US" dirty="0"/>
              <a:t> space after setting. </a:t>
            </a:r>
          </a:p>
          <a:p>
            <a:pPr marL="311143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833707" y="1352573"/>
            <a:ext cx="8358293" cy="4743427"/>
          </a:xfrm>
          <a:prstGeom prst="rect">
            <a:avLst/>
          </a:prstGeom>
          <a:ln w="19050" cmpd="sng">
            <a:noFill/>
          </a:ln>
        </p:spPr>
        <p:txBody>
          <a:bodyPr vert="horz" anchor="ctr"/>
          <a:lstStyle>
            <a:lvl1pPr marL="0" indent="0" algn="ctr">
              <a:buNone/>
              <a:defRPr sz="1333" baseline="0"/>
            </a:lvl1pPr>
          </a:lstStyle>
          <a:p>
            <a:r>
              <a:rPr lang="en-US" dirty="0"/>
              <a:t>CLICK ME TO GRAB A PHOTO FROM YOUR FILES. PHOTOS HAVE NO OUTILNE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6" name="Picture 5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11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9430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70187"/>
            <a:ext cx="12192000" cy="5025813"/>
          </a:xfrm>
          <a:prstGeom prst="rect">
            <a:avLst/>
          </a:prstGeom>
          <a:ln w="19050" cmpd="sng">
            <a:noFill/>
          </a:ln>
        </p:spPr>
        <p:txBody>
          <a:bodyPr vert="horz" anchor="ctr"/>
          <a:lstStyle>
            <a:lvl1pPr marL="0" indent="0" algn="ctr">
              <a:buNone/>
              <a:defRPr sz="1333" baseline="0"/>
            </a:lvl1pPr>
          </a:lstStyle>
          <a:p>
            <a:r>
              <a:rPr lang="en-US" dirty="0"/>
              <a:t>CLICK ME TO GRAB A PHOTO FROM YOUR FILES. PHOTOS HAVE NO OUTILNE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5" name="Picture 4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9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817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Photo_No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096000"/>
          </a:xfrm>
          <a:prstGeom prst="rect">
            <a:avLst/>
          </a:prstGeom>
          <a:ln w="19050" cmpd="sng">
            <a:noFill/>
          </a:ln>
        </p:spPr>
        <p:txBody>
          <a:bodyPr vert="horz" anchor="ctr"/>
          <a:lstStyle>
            <a:lvl1pPr marL="0" indent="0" algn="ctr">
              <a:buNone/>
              <a:defRPr sz="1333" baseline="0"/>
            </a:lvl1pPr>
          </a:lstStyle>
          <a:p>
            <a:r>
              <a:rPr lang="en-US" dirty="0"/>
              <a:t>CLICK ME TO GRAB A PHOTO FROM YOUR FILES. PHOTOS HAVE NO OUTILNE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2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6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403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95540" y="293100"/>
            <a:ext cx="11501633" cy="55363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11143" indent="0" algn="l">
              <a:spcBef>
                <a:spcPts val="800"/>
              </a:spcBef>
              <a:defRPr sz="3733" b="0" i="0" baseline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DEFAULTS - DO NOT USE OR DELETE THIS SLIDE 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948267" y="1341121"/>
            <a:ext cx="7193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 Light"/>
                <a:cs typeface="Calibri Light"/>
              </a:rPr>
              <a:t>This is default text. Please do not use or delete this slide.</a:t>
            </a:r>
          </a:p>
          <a:p>
            <a:r>
              <a:rPr lang="en-US" sz="2400" dirty="0">
                <a:solidFill>
                  <a:prstClr val="black"/>
                </a:solidFill>
                <a:latin typeface="Calibri Light"/>
                <a:cs typeface="Calibri Light"/>
              </a:rPr>
              <a:t>This is the second line to show spacing.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124373" y="3629793"/>
            <a:ext cx="4402667" cy="0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1162829" y="4550717"/>
            <a:ext cx="1149548" cy="114954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8" name="Picture 7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11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316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5542" y="293101"/>
            <a:ext cx="11135873" cy="553635"/>
          </a:xfrm>
          <a:prstGeom prst="rect">
            <a:avLst/>
          </a:prstGeom>
        </p:spPr>
        <p:txBody>
          <a:bodyPr lIns="91436" tIns="45718" rIns="91436" bIns="45718" anchor="ctr">
            <a:noAutofit/>
          </a:bodyPr>
          <a:lstStyle>
            <a:lvl1pPr marL="311127" indent="0" algn="l">
              <a:spcBef>
                <a:spcPts val="800"/>
              </a:spcBef>
              <a:defRPr sz="3733" b="0" i="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5" name="Picture 4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  <p:sp>
        <p:nvSpPr>
          <p:cNvPr id="8" name="Rectangle 1"/>
          <p:cNvSpPr/>
          <p:nvPr userDrawn="1"/>
        </p:nvSpPr>
        <p:spPr>
          <a:xfrm rot="10800000">
            <a:off x="11604650" y="6344674"/>
            <a:ext cx="600897" cy="373367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724027" y="6356351"/>
            <a:ext cx="5553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bg1"/>
                </a:solidFill>
                <a:latin typeface="Segoe UI"/>
                <a:ea typeface="+mn-ea"/>
                <a:cs typeface="Segoe UI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7F8DA-6FBA-3343-8D7D-5F04A68DD21C}" type="slidenum">
              <a:rPr lang="en-US" sz="1467" smtClean="0">
                <a:solidFill>
                  <a:prstClr val="white"/>
                </a:solidFill>
              </a:rPr>
              <a:pPr/>
              <a:t>‹#›</a:t>
            </a:fld>
            <a:endParaRPr lang="en-US" sz="14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15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Slide_1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4" name="Picture 13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070187" y="2387380"/>
            <a:ext cx="10010987" cy="102954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defRPr sz="6400" b="0" i="0" baseline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Transition Slide Title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1822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4" name="Picture 13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070187" y="2387380"/>
            <a:ext cx="10010987" cy="102954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defRPr sz="6400" b="0" i="0" baseline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Transition Slide 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2017 Sungard Availability Services,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9019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_Gra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70187" y="2387380"/>
            <a:ext cx="10010987" cy="102954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0000"/>
              </a:lnSpc>
              <a:defRPr sz="6400" b="0" i="0" baseline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7" name="Picture 6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2017 Sungard Availability Services,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99042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_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70187" y="2387380"/>
            <a:ext cx="10010987" cy="102954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0000"/>
              </a:lnSpc>
              <a:defRPr sz="6400" b="0" i="0" baseline="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Rectangle 1"/>
          <p:cNvSpPr/>
          <p:nvPr userDrawn="1"/>
        </p:nvSpPr>
        <p:spPr>
          <a:xfrm>
            <a:off x="2002" y="275415"/>
            <a:ext cx="908393" cy="564429"/>
          </a:xfrm>
          <a:custGeom>
            <a:avLst/>
            <a:gdLst>
              <a:gd name="connsiteX0" fmla="*/ 0 w 5844995"/>
              <a:gd name="connsiteY0" fmla="*/ 0 h 2112556"/>
              <a:gd name="connsiteX1" fmla="*/ 5844995 w 5844995"/>
              <a:gd name="connsiteY1" fmla="*/ 0 h 2112556"/>
              <a:gd name="connsiteX2" fmla="*/ 5844995 w 5844995"/>
              <a:gd name="connsiteY2" fmla="*/ 2112556 h 2112556"/>
              <a:gd name="connsiteX3" fmla="*/ 0 w 5844995"/>
              <a:gd name="connsiteY3" fmla="*/ 2112556 h 2112556"/>
              <a:gd name="connsiteX4" fmla="*/ 0 w 5844995"/>
              <a:gd name="connsiteY4" fmla="*/ 0 h 2112556"/>
              <a:gd name="connsiteX0" fmla="*/ 0 w 6759395"/>
              <a:gd name="connsiteY0" fmla="*/ 0 h 2112556"/>
              <a:gd name="connsiteX1" fmla="*/ 6759395 w 6759395"/>
              <a:gd name="connsiteY1" fmla="*/ 10160 h 2112556"/>
              <a:gd name="connsiteX2" fmla="*/ 5844995 w 6759395"/>
              <a:gd name="connsiteY2" fmla="*/ 2112556 h 2112556"/>
              <a:gd name="connsiteX3" fmla="*/ 0 w 6759395"/>
              <a:gd name="connsiteY3" fmla="*/ 2112556 h 2112556"/>
              <a:gd name="connsiteX4" fmla="*/ 0 w 6759395"/>
              <a:gd name="connsiteY4" fmla="*/ 0 h 2112556"/>
              <a:gd name="connsiteX0" fmla="*/ 0 w 7084515"/>
              <a:gd name="connsiteY0" fmla="*/ 0 h 2112556"/>
              <a:gd name="connsiteX1" fmla="*/ 7084515 w 7084515"/>
              <a:gd name="connsiteY1" fmla="*/ 20320 h 2112556"/>
              <a:gd name="connsiteX2" fmla="*/ 5844995 w 7084515"/>
              <a:gd name="connsiteY2" fmla="*/ 2112556 h 2112556"/>
              <a:gd name="connsiteX3" fmla="*/ 0 w 7084515"/>
              <a:gd name="connsiteY3" fmla="*/ 2112556 h 2112556"/>
              <a:gd name="connsiteX4" fmla="*/ 0 w 7084515"/>
              <a:gd name="connsiteY4" fmla="*/ 0 h 2112556"/>
              <a:gd name="connsiteX0" fmla="*/ 0 w 9018590"/>
              <a:gd name="connsiteY0" fmla="*/ 0 h 2112556"/>
              <a:gd name="connsiteX1" fmla="*/ 9018590 w 9018590"/>
              <a:gd name="connsiteY1" fmla="*/ 20322 h 2112556"/>
              <a:gd name="connsiteX2" fmla="*/ 5844995 w 9018590"/>
              <a:gd name="connsiteY2" fmla="*/ 2112556 h 2112556"/>
              <a:gd name="connsiteX3" fmla="*/ 0 w 9018590"/>
              <a:gd name="connsiteY3" fmla="*/ 2112556 h 2112556"/>
              <a:gd name="connsiteX4" fmla="*/ 0 w 9018590"/>
              <a:gd name="connsiteY4" fmla="*/ 0 h 211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90" h="2112556">
                <a:moveTo>
                  <a:pt x="0" y="0"/>
                </a:moveTo>
                <a:lnTo>
                  <a:pt x="9018590" y="20322"/>
                </a:lnTo>
                <a:lnTo>
                  <a:pt x="5844995" y="2112556"/>
                </a:lnTo>
                <a:lnTo>
                  <a:pt x="0" y="21125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7" name="Picture 6" descr="AS Logo - White Logo with White Letter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7" r="61344" b="8135"/>
          <a:stretch/>
        </p:blipFill>
        <p:spPr>
          <a:xfrm>
            <a:off x="116174" y="374690"/>
            <a:ext cx="340247" cy="369820"/>
          </a:xfrm>
          <a:prstGeom prst="rect">
            <a:avLst/>
          </a:prstGeom>
          <a:noFill/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>
                <a:solidFill>
                  <a:prstClr val="white"/>
                </a:solidFill>
              </a:rPr>
              <a:t>Insert Data Classification according to </a:t>
            </a:r>
            <a:r>
              <a:rPr>
                <a:solidFill>
                  <a:prstClr val="white"/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/>
                </a:solidFill>
              </a:rPr>
              <a:t>© 2017 Sungard Availability Services,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3557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ment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4" name="Picture 3" descr="AS Logo - White Logo with White Letters.png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C1C1C1">
                <a:tint val="45000"/>
                <a:satMod val="400000"/>
              </a:srgbClr>
            </a:duotone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12486" r="65098" b="20469"/>
          <a:stretch/>
        </p:blipFill>
        <p:spPr>
          <a:xfrm>
            <a:off x="5542721" y="-12222"/>
            <a:ext cx="6649280" cy="6888047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679787" y="2292553"/>
            <a:ext cx="8683413" cy="15140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defRPr sz="5333" b="0" i="0" baseline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Segment Slide Title, </a:t>
            </a:r>
            <a:br>
              <a:rPr lang="en-US" dirty="0"/>
            </a:br>
            <a:r>
              <a:rPr lang="en-US" dirty="0"/>
              <a:t>40 </a:t>
            </a:r>
            <a:r>
              <a:rPr lang="en-US" dirty="0" err="1"/>
              <a:t>pts</a:t>
            </a:r>
            <a:r>
              <a:rPr lang="en-US" dirty="0"/>
              <a:t> Can go to two lines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3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13895" y="6406193"/>
            <a:ext cx="6096000" cy="256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67" dirty="0">
                <a:solidFill>
                  <a:prstClr val="white">
                    <a:lumMod val="50000"/>
                  </a:prstClr>
                </a:solidFill>
              </a:rPr>
              <a:t>© 2016 Sungard Availability Services,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6451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hyperlink" Target="https://community.sungardas.com/docs/DOC-4776" TargetMode="Externa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6455" y="63961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lang="en-US" sz="1067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>
                <a:solidFill>
                  <a:srgbClr val="4A4A4A">
                    <a:lumMod val="60000"/>
                    <a:lumOff val="40000"/>
                  </a:srgbClr>
                </a:solidFill>
              </a:rPr>
              <a:t>Insert Data Classification according to </a:t>
            </a:r>
            <a:r>
              <a:rPr>
                <a:solidFill>
                  <a:srgbClr val="4A4A4A">
                    <a:lumMod val="60000"/>
                    <a:lumOff val="40000"/>
                  </a:srgbClr>
                </a:solidFill>
                <a:hlinkClick r:id="rId51"/>
              </a:rPr>
              <a:t>Sungard Availability Services Information Security Policy Section 2</a:t>
            </a:r>
            <a:endParaRPr dirty="0">
              <a:solidFill>
                <a:srgbClr val="4A4A4A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35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  <p:sldLayoutId id="2147483710" r:id="rId32"/>
    <p:sldLayoutId id="2147483711" r:id="rId33"/>
    <p:sldLayoutId id="2147483712" r:id="rId34"/>
    <p:sldLayoutId id="2147483713" r:id="rId35"/>
    <p:sldLayoutId id="2147483714" r:id="rId36"/>
    <p:sldLayoutId id="2147483715" r:id="rId37"/>
    <p:sldLayoutId id="2147483716" r:id="rId38"/>
    <p:sldLayoutId id="2147483717" r:id="rId39"/>
    <p:sldLayoutId id="2147483718" r:id="rId40"/>
    <p:sldLayoutId id="2147483719" r:id="rId41"/>
    <p:sldLayoutId id="2147483720" r:id="rId42"/>
    <p:sldLayoutId id="2147483721" r:id="rId43"/>
    <p:sldLayoutId id="2147483722" r:id="rId44"/>
    <p:sldLayoutId id="2147483723" r:id="rId45"/>
    <p:sldLayoutId id="2147483724" r:id="rId46"/>
    <p:sldLayoutId id="2147483725" r:id="rId47"/>
    <p:sldLayoutId id="2147483726" r:id="rId48"/>
    <p:sldLayoutId id="2147483727" r:id="rId49"/>
  </p:sldLayoutIdLst>
  <p:hf sldNum="0" hdr="0" dt="0"/>
  <p:txStyles>
    <p:titleStyle>
      <a:lvl1pPr algn="l" defTabSz="609585" rtl="0" eaLnBrk="1" latinLnBrk="0" hangingPunct="1">
        <a:lnSpc>
          <a:spcPct val="80000"/>
        </a:lnSpc>
        <a:spcBef>
          <a:spcPct val="0"/>
        </a:spcBef>
        <a:buNone/>
        <a:defRPr sz="5867" kern="1200">
          <a:solidFill>
            <a:schemeClr val="bg1"/>
          </a:solidFill>
          <a:latin typeface="Segoe UI"/>
          <a:ea typeface="+mj-ea"/>
          <a:cs typeface="Segoe UI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ungardas.sharepoint.com/teams/ProdTeam/_layouts/15/guestaccess.aspx?guestaccesstoken=yGMqDhl4%2bcTkTUl%2b6L6qWvxQyCxH5kl4eGNJ3cFscEM%3d&amp;docid=2_1cddc2c05cc7e4ed98e76fa93eaf9e0b0&amp;rev=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sungardas.sharepoint.com/teams/ProdTeam/_layouts/15/guestaccess.aspx?guestaccesstoken=1DYbF/qa72G8Hox%2bOYhvFjux17bS9xaD7ndxkJupnSA%3d&amp;docid=2_1349cf9e3d4c44e3899598d4f7e86307c&amp;rev=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lack.com/custom-integrations/legacy-token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ungardas.sharepoint.com/teams/ProdTeam/_layouts/15/guestaccess.aspx?guestaccesstoken=1DYbF/qa72G8Hox%2bOYhvFjux17bS9xaD7ndxkJupnSA%3d&amp;docid=2_1349cf9e3d4c44e3899598d4f7e86307c&amp;rev=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ungardas.sharepoint.com/teams/ProdTeam/_layouts/15/guestaccess.aspx?guestaccesstoken=3Enldbs8mBmoeXmLdj89G16aIOoL%2bbwtWhtYRVUL6Ew%3d&amp;docid=2_10f36181d55f34757bfee259f967d76ca&amp;rev=1" TargetMode="External"/><Relationship Id="rId7" Type="http://schemas.openxmlformats.org/officeDocument/2006/relationships/hyperlink" Target="https://mountdiablo.jira.com/wiki/pages/viewpage.action?pageId=22844367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sungardas.sharepoint.com/teams/ProdTeam/_layouts/15/guestaccess.aspx?guestaccesstoken=yGMqDhl4%2bcTkTUl%2b6L6qWvxQyCxH5kl4eGNJ3cFscEM%3d&amp;docid=2_1cddc2c05cc7e4ed98e76fa93eaf9e0b0&amp;rev=1" TargetMode="External"/><Relationship Id="rId5" Type="http://schemas.openxmlformats.org/officeDocument/2006/relationships/hyperlink" Target="https://sungardas.sharepoint.com/teams/ss/Shared%20Documents/TestAutomation/SUTAS/Create%20SUTAS%20libraries.docx?d=wab041630c5e947f3aadc7ce39318cc90" TargetMode="External"/><Relationship Id="rId4" Type="http://schemas.openxmlformats.org/officeDocument/2006/relationships/hyperlink" Target="https://sungardas.sharepoint.com/teams/ProdTeam/_layouts/15/guestaccess.aspx?guestaccesstoken=1DYbF/qa72G8Hox%2bOYhvFjux17bS9xaD7ndxkJupnSA%3d&amp;docid=2_1349cf9e3d4c44e3899598d4f7e86307c&amp;rev=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ngardas.sharepoint.com/teams/ProdTeam/_layouts/15/guestaccess.aspx?guestaccesstoken=ijVdBBSfgzixTcLT2gF4o5OEGuGWB4Tf246ubKUjlVQ%3d&amp;docid=2_1c2d1feed413c4b86ae82e3c0e7f69775&amp;rev=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sungardas.sharepoint.com/teams/ProdTeam/_layouts/15/guestaccess.aspx?guestaccesstoken=AOZ2IGDii81srNB4Tzhsfjk5WF4q5iEEJCp1d4n5y9E%3d&amp;docid=2_11fcfff7d89db41369f73dc8e985a22d6&amp;rev=1" TargetMode="External"/><Relationship Id="rId5" Type="http://schemas.openxmlformats.org/officeDocument/2006/relationships/hyperlink" Target="https://sungardas.sharepoint.com/teams/ProdTeam/_layouts/15/guestaccess.aspx?guestaccesstoken=nMda7ba9uwV4zw9cmZVOp8P0NDdWBgrlGqo6vcmXB%2bw%3d&amp;docid=2_166fe1f020b2049e2a3f46ee50167bae3&amp;rev=1" TargetMode="External"/><Relationship Id="rId4" Type="http://schemas.openxmlformats.org/officeDocument/2006/relationships/hyperlink" Target="https://sungardas.sharepoint.com/teams/ProdTeam/_layouts/15/guestaccess.aspx?guestaccesstoken=UyHan6pCXuuiniRjoE9AtLVmqUJfRdM9rTR9RQBQQeA%3d&amp;docid=2_12b598fb4e6134942bfd6bd8504925168&amp;rev=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SUTAS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8952089" y="6396183"/>
            <a:ext cx="2711081" cy="286839"/>
          </a:xfrm>
        </p:spPr>
        <p:txBody>
          <a:bodyPr/>
          <a:lstStyle/>
          <a:p>
            <a:r>
              <a:rPr lang="en-US" dirty="0">
                <a:solidFill>
                  <a:srgbClr val="4A4A4A"/>
                </a:solidFill>
              </a:rPr>
              <a:t>Sungard Availability Services Confidential</a:t>
            </a:r>
            <a:endParaRPr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SUTAS Integration with JIRA for BUG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SUTAS attaches the log file of that particular test case which failed.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SUTAS checks if duplicate bug already exists or not before raising one. </a:t>
            </a:r>
            <a:br>
              <a:rPr lang="en-US" dirty="0"/>
            </a:br>
            <a:r>
              <a:rPr lang="en-US" dirty="0"/>
              <a:t>If duplicate bug already exists and is in open state, then updates the hit count</a:t>
            </a:r>
          </a:p>
          <a:p>
            <a:pPr lvl="1"/>
            <a:r>
              <a:rPr lang="en-US" dirty="0"/>
              <a:t>Hit count: A hitcount field contains numeric value which represents the number of times the bug occurred. </a:t>
            </a:r>
          </a:p>
          <a:p>
            <a:r>
              <a:rPr lang="en-US" dirty="0"/>
              <a:t>If duplicate bug already exists (in the same release version) and is in closed state, then SUTAS reopens 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36533F2-50D7-4581-BE34-07CFD731F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2089" y="6396183"/>
            <a:ext cx="2711081" cy="286839"/>
          </a:xfrm>
        </p:spPr>
        <p:txBody>
          <a:bodyPr/>
          <a:lstStyle/>
          <a:p>
            <a:r>
              <a:rPr lang="en-US" dirty="0">
                <a:solidFill>
                  <a:srgbClr val="4A4A4A"/>
                </a:solidFill>
              </a:rPr>
              <a:t>Sungard Availability Services Confidential</a:t>
            </a:r>
            <a:endParaRPr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1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Fields populated by SUTAS while raising bugs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443130"/>
              </p:ext>
            </p:extLst>
          </p:nvPr>
        </p:nvGraphicFramePr>
        <p:xfrm>
          <a:off x="684717" y="846736"/>
          <a:ext cx="10978454" cy="562893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982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6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07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Calibri"/>
                        </a:rPr>
                        <a:t>Fields</a:t>
                      </a: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  <a:cs typeface="Calibri"/>
                        </a:rPr>
                        <a:t>Description</a:t>
                      </a: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Summary</a:t>
                      </a:r>
                    </a:p>
                  </a:txBody>
                  <a:tcPr marL="46291" marR="46291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Calibri Light"/>
                          <a:cs typeface="Calibri Light"/>
                        </a:rPr>
                        <a:t>Summary in below format.</a:t>
                      </a:r>
                    </a:p>
                    <a:p>
                      <a:pPr algn="ctr"/>
                      <a:r>
                        <a:rPr lang="en-US" sz="1300" b="0" i="0" dirty="0">
                          <a:latin typeface="Calibri Light"/>
                          <a:cs typeface="Calibri Light"/>
                        </a:rPr>
                        <a:t>&lt;Test Case Name&gt; failed with error &lt;Error MSG&gt;</a:t>
                      </a: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45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Description</a:t>
                      </a:r>
                    </a:p>
                  </a:txBody>
                  <a:tcPr marL="46291" marR="46291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Calibri Light"/>
                          <a:cs typeface="Calibri Light"/>
                        </a:rPr>
                        <a:t>Description Format: </a:t>
                      </a:r>
                    </a:p>
                    <a:p>
                      <a:pPr algn="ctr"/>
                      <a:r>
                        <a:rPr lang="en-US" sz="1300" b="0" i="0" dirty="0">
                          <a:latin typeface="Calibri Light"/>
                          <a:cs typeface="Calibri Light"/>
                        </a:rPr>
                        <a:t>Test suite name: &lt;Test Suite Name&gt;</a:t>
                      </a:r>
                    </a:p>
                    <a:p>
                      <a:pPr algn="ctr"/>
                      <a:r>
                        <a:rPr lang="en-US" sz="1300" b="0" i="0" dirty="0">
                          <a:latin typeface="Calibri Light"/>
                          <a:cs typeface="Calibri Light"/>
                        </a:rPr>
                        <a:t>Test case name: &lt;Test Case Name&gt;</a:t>
                      </a:r>
                    </a:p>
                    <a:p>
                      <a:pPr algn="ctr"/>
                      <a:r>
                        <a:rPr lang="en-US" sz="1300" b="0" i="0" dirty="0">
                          <a:latin typeface="Calibri Light"/>
                          <a:cs typeface="Calibri Light"/>
                        </a:rPr>
                        <a:t>&lt;Test failed at keyword&gt;</a:t>
                      </a:r>
                    </a:p>
                    <a:p>
                      <a:pPr algn="ctr"/>
                      <a:r>
                        <a:rPr lang="en-US" sz="1300" b="0" i="0" dirty="0">
                          <a:latin typeface="Calibri Light"/>
                          <a:cs typeface="Calibri Light"/>
                        </a:rPr>
                        <a:t>&lt;Error </a:t>
                      </a:r>
                      <a:r>
                        <a:rPr lang="en-US" sz="1300" b="0" i="0" dirty="0" err="1">
                          <a:latin typeface="Calibri Light"/>
                          <a:cs typeface="Calibri Light"/>
                        </a:rPr>
                        <a:t>msg</a:t>
                      </a:r>
                      <a:r>
                        <a:rPr lang="en-US" sz="1300" b="0" i="0" dirty="0">
                          <a:latin typeface="Calibri Light"/>
                          <a:cs typeface="Calibri Light"/>
                        </a:rPr>
                        <a:t>&gt;</a:t>
                      </a:r>
                    </a:p>
                    <a:p>
                      <a:pPr algn="ctr"/>
                      <a:r>
                        <a:rPr lang="en-US" sz="1300" b="0" i="0" dirty="0">
                          <a:latin typeface="Calibri Light"/>
                          <a:cs typeface="Calibri Light"/>
                        </a:rPr>
                        <a:t>In addition, statement “Please check attached log for more information” will be added by SUTAS</a:t>
                      </a: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Issue Type</a:t>
                      </a:r>
                    </a:p>
                  </a:txBody>
                  <a:tcPr marL="46291" marR="46291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‘BUG’</a:t>
                      </a:r>
                    </a:p>
                  </a:txBody>
                  <a:tcPr marL="46291" marR="46291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Priority</a:t>
                      </a:r>
                    </a:p>
                  </a:txBody>
                  <a:tcPr marL="46291" marR="46291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By default, it would be P2 High</a:t>
                      </a:r>
                    </a:p>
                  </a:txBody>
                  <a:tcPr marL="46291" marR="46291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75">
                <a:tc>
                  <a:txBody>
                    <a:bodyPr/>
                    <a:lstStyle/>
                    <a:p>
                      <a:pPr marL="0" marR="0" algn="ctr" defTabSz="609585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Affects Version</a:t>
                      </a:r>
                    </a:p>
                  </a:txBody>
                  <a:tcPr marL="46291" marR="46291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Will be fetched from user_info file.</a:t>
                      </a:r>
                    </a:p>
                  </a:txBody>
                  <a:tcPr marL="46291" marR="46291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75">
                <a:tc>
                  <a:txBody>
                    <a:bodyPr/>
                    <a:lstStyle/>
                    <a:p>
                      <a:pPr marL="0" marR="0" algn="ctr" defTabSz="609585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Components</a:t>
                      </a:r>
                    </a:p>
                  </a:txBody>
                  <a:tcPr marL="46291" marR="46291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Will be fetched from Jira for the failed test case. If component is not mentioned for a test case in Jira, then “Components” would be populated as ‘Unspecified’</a:t>
                      </a:r>
                    </a:p>
                  </a:txBody>
                  <a:tcPr marL="46291" marR="46291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75">
                <a:tc>
                  <a:txBody>
                    <a:bodyPr/>
                    <a:lstStyle/>
                    <a:p>
                      <a:pPr marL="0" marR="0" algn="ctr" defTabSz="609585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Labels</a:t>
                      </a:r>
                    </a:p>
                  </a:txBody>
                  <a:tcPr marL="46291" marR="46291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Will be fetched from Jira for the failed test case. If label is not mentioned for a test case in Jira, then “Labels” would be populated as ‘Unspecified’</a:t>
                      </a:r>
                    </a:p>
                  </a:txBody>
                  <a:tcPr marL="46291" marR="46291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075">
                <a:tc>
                  <a:txBody>
                    <a:bodyPr/>
                    <a:lstStyle/>
                    <a:p>
                      <a:pPr marL="0" marR="0" algn="ctr" defTabSz="609585" rtl="0" eaLnBrk="1" latinLnBrk="0" hangingPunct="1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Environment Type</a:t>
                      </a:r>
                    </a:p>
                  </a:txBody>
                  <a:tcPr marL="46291" marR="46291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Will be fetched from user_info file</a:t>
                      </a:r>
                    </a:p>
                  </a:txBody>
                  <a:tcPr marL="46291" marR="46291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0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Assignee</a:t>
                      </a:r>
                    </a:p>
                  </a:txBody>
                  <a:tcPr marL="46291" marR="46291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By default, it will be ‘automatic’ or ‘unassigned’</a:t>
                      </a:r>
                    </a:p>
                  </a:txBody>
                  <a:tcPr marL="46291" marR="46291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0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Attachments</a:t>
                      </a:r>
                    </a:p>
                  </a:txBody>
                  <a:tcPr marL="46291" marR="46291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Logs will be attached.</a:t>
                      </a:r>
                    </a:p>
                  </a:txBody>
                  <a:tcPr marL="46291" marR="46291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0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Comments</a:t>
                      </a:r>
                    </a:p>
                  </a:txBody>
                  <a:tcPr marL="46291" marR="46291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SUTAS will be able to add comments such ‘</a:t>
                      </a:r>
                      <a:r>
                        <a:rPr lang="en-US" sz="1300" b="0" i="0" kern="1200" dirty="0" err="1">
                          <a:solidFill>
                            <a:schemeClr val="dk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hitcount</a:t>
                      </a: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 increased to …” or ‘Please check attached logs for more information’ or ‘Reopening bug ….’ etc..</a:t>
                      </a:r>
                    </a:p>
                  </a:txBody>
                  <a:tcPr marL="46291" marR="46291" marT="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16CA767-59B9-44DB-8B8A-ECA6F69B8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2089" y="6396183"/>
            <a:ext cx="2711081" cy="286839"/>
          </a:xfrm>
        </p:spPr>
        <p:txBody>
          <a:bodyPr/>
          <a:lstStyle/>
          <a:p>
            <a:r>
              <a:rPr lang="en-US" dirty="0">
                <a:solidFill>
                  <a:srgbClr val="4A4A4A"/>
                </a:solidFill>
              </a:rPr>
              <a:t>Sungard Availability Services Confidential</a:t>
            </a:r>
            <a:endParaRPr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8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Management in JIRA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02052" y="1127590"/>
            <a:ext cx="11681402" cy="52685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What fields are required for Testsuite and test case are listed in below link. Also it mentions about different workflows for test suite and test cases.</a:t>
            </a:r>
          </a:p>
          <a:p>
            <a:pPr marL="611702" lvl="1" indent="0">
              <a:buNone/>
            </a:pPr>
            <a:r>
              <a:rPr lang="en-US" sz="2100" dirty="0">
                <a:hlinkClick r:id="rId3"/>
              </a:rPr>
              <a:t>https://sungardas.sharepoint.com/teams/ProdTeam/_layouts/15/guestaccess.aspx?guestaccesstoken=yGMqDhl4%2bcTkTUl%2b6L6qWvxQyCxH5kl4eGNJ3cFscEM%3d&amp;docid=2_1cddc2c05cc7e4ed98e76fa93eaf9e0b0&amp;rev=1</a:t>
            </a:r>
            <a:r>
              <a:rPr lang="en-US" sz="21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In test case, one needs to specify "</a:t>
            </a:r>
            <a:r>
              <a:rPr lang="en-US" sz="2100" dirty="0" err="1"/>
              <a:t>sutas</a:t>
            </a:r>
            <a:r>
              <a:rPr lang="en-US" sz="2100" dirty="0"/>
              <a:t>-id". This field contains unique value, which will be used while automating test cases through RIDE.</a:t>
            </a:r>
          </a:p>
          <a:p>
            <a:pPr marL="611702" lvl="1" indent="0">
              <a:buNone/>
            </a:pPr>
            <a:r>
              <a:rPr lang="en-US" sz="2100" dirty="0">
                <a:hlinkClick r:id="rId4"/>
              </a:rPr>
              <a:t>https://sungardas.sharepoint.com/teams/ProdTeam/_layouts/15/guestaccess.aspx?guestaccesstoken=1DYbF%2fqa72G8Hox%2bOYhvFjux17bS9xaD7ndxkJupnSA%3d&amp;docid=2_1349cf9e3d4c44e3899598d4f7e86307c&amp;rev=1</a:t>
            </a:r>
            <a:r>
              <a:rPr lang="en-US" sz="21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Depending on test case management keys mentioned in global config file, SUTAS will clone the master suite.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Once the execution starts SUTAS moves all the test cases to “running” state and when execution is done it will move to PASS/FAIL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SUTAS also links bug id to the failed test case</a:t>
            </a:r>
            <a:br>
              <a:rPr lang="en-US" sz="2100" dirty="0"/>
            </a:br>
            <a:endParaRPr lang="en-US" sz="2100" dirty="0"/>
          </a:p>
          <a:p>
            <a:endParaRPr lang="en-US" sz="21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369F02F-A6E6-471F-BBFE-EAA452485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2089" y="6396183"/>
            <a:ext cx="2711081" cy="286839"/>
          </a:xfrm>
        </p:spPr>
        <p:txBody>
          <a:bodyPr/>
          <a:lstStyle/>
          <a:p>
            <a:r>
              <a:rPr lang="en-US" dirty="0">
                <a:solidFill>
                  <a:srgbClr val="4A4A4A"/>
                </a:solidFill>
              </a:rPr>
              <a:t>Sungard Availability Services Confidential</a:t>
            </a:r>
            <a:endParaRPr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08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FB59-AE98-4CE0-ACDE-8B17F31D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297C-3BE6-4446-B110-9D38E6D2625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SUTAS runs are triggered via Jenkins, and on demand</a:t>
            </a:r>
          </a:p>
          <a:p>
            <a:r>
              <a:rPr lang="en-US" dirty="0"/>
              <a:t>The suite(s) of tests run are determined by label directives</a:t>
            </a:r>
          </a:p>
          <a:p>
            <a:r>
              <a:rPr lang="en-US" dirty="0"/>
              <a:t>Presently we have been focusing on Must Pass Test Suites, which run after builds</a:t>
            </a:r>
          </a:p>
          <a:p>
            <a:r>
              <a:rPr lang="en-US" dirty="0"/>
              <a:t>All tests that carry a configuration label “MPTC” are automatically run</a:t>
            </a:r>
          </a:p>
          <a:p>
            <a:r>
              <a:rPr lang="en-US" dirty="0"/>
              <a:t>Similarly we can trigger “Regression”, “Negative”, “Performance”, “Release” and so forth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78732C-5194-46D0-90EE-432C673E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2089" y="6396183"/>
            <a:ext cx="2711081" cy="286839"/>
          </a:xfrm>
        </p:spPr>
        <p:txBody>
          <a:bodyPr/>
          <a:lstStyle/>
          <a:p>
            <a:r>
              <a:rPr lang="en-US" dirty="0">
                <a:solidFill>
                  <a:srgbClr val="4A4A4A"/>
                </a:solidFill>
              </a:rPr>
              <a:t>Sungard Availability Services Confidential</a:t>
            </a:r>
            <a:endParaRPr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9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SUTAS sends start/completion notifications to a specified slack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Slack authentication is done through a TOKEN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TOKEN needs to be provided by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can get tokens from below link</a:t>
            </a:r>
            <a:br>
              <a:rPr lang="en-US" dirty="0"/>
            </a:br>
            <a:r>
              <a:rPr lang="en-US" dirty="0">
                <a:hlinkClick r:id="rId3"/>
              </a:rPr>
              <a:t>https://api.slack.com/custom-integrations/legacy-tokens</a:t>
            </a:r>
            <a:r>
              <a:rPr lang="en-US" dirty="0"/>
              <a:t> (One has to login with one’s credentials)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Similarly, SUTAS integrates with Microsoft Teams</a:t>
            </a:r>
          </a:p>
          <a:p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5F18F64-759F-401D-9709-1B26023AB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2089" y="6396183"/>
            <a:ext cx="2711081" cy="286839"/>
          </a:xfrm>
        </p:spPr>
        <p:txBody>
          <a:bodyPr/>
          <a:lstStyle/>
          <a:p>
            <a:r>
              <a:rPr lang="en-US" dirty="0">
                <a:solidFill>
                  <a:srgbClr val="4A4A4A"/>
                </a:solidFill>
              </a:rPr>
              <a:t>Sungard Availability Services Confidential</a:t>
            </a:r>
            <a:endParaRPr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08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Email notification is sent when test suite execution is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SUTAS uses SMTP relay service for sending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 recipients’ list has to be provided by user in Global config file</a:t>
            </a:r>
          </a:p>
          <a:p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E541FF1-787A-4D4A-83FB-1D251105A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2089" y="6396183"/>
            <a:ext cx="2711081" cy="286839"/>
          </a:xfrm>
        </p:spPr>
        <p:txBody>
          <a:bodyPr/>
          <a:lstStyle/>
          <a:p>
            <a:r>
              <a:rPr lang="en-US" dirty="0">
                <a:solidFill>
                  <a:srgbClr val="4A4A4A"/>
                </a:solidFill>
              </a:rPr>
              <a:t>Sungard Availability Services Confidential</a:t>
            </a:r>
            <a:endParaRPr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9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SUTAS pushes test result logs in to Apache Webserver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SUTAS will consolidate all the logs and makes it a tar, when test suite execution is completed. The tar ball name contains the time 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tar ball is then pushed to apache webserver</a:t>
            </a:r>
          </a:p>
          <a:p>
            <a:r>
              <a:rPr lang="en-US" dirty="0"/>
              <a:t>Moving forward we plan to switch to Nexus as our repository</a:t>
            </a:r>
          </a:p>
          <a:p>
            <a:r>
              <a:rPr lang="en-US" dirty="0"/>
              <a:t>Complete test details and results are sent to a central Postgress instance</a:t>
            </a:r>
          </a:p>
          <a:p>
            <a:r>
              <a:rPr lang="en-US" dirty="0"/>
              <a:t>The instance can be queried through SQL and through Tableau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EFCC31D-AE75-481D-8419-1B86D6CED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2089" y="6396183"/>
            <a:ext cx="2711081" cy="286839"/>
          </a:xfrm>
        </p:spPr>
        <p:txBody>
          <a:bodyPr/>
          <a:lstStyle/>
          <a:p>
            <a:r>
              <a:rPr lang="en-US" dirty="0">
                <a:solidFill>
                  <a:srgbClr val="4A4A4A"/>
                </a:solidFill>
              </a:rPr>
              <a:t>Sungard Availability Services Confidential</a:t>
            </a:r>
            <a:endParaRPr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911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automating test cases, user needs to specify “depends” variable for declaring the dependency of one test case(s) over other(s), and send it to setup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cases in the test suite must be ordered as per their dependency, for SUTAS to execute this suite.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test cases are in correct order following the dependency, SUTAS would start execution.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test cases are not in order following the dependency, SUTAS would not start execution.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5847639-2F56-4B8F-BD1E-E2D3BD652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2089" y="6396183"/>
            <a:ext cx="2711081" cy="286839"/>
          </a:xfrm>
        </p:spPr>
        <p:txBody>
          <a:bodyPr/>
          <a:lstStyle/>
          <a:p>
            <a:r>
              <a:rPr lang="en-US" dirty="0">
                <a:solidFill>
                  <a:srgbClr val="4A4A4A"/>
                </a:solidFill>
              </a:rPr>
              <a:t>Sungard Availability Services Confidential</a:t>
            </a:r>
            <a:endParaRPr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7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Automate Test Cases using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02051" y="1195830"/>
            <a:ext cx="11406141" cy="46181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RIDE users can easily automate test cases. Below link has document which gives step by step procedure on creating test cases.</a:t>
            </a:r>
            <a:br>
              <a:rPr lang="en-US" dirty="0"/>
            </a:br>
            <a:r>
              <a:rPr lang="en-US" dirty="0">
                <a:hlinkClick r:id="rId3"/>
              </a:rPr>
              <a:t>https://sungardas.sharepoint.com/teams/ProdTeam/_layouts/15/guestaccess.aspx?guestaccesstoken=1DYbF%2fqa72G8Hox%2bOYhvFjux17bS9xaD7ndxkJupnSA%3d&amp;docid=2_1349cf9e3d4c44e3899598d4f7e86307c&amp;rev=1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few mandatory steps which needs to be done while automating test cases.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User must specify software/hardware requirements as one dictionary variable and test case dependency and send that to setup.</a:t>
            </a:r>
            <a:br>
              <a:rPr lang="en-US" dirty="0"/>
            </a:br>
            <a:r>
              <a:rPr lang="en-US" dirty="0"/>
              <a:t>&amp;{test_aggregate_creation} = {'windows':'</a:t>
            </a:r>
            <a:r>
              <a:rPr lang="en-US" dirty="0" err="1"/>
              <a:t>IOmeter</a:t>
            </a:r>
            <a:r>
              <a:rPr lang="en-US" dirty="0"/>
              <a:t>', 'Linux':'</a:t>
            </a:r>
            <a:r>
              <a:rPr lang="en-US" dirty="0" err="1"/>
              <a:t>VDBench</a:t>
            </a:r>
            <a:r>
              <a:rPr lang="en-US" dirty="0"/>
              <a:t>'}</a:t>
            </a:r>
            <a:br>
              <a:rPr lang="en-US" dirty="0"/>
            </a:br>
            <a:r>
              <a:rPr lang="en-US" dirty="0"/>
              <a:t>this variable must be passed to setup in RIDE. </a:t>
            </a:r>
            <a:br>
              <a:rPr lang="en-US" dirty="0"/>
            </a:br>
            <a:r>
              <a:rPr lang="en-US" b="1" dirty="0"/>
              <a:t>setup.Run | depends=test case1,test case2 | &amp;{test_aggregate_creation}</a:t>
            </a:r>
            <a:endParaRPr lang="en-US" dirty="0"/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Also user must run Teardown.Run in teardown field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B83616C-39B3-44AA-8808-70CDA2B29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2089" y="6396183"/>
            <a:ext cx="2711081" cy="286839"/>
          </a:xfrm>
        </p:spPr>
        <p:txBody>
          <a:bodyPr/>
          <a:lstStyle/>
          <a:p>
            <a:r>
              <a:rPr lang="en-US" dirty="0">
                <a:solidFill>
                  <a:srgbClr val="4A4A4A"/>
                </a:solidFill>
              </a:rPr>
              <a:t>Sungard Availability Services Confidential</a:t>
            </a:r>
            <a:endParaRPr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06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02051" y="1277718"/>
            <a:ext cx="11406141" cy="6791461"/>
          </a:xfrm>
        </p:spPr>
        <p:txBody>
          <a:bodyPr/>
          <a:lstStyle/>
          <a:p>
            <a:pPr lvl="0"/>
            <a:r>
              <a:rPr lang="en-US" sz="2000" dirty="0"/>
              <a:t>SUTAS High Level Design Document</a:t>
            </a:r>
          </a:p>
          <a:p>
            <a:pPr marL="611702" lvl="1" indent="0">
              <a:buNone/>
            </a:pPr>
            <a:r>
              <a:rPr lang="en-US" sz="1800" u="sng" dirty="0">
                <a:hlinkClick r:id="rId3"/>
              </a:rPr>
              <a:t>https://sungardas.sharepoint.com/teams/ProdTeam/_layouts/15/guestaccess.aspx?guestaccesstoken=3Enldbs8mBmoeXmLdj89G16aIOoL%2bbwtWhtYRVUL6Ew%3d&amp;docid=2_10f36181d55f34757bfee259f967d76ca&amp;rev=1</a:t>
            </a:r>
            <a:r>
              <a:rPr lang="en-US" sz="1800" u="sng" dirty="0"/>
              <a:t> </a:t>
            </a:r>
            <a:endParaRPr lang="en-US" sz="1800" dirty="0"/>
          </a:p>
          <a:p>
            <a:pPr lvl="0"/>
            <a:r>
              <a:rPr lang="en-US" sz="2000" dirty="0"/>
              <a:t>Creating test suites using RIDE</a:t>
            </a:r>
          </a:p>
          <a:p>
            <a:pPr marL="611702" lvl="1" indent="0">
              <a:buNone/>
            </a:pPr>
            <a:r>
              <a:rPr lang="en-US" sz="1800" u="sng" dirty="0">
                <a:hlinkClick r:id="rId4"/>
              </a:rPr>
              <a:t>https://sungardas.sharepoint.com/teams/ProdTeam/_layouts/15/guestaccess.aspx?guestaccesstoken=1DYbF%2fqa72G8Hox%2bOYhvFjux17bS9xaD7ndxkJupnSA%3d&amp;docid=2_1349cf9e3d4c44e3899598d4f7e86307c&amp;rev=1</a:t>
            </a:r>
            <a:r>
              <a:rPr lang="en-US" sz="1800" u="sng" dirty="0"/>
              <a:t> </a:t>
            </a:r>
            <a:r>
              <a:rPr lang="en-US" sz="1800" dirty="0"/>
              <a:t> </a:t>
            </a:r>
          </a:p>
          <a:p>
            <a:pPr lvl="0"/>
            <a:r>
              <a:rPr lang="en-US" sz="2000" dirty="0"/>
              <a:t>Creating libraries for SUTAS</a:t>
            </a:r>
          </a:p>
          <a:p>
            <a:pPr marL="611702" lvl="1" indent="0">
              <a:buNone/>
            </a:pPr>
            <a:r>
              <a:rPr lang="en-US" sz="1800" u="sng" dirty="0">
                <a:hlinkClick r:id="rId5"/>
              </a:rPr>
              <a:t>https://sungardas.sharepoint.com/teams/ss/Shared%20Documents/TestAutomation/SUTAS/Create%20SUTAS%20libraries.docx?d=wab041630c5e947f3aadc7ce39318cc90</a:t>
            </a:r>
            <a:r>
              <a:rPr lang="en-US" sz="1800" dirty="0"/>
              <a:t>  </a:t>
            </a:r>
          </a:p>
          <a:p>
            <a:pPr lvl="0"/>
            <a:r>
              <a:rPr lang="en-US" sz="2000" dirty="0"/>
              <a:t>Test case management in JIRA</a:t>
            </a:r>
          </a:p>
          <a:p>
            <a:pPr marL="611702" lvl="1" indent="0">
              <a:buNone/>
            </a:pPr>
            <a:r>
              <a:rPr lang="en-US" sz="1800" u="sng" dirty="0">
                <a:hlinkClick r:id="rId6"/>
              </a:rPr>
              <a:t>https://sungardas.sharepoint.com/teams/ProdTeam/_layouts/15/guestaccess.aspx?guestaccesstoken=yGMqDhl4%2bcTkTUl%2b6L6qWvxQyCxH5kl4eGNJ3cFscEM%3d&amp;docid=2_1cddc2c05cc7e4ed98e76fa93eaf9e0b0&amp;rev=1</a:t>
            </a:r>
            <a:r>
              <a:rPr lang="en-US" sz="1800" u="sng" dirty="0"/>
              <a:t> </a:t>
            </a:r>
            <a:r>
              <a:rPr lang="en-US" sz="1800" dirty="0"/>
              <a:t> </a:t>
            </a:r>
          </a:p>
          <a:p>
            <a:pPr lvl="0"/>
            <a:r>
              <a:rPr lang="en-US" sz="2000" dirty="0"/>
              <a:t>Wiki pages related to SUTAS</a:t>
            </a:r>
          </a:p>
          <a:p>
            <a:pPr marL="611702" lvl="1" indent="0">
              <a:buNone/>
            </a:pPr>
            <a:r>
              <a:rPr lang="en-US" sz="1800" u="sng" dirty="0">
                <a:hlinkClick r:id="rId7"/>
              </a:rPr>
              <a:t>https://mountdiablo.jira.com/wiki/pages/viewpage.action?pageId=228443672</a:t>
            </a:r>
            <a:r>
              <a:rPr lang="en-US" sz="1800" dirty="0"/>
              <a:t> 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E10D561-2F26-4875-B1F8-8BBA7F7BA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2089" y="6396183"/>
            <a:ext cx="2711081" cy="286839"/>
          </a:xfrm>
        </p:spPr>
        <p:txBody>
          <a:bodyPr/>
          <a:lstStyle/>
          <a:p>
            <a:r>
              <a:rPr lang="en-US" dirty="0">
                <a:solidFill>
                  <a:srgbClr val="4A4A4A"/>
                </a:solidFill>
              </a:rPr>
              <a:t>Sungard Availability Services Confidential</a:t>
            </a:r>
            <a:endParaRPr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86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02051" y="1277718"/>
            <a:ext cx="11406141" cy="5580282"/>
          </a:xfrm>
        </p:spPr>
        <p:txBody>
          <a:bodyPr/>
          <a:lstStyle/>
          <a:p>
            <a:pPr lvl="0"/>
            <a:r>
              <a:rPr lang="en-US" dirty="0"/>
              <a:t>SUTAS is the Sungard Unified Test Automation System</a:t>
            </a:r>
          </a:p>
          <a:p>
            <a:pPr lvl="0"/>
            <a:r>
              <a:rPr lang="en-US" dirty="0"/>
              <a:t>SUTAS has been developed to enable deliberate and repeated tests of the infrastructure components at the deepest levels</a:t>
            </a:r>
          </a:p>
          <a:p>
            <a:pPr lvl="0"/>
            <a:r>
              <a:rPr lang="en-US" dirty="0"/>
              <a:t>SUTAS supports the product engineering goal to leverage automated tests to repeatedly and thoroughly test multiple dimensions of solutions and infrastructure, including: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Functional testing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Regression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Negative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Fault injection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Performance, Scalability, Durability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User Interface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Infrastructure readiness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Acceptance and Deployment testing</a:t>
            </a:r>
          </a:p>
          <a:p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B44AEBD-6F98-421F-AAFA-3CB67C3E6557}"/>
              </a:ext>
            </a:extLst>
          </p:cNvPr>
          <p:cNvSpPr txBox="1">
            <a:spLocks/>
          </p:cNvSpPr>
          <p:nvPr/>
        </p:nvSpPr>
        <p:spPr>
          <a:xfrm>
            <a:off x="5721477" y="6446983"/>
            <a:ext cx="5986715" cy="2565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lang="en-US" sz="1067" kern="120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A4A4A"/>
                </a:solidFill>
              </a:rPr>
              <a:t>Sungard Availability Services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08238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E089C-E57D-4D95-9B1D-799541348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2089" y="6396183"/>
            <a:ext cx="2711081" cy="286839"/>
          </a:xfrm>
        </p:spPr>
        <p:txBody>
          <a:bodyPr/>
          <a:lstStyle/>
          <a:p>
            <a:r>
              <a:rPr lang="en-US" dirty="0">
                <a:solidFill>
                  <a:srgbClr val="4A4A4A"/>
                </a:solidFill>
              </a:rPr>
              <a:t>Sungard Availability Services Confidential</a:t>
            </a:r>
            <a:endParaRPr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34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Flow for Managing bugs</a:t>
            </a:r>
          </a:p>
        </p:txBody>
      </p:sp>
      <p:pic>
        <p:nvPicPr>
          <p:cNvPr id="7" name="pi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4" y="846735"/>
            <a:ext cx="9867225" cy="5335701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C13C341-581C-4E1D-AF47-3B1423419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2089" y="6396183"/>
            <a:ext cx="2711081" cy="286839"/>
          </a:xfrm>
        </p:spPr>
        <p:txBody>
          <a:bodyPr/>
          <a:lstStyle/>
          <a:p>
            <a:r>
              <a:rPr lang="en-US" dirty="0">
                <a:solidFill>
                  <a:srgbClr val="4A4A4A"/>
                </a:solidFill>
              </a:rPr>
              <a:t>Sungard Availability Services Confidential</a:t>
            </a:r>
            <a:endParaRPr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4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is SUTAS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3422"/>
            <a:ext cx="11717867" cy="2657133"/>
          </a:xfrm>
        </p:spPr>
        <p:txBody>
          <a:bodyPr/>
          <a:lstStyle/>
          <a:p>
            <a:pPr marL="654043" lvl="0" indent="-342900">
              <a:buFont typeface="Arial" panose="020B0604020202020204" pitchFamily="34" charset="0"/>
              <a:buChar char="•"/>
            </a:pPr>
            <a:r>
              <a:rPr lang="en-US" dirty="0"/>
              <a:t>Sungard Unified Test Automation System is an automation framework based on Python and Robot Framework</a:t>
            </a:r>
          </a:p>
          <a:p>
            <a:pPr marL="654043" lvl="0" indent="-342900">
              <a:buFont typeface="Arial" panose="020B0604020202020204" pitchFamily="34" charset="0"/>
              <a:buChar char="•"/>
            </a:pPr>
            <a:r>
              <a:rPr lang="en-US" dirty="0"/>
              <a:t>Capable of driving tests written in Python, </a:t>
            </a:r>
            <a:r>
              <a:rPr lang="en-US" dirty="0" err="1"/>
              <a:t>Powershell</a:t>
            </a:r>
            <a:r>
              <a:rPr lang="en-US" dirty="0"/>
              <a:t>, Selenium, </a:t>
            </a:r>
            <a:r>
              <a:rPr lang="en-US" dirty="0" err="1"/>
              <a:t>etc</a:t>
            </a:r>
            <a:r>
              <a:rPr lang="en-US" dirty="0"/>
              <a:t> - expandable</a:t>
            </a:r>
          </a:p>
          <a:p>
            <a:pPr marL="654043" lvl="0" indent="-342900">
              <a:buFont typeface="Arial" panose="020B0604020202020204" pitchFamily="34" charset="0"/>
              <a:buChar char="•"/>
            </a:pPr>
            <a:r>
              <a:rPr lang="en-US" dirty="0"/>
              <a:t>End-to-End complete Testing framework for testing infrastructure</a:t>
            </a:r>
          </a:p>
          <a:p>
            <a:pPr marL="654043" lvl="0" indent="-342900">
              <a:buFont typeface="Arial" panose="020B0604020202020204" pitchFamily="34" charset="0"/>
              <a:buChar char="•"/>
            </a:pPr>
            <a:r>
              <a:rPr lang="en-US" dirty="0"/>
              <a:t>Interface to the all the Project tracking &amp; Communication tools we use including Jira, Slack, Microsoft Teams, Email, Jenkins, Artifact repository, Postgress,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F808C8C-8A7D-4ADF-9F79-2B17E5D06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2089" y="6396183"/>
            <a:ext cx="2711081" cy="286839"/>
          </a:xfrm>
        </p:spPr>
        <p:txBody>
          <a:bodyPr/>
          <a:lstStyle/>
          <a:p>
            <a:r>
              <a:rPr lang="en-US" dirty="0">
                <a:solidFill>
                  <a:srgbClr val="4A4A4A"/>
                </a:solidFill>
              </a:rPr>
              <a:t>Sungard Availability Services Confidential</a:t>
            </a:r>
            <a:endParaRPr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68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Why Robot Framework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3422"/>
            <a:ext cx="11717867" cy="5488622"/>
          </a:xfrm>
        </p:spPr>
        <p:txBody>
          <a:bodyPr/>
          <a:lstStyle/>
          <a:p>
            <a:pPr marL="654043" lvl="0" indent="-342900">
              <a:buFont typeface="Arial" panose="020B0604020202020204" pitchFamily="34" charset="0"/>
              <a:buChar char="•"/>
            </a:pPr>
            <a:r>
              <a:rPr lang="en-US" dirty="0"/>
              <a:t>Good open source automation engine</a:t>
            </a:r>
          </a:p>
          <a:p>
            <a:pPr marL="654043" lvl="0" indent="-342900">
              <a:buFont typeface="Arial" panose="020B0604020202020204" pitchFamily="34" charset="0"/>
              <a:buChar char="•"/>
            </a:pPr>
            <a:r>
              <a:rPr lang="en-US" dirty="0"/>
              <a:t>Easy to write test cases in english language, no need of high level language knowledge</a:t>
            </a:r>
          </a:p>
          <a:p>
            <a:pPr marL="654043" lvl="0" indent="-342900">
              <a:buFont typeface="Arial" panose="020B0604020202020204" pitchFamily="34" charset="0"/>
              <a:buChar char="•"/>
            </a:pPr>
            <a:r>
              <a:rPr lang="en-US" dirty="0"/>
              <a:t>Easy to write new ROBOT custom modules using python language</a:t>
            </a:r>
          </a:p>
          <a:p>
            <a:pPr marL="654043" lvl="0" indent="-342900">
              <a:buFont typeface="Arial" panose="020B0604020202020204" pitchFamily="34" charset="0"/>
              <a:buChar char="•"/>
            </a:pPr>
            <a:r>
              <a:rPr lang="en-US" dirty="0"/>
              <a:t>Test cases can be written in Robot IDE, or in simple Notepad</a:t>
            </a:r>
          </a:p>
          <a:p>
            <a:pPr marL="654043" lvl="0" indent="-342900">
              <a:buFont typeface="Arial" panose="020B0604020202020204" pitchFamily="34" charset="0"/>
              <a:buChar char="•"/>
            </a:pPr>
            <a:r>
              <a:rPr lang="en-US" dirty="0"/>
              <a:t>Well drafted html reports for the test suites</a:t>
            </a:r>
          </a:p>
          <a:p>
            <a:pPr marL="654043" lvl="0" indent="-342900">
              <a:buFont typeface="Arial" panose="020B0604020202020204" pitchFamily="34" charset="0"/>
              <a:buChar char="•"/>
            </a:pPr>
            <a:r>
              <a:rPr lang="en-US" dirty="0"/>
              <a:t>Note – we very deliberately did not touch the ROBOT open source</a:t>
            </a:r>
          </a:p>
          <a:p>
            <a:pPr marL="1183196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SUTAS is built on top of it, not in it</a:t>
            </a:r>
          </a:p>
          <a:p>
            <a:pPr marL="1183196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Allows us to rapidly upgrade to new versions</a:t>
            </a:r>
          </a:p>
          <a:p>
            <a:pPr marL="1183196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Allows IP separation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F61782B-5C5B-44F8-B71F-B70FC5AC8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2089" y="6396183"/>
            <a:ext cx="2711081" cy="286839"/>
          </a:xfrm>
        </p:spPr>
        <p:txBody>
          <a:bodyPr/>
          <a:lstStyle/>
          <a:p>
            <a:r>
              <a:rPr lang="en-US" dirty="0">
                <a:solidFill>
                  <a:srgbClr val="4A4A4A"/>
                </a:solidFill>
              </a:rPr>
              <a:t>Sungard Availability Services Confidential</a:t>
            </a:r>
            <a:endParaRPr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3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SUTAS Flow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0" y="880707"/>
            <a:ext cx="10355120" cy="5096586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1F123FA-2AC4-427B-BD6F-1D0F1C5CD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2089" y="6396183"/>
            <a:ext cx="2711081" cy="286839"/>
          </a:xfrm>
        </p:spPr>
        <p:txBody>
          <a:bodyPr/>
          <a:lstStyle/>
          <a:p>
            <a:r>
              <a:rPr lang="en-US" dirty="0">
                <a:solidFill>
                  <a:srgbClr val="4A4A4A"/>
                </a:solidFill>
              </a:rPr>
              <a:t>Sungard Availability Services Confidential</a:t>
            </a:r>
            <a:endParaRPr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0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SUTAS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02051" y="846736"/>
            <a:ext cx="11406141" cy="5666606"/>
          </a:xfrm>
        </p:spPr>
        <p:txBody>
          <a:bodyPr/>
          <a:lstStyle/>
          <a:p>
            <a:pPr lvl="0"/>
            <a:r>
              <a:rPr lang="en-US" dirty="0"/>
              <a:t>There are 3 ways to install SUTAS and supports only Windows and RHEL 7 platforms.</a:t>
            </a:r>
          </a:p>
          <a:p>
            <a:pPr lvl="1"/>
            <a:r>
              <a:rPr lang="en-US" dirty="0"/>
              <a:t>With internet connection</a:t>
            </a:r>
          </a:p>
          <a:p>
            <a:pPr lvl="1"/>
            <a:r>
              <a:rPr lang="en-US" dirty="0"/>
              <a:t>Without internet connection</a:t>
            </a:r>
          </a:p>
          <a:p>
            <a:pPr lvl="1"/>
            <a:r>
              <a:rPr lang="en-US" dirty="0"/>
              <a:t>SUTAS installation using SUTAS python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Documents for installing SUTAS can be found in below share point link</a:t>
            </a:r>
          </a:p>
          <a:p>
            <a:pPr marL="897452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With internet connection</a:t>
            </a:r>
          </a:p>
          <a:p>
            <a:pPr marL="1212821" lvl="2" indent="0">
              <a:buNone/>
            </a:pPr>
            <a:r>
              <a:rPr lang="en-US" sz="1400" u="sng" dirty="0">
                <a:hlinkClick r:id="rId3"/>
              </a:rPr>
              <a:t>https://sungardas.sharepoint.com/teams/ProdTeam/_layouts/15/guestaccess.aspx?guestaccesstoken=ijVdBBSfgzixTcLT2gF4o5OEGuGWB4Tf246ubKUjlVQ%3d&amp;docid=2_1c2d1feed413c4b86ae82e3c0e7f69775&amp;rev=1</a:t>
            </a:r>
            <a:r>
              <a:rPr lang="en-US" sz="1400" u="sng" dirty="0"/>
              <a:t> </a:t>
            </a:r>
          </a:p>
          <a:p>
            <a:pPr marL="897452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Without internet connection</a:t>
            </a:r>
          </a:p>
          <a:p>
            <a:pPr marL="1212821" lvl="2" indent="0">
              <a:buNone/>
            </a:pPr>
            <a:r>
              <a:rPr lang="en-US" sz="1400" u="sng" dirty="0">
                <a:hlinkClick r:id="rId4"/>
              </a:rPr>
              <a:t>https://sungardas.sharepoint.com/teams/ProdTeam/_layouts/15/guestaccess.aspx?guestaccesstoken=UyHan6pCXuuiniRjoE9AtLVmqUJfRdM9rTR9RQBQQeA%3d&amp;docid=2_12b598fb4e6134942bfd6bd8504925168&amp;rev=1</a:t>
            </a:r>
            <a:r>
              <a:rPr lang="en-US" sz="1400" u="sng" dirty="0"/>
              <a:t> </a:t>
            </a:r>
          </a:p>
          <a:p>
            <a:pPr marL="897452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SUTAS python package</a:t>
            </a:r>
          </a:p>
          <a:p>
            <a:pPr marL="1212821" lvl="2" indent="0">
              <a:buNone/>
            </a:pPr>
            <a:r>
              <a:rPr lang="en-US" sz="1400" dirty="0"/>
              <a:t>for Windows:</a:t>
            </a:r>
            <a:br>
              <a:rPr lang="en-US" sz="1400" dirty="0"/>
            </a:br>
            <a:r>
              <a:rPr lang="en-US" sz="1400" u="sng" dirty="0">
                <a:hlinkClick r:id="rId5"/>
              </a:rPr>
              <a:t>https://sungardas.sharepoint.com/teams/ProdTeam/_layouts/15/guestaccess.aspx?guestaccesstoken=nMda7ba9uwV4zw9cmZVOp8P0NDdWBgrlGqo6vcmXB%2bw%3d&amp;docid=2_166fe1f020b2049e2a3f46ee50167bae3&amp;rev=1</a:t>
            </a:r>
            <a:r>
              <a:rPr lang="en-US" sz="1400" u="sng" dirty="0"/>
              <a:t>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For Linux:</a:t>
            </a:r>
            <a:br>
              <a:rPr lang="en-US" sz="1400" dirty="0"/>
            </a:br>
            <a:r>
              <a:rPr lang="en-US" sz="1400" u="sng" dirty="0">
                <a:hlinkClick r:id="rId6"/>
              </a:rPr>
              <a:t>https://sungardas.sharepoint.com/teams/ProdTeam/_layouts/15/guestaccess.aspx?guestaccesstoken=AOZ2IGDii81srNB4Tzhsfjk5WF4q5iEEJCp1d4n5y9E%3d&amp;docid=2_11fcfff7d89db41369f73dc8e985a22d6&amp;rev=1</a:t>
            </a:r>
            <a:r>
              <a:rPr lang="en-US" sz="1400" u="sng" dirty="0"/>
              <a:t>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32030B1-2A1E-4624-A17D-8892090C973B}"/>
              </a:ext>
            </a:extLst>
          </p:cNvPr>
          <p:cNvSpPr txBox="1">
            <a:spLocks/>
          </p:cNvSpPr>
          <p:nvPr/>
        </p:nvSpPr>
        <p:spPr>
          <a:xfrm>
            <a:off x="8952089" y="6396183"/>
            <a:ext cx="2711081" cy="2868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lang="en-US" sz="1067" kern="120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4A4A4A"/>
                </a:solidFill>
              </a:rPr>
              <a:t>Sungard Availability Services Confidential</a:t>
            </a:r>
            <a:endParaRPr lang="en-US"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7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95540" y="293100"/>
            <a:ext cx="11135873" cy="55363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SUTAS User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3422"/>
            <a:ext cx="11717867" cy="2657133"/>
          </a:xfrm>
        </p:spPr>
        <p:txBody>
          <a:bodyPr/>
          <a:lstStyle/>
          <a:p>
            <a:pPr marL="654043" lvl="0" indent="-342900">
              <a:buFont typeface="Arial" panose="020B0604020202020204" pitchFamily="34" charset="0"/>
              <a:buChar char="•"/>
            </a:pPr>
            <a:r>
              <a:rPr lang="en-US" dirty="0"/>
              <a:t>First thing user needs to do once SUTAS installation is complete is - to run "sutas user_setup" command</a:t>
            </a:r>
          </a:p>
          <a:p>
            <a:pPr marL="654043" lvl="0" indent="-342900">
              <a:buFont typeface="Arial" panose="020B0604020202020204" pitchFamily="34" charset="0"/>
              <a:buChar char="•"/>
            </a:pPr>
            <a:r>
              <a:rPr lang="en-US" dirty="0"/>
              <a:t>"sutas user_setup" command will ask user for JIRA credentials, JIRA project details, Slack details, email details etc.</a:t>
            </a:r>
          </a:p>
          <a:p>
            <a:pPr marL="654043" lvl="0" indent="-342900">
              <a:buFont typeface="Arial" panose="020B0604020202020204" pitchFamily="34" charset="0"/>
              <a:buChar char="•"/>
            </a:pPr>
            <a:r>
              <a:rPr lang="en-US" dirty="0"/>
              <a:t>"sutas user_setup" will take input values and creates 2 files user_info.yaml and global_conf.yaml file.</a:t>
            </a:r>
          </a:p>
          <a:p>
            <a:pPr marL="654043" lvl="0" indent="-342900">
              <a:buFont typeface="Arial" panose="020B0604020202020204" pitchFamily="34" charset="0"/>
              <a:buChar char="•"/>
            </a:pPr>
            <a:r>
              <a:rPr lang="en-US" dirty="0"/>
              <a:t>All the passwords are stored in user_info.yaml file are encrypted with AES algorithm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912F729-C754-4BDB-9F30-A65A7592FABB}"/>
              </a:ext>
            </a:extLst>
          </p:cNvPr>
          <p:cNvSpPr txBox="1">
            <a:spLocks/>
          </p:cNvSpPr>
          <p:nvPr/>
        </p:nvSpPr>
        <p:spPr>
          <a:xfrm>
            <a:off x="8952089" y="6396183"/>
            <a:ext cx="2711081" cy="2868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lang="en-US" sz="1067" kern="120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4A4A4A"/>
                </a:solidFill>
              </a:rPr>
              <a:t>Sungard Availability Services Confidential</a:t>
            </a:r>
            <a:endParaRPr lang="en-US"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69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SUTAS uses 3 config files</a:t>
            </a:r>
          </a:p>
          <a:p>
            <a:pPr lvl="1"/>
            <a:r>
              <a:rPr lang="en-US" dirty="0"/>
              <a:t>user_info.yaml </a:t>
            </a:r>
          </a:p>
          <a:p>
            <a:pPr lvl="1"/>
            <a:r>
              <a:rPr lang="en-US" dirty="0"/>
              <a:t>global_conf.yaml</a:t>
            </a:r>
          </a:p>
          <a:p>
            <a:pPr lvl="1"/>
            <a:r>
              <a:rPr lang="en-US" dirty="0"/>
              <a:t>config.yaml</a:t>
            </a:r>
          </a:p>
          <a:p>
            <a:r>
              <a:rPr lang="en-US" dirty="0"/>
              <a:t>user_info file contain credentials of applications used by SUTAS like JIRA, Slack etc.</a:t>
            </a:r>
            <a:br>
              <a:rPr lang="en-US" dirty="0"/>
            </a:br>
            <a:r>
              <a:rPr lang="en-US" dirty="0"/>
              <a:t>All the passwords are stored in encrypted format.</a:t>
            </a:r>
          </a:p>
          <a:p>
            <a:r>
              <a:rPr lang="en-US" dirty="0"/>
              <a:t>global_conf file contains all the other details like</a:t>
            </a:r>
            <a:br>
              <a:rPr lang="en-US" dirty="0"/>
            </a:br>
            <a:r>
              <a:rPr lang="en-US" dirty="0"/>
              <a:t>Raise Bugs(yes/no), SlackIntegration(yes/no), EmailIntegration(yes/no), JIRA project details, build version, url, watchers, Loglevel, test case management details etc.</a:t>
            </a:r>
          </a:p>
          <a:p>
            <a:r>
              <a:rPr lang="en-US" dirty="0"/>
              <a:t>config.yaml file contains SUT details.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47AF11B-0CBC-457C-99CA-30409CDA1910}"/>
              </a:ext>
            </a:extLst>
          </p:cNvPr>
          <p:cNvSpPr txBox="1">
            <a:spLocks/>
          </p:cNvSpPr>
          <p:nvPr/>
        </p:nvSpPr>
        <p:spPr>
          <a:xfrm>
            <a:off x="8952089" y="6396183"/>
            <a:ext cx="2711081" cy="2868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lang="en-US" sz="1067" kern="120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4A4A4A"/>
                </a:solidFill>
              </a:rPr>
              <a:t>Sungard Availability Services Confidential</a:t>
            </a:r>
            <a:endParaRPr lang="en-US"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51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SUTAS integration with JIRA for BUG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Jira-Python library to communicate with JIRA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SUTAS raises bugs using below summary and description formats.</a:t>
            </a:r>
            <a:br>
              <a:rPr lang="en-US" dirty="0"/>
            </a:br>
            <a:r>
              <a:rPr lang="en-US" dirty="0"/>
              <a:t>Summary: &lt;Test Case Name&gt; failed with error &lt;Error MSG&gt; </a:t>
            </a:r>
            <a:br>
              <a:rPr lang="en-US" dirty="0"/>
            </a:br>
            <a:r>
              <a:rPr lang="en-US" dirty="0"/>
              <a:t>Description:  </a:t>
            </a:r>
            <a:br>
              <a:rPr lang="en-US" dirty="0"/>
            </a:br>
            <a:r>
              <a:rPr lang="en-US" dirty="0"/>
              <a:t>Test suite name: &lt;Test Suite Name&gt; </a:t>
            </a:r>
            <a:br>
              <a:rPr lang="en-US" dirty="0"/>
            </a:br>
            <a:r>
              <a:rPr lang="en-US" dirty="0"/>
              <a:t>Test case name: &lt;Test Case Name&gt; </a:t>
            </a:r>
            <a:br>
              <a:rPr lang="en-US" dirty="0"/>
            </a:br>
            <a:r>
              <a:rPr lang="en-US" dirty="0"/>
              <a:t>&lt;Test failed at keyword&gt; </a:t>
            </a:r>
            <a:br>
              <a:rPr lang="en-US" dirty="0"/>
            </a:br>
            <a:r>
              <a:rPr lang="en-US" dirty="0"/>
              <a:t>&lt;Error </a:t>
            </a:r>
            <a:r>
              <a:rPr lang="en-US" dirty="0" err="1"/>
              <a:t>msg</a:t>
            </a:r>
            <a:r>
              <a:rPr lang="en-US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Raising new bugs versus incrementing hit count versus re-opening bugs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6AF184A-FF06-4087-AEFA-C078CCC621A0}"/>
              </a:ext>
            </a:extLst>
          </p:cNvPr>
          <p:cNvSpPr txBox="1">
            <a:spLocks/>
          </p:cNvSpPr>
          <p:nvPr/>
        </p:nvSpPr>
        <p:spPr>
          <a:xfrm>
            <a:off x="8952089" y="6396183"/>
            <a:ext cx="2711081" cy="2868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lang="en-US" sz="1067" kern="120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4A4A4A"/>
                </a:solidFill>
              </a:rPr>
              <a:t>Sungard Availability Services Confidential</a:t>
            </a:r>
            <a:endParaRPr lang="en-US" dirty="0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834730"/>
      </p:ext>
    </p:extLst>
  </p:cSld>
  <p:clrMapOvr>
    <a:masterClrMapping/>
  </p:clrMapOvr>
</p:sld>
</file>

<file path=ppt/theme/theme1.xml><?xml version="1.0" encoding="utf-8"?>
<a:theme xmlns:a="http://schemas.openxmlformats.org/drawingml/2006/main" name="16 x 9 PPT_Template_2016">
  <a:themeElements>
    <a:clrScheme name="SGAS TEMPLATE 02">
      <a:dk1>
        <a:sysClr val="windowText" lastClr="000000"/>
      </a:dk1>
      <a:lt1>
        <a:sysClr val="window" lastClr="FFFFFF"/>
      </a:lt1>
      <a:dk2>
        <a:srgbClr val="4A4A4A"/>
      </a:dk2>
      <a:lt2>
        <a:srgbClr val="EEECE1"/>
      </a:lt2>
      <a:accent1>
        <a:srgbClr val="971B2F"/>
      </a:accent1>
      <a:accent2>
        <a:srgbClr val="DA291C"/>
      </a:accent2>
      <a:accent3>
        <a:srgbClr val="004B87"/>
      </a:accent3>
      <a:accent4>
        <a:srgbClr val="007681"/>
      </a:accent4>
      <a:accent5>
        <a:srgbClr val="EA7600"/>
      </a:accent5>
      <a:accent6>
        <a:srgbClr val="8FAD15"/>
      </a:accent6>
      <a:hlink>
        <a:srgbClr val="000DA1"/>
      </a:hlink>
      <a:folHlink>
        <a:srgbClr val="7C7C7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ungardAS 16x9 PPT_Template_2016_V05" id="{192D15DE-79B2-C647-B36D-9C2BC83FBC7A}" vid="{4F19B2E5-3880-864B-A6F5-C8FA7ECCC4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RL xmlns="http://schemas.microsoft.com/sharepoint/v3">
      <Url xsi:nil="true"/>
      <Description xsi:nil="true"/>
    </URL>
    <Notes0 xmlns="a8a7212a-eff4-42cb-bd57-930c78ccd08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8E8D62FCC2A04BBA44EE26B7E03191" ma:contentTypeVersion="13" ma:contentTypeDescription="Create a new document." ma:contentTypeScope="" ma:versionID="cba0d0e46e21e22f45966c5c316c87de">
  <xsd:schema xmlns:xsd="http://www.w3.org/2001/XMLSchema" xmlns:xs="http://www.w3.org/2001/XMLSchema" xmlns:p="http://schemas.microsoft.com/office/2006/metadata/properties" xmlns:ns1="http://schemas.microsoft.com/sharepoint/v3" xmlns:ns2="58b3e795-9fef-4aff-a837-a41ca1b25278" xmlns:ns3="a8a7212a-eff4-42cb-bd57-930c78ccd087" targetNamespace="http://schemas.microsoft.com/office/2006/metadata/properties" ma:root="true" ma:fieldsID="f0023567cfe34e3d9a9801877b4cca71" ns1:_="" ns2:_="" ns3:_="">
    <xsd:import namespace="http://schemas.microsoft.com/sharepoint/v3"/>
    <xsd:import namespace="58b3e795-9fef-4aff-a837-a41ca1b25278"/>
    <xsd:import namespace="a8a7212a-eff4-42cb-bd57-930c78ccd087"/>
    <xsd:element name="properties">
      <xsd:complexType>
        <xsd:sequence>
          <xsd:element name="documentManagement">
            <xsd:complexType>
              <xsd:all>
                <xsd:element ref="ns1:URL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URL" ma:index="8" nillable="true" ma:displayName="URL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3e795-9fef-4aff-a837-a41ca1b25278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a7212a-eff4-42cb-bd57-930c78ccd0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Notes0" ma:index="19" nillable="true" ma:displayName="Notes" ma:format="Dropdown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DE0A0A-6C87-4010-BB21-81040B7629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a8a7212a-eff4-42cb-bd57-930c78ccd087"/>
  </ds:schemaRefs>
</ds:datastoreItem>
</file>

<file path=customXml/itemProps2.xml><?xml version="1.0" encoding="utf-8"?>
<ds:datastoreItem xmlns:ds="http://schemas.openxmlformats.org/officeDocument/2006/customXml" ds:itemID="{C335CE32-3E37-443E-A27B-C0AA74A1D4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8b3e795-9fef-4aff-a837-a41ca1b25278"/>
    <ds:schemaRef ds:uri="a8a7212a-eff4-42cb-bd57-930c78ccd0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73AF53-AFF8-40FD-A0C8-B58E104229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794</TotalTime>
  <Words>1922</Words>
  <Application>Microsoft Office PowerPoint</Application>
  <PresentationFormat>Widescreen</PresentationFormat>
  <Paragraphs>252</Paragraphs>
  <Slides>21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16 x 9 PPT_Template_2016</vt:lpstr>
      <vt:lpstr>SUTAS</vt:lpstr>
      <vt:lpstr>Introduction</vt:lpstr>
      <vt:lpstr>What is SUTAS ?</vt:lpstr>
      <vt:lpstr>Why Robot Framework ?</vt:lpstr>
      <vt:lpstr>SUTAS Flow Diagram</vt:lpstr>
      <vt:lpstr>SUTAS Installation</vt:lpstr>
      <vt:lpstr>SUTAS User Setup</vt:lpstr>
      <vt:lpstr>Configuration Files</vt:lpstr>
      <vt:lpstr>SUTAS integration with JIRA for BUG tracking</vt:lpstr>
      <vt:lpstr>SUTAS Integration with JIRA for BUG Tracking</vt:lpstr>
      <vt:lpstr>Fields populated by SUTAS while raising bugs</vt:lpstr>
      <vt:lpstr>Test Management in JIRA</vt:lpstr>
      <vt:lpstr>Build Integration</vt:lpstr>
      <vt:lpstr>Slack Integration</vt:lpstr>
      <vt:lpstr>Email Integration</vt:lpstr>
      <vt:lpstr>Test Artifacts</vt:lpstr>
      <vt:lpstr>Test Case Dependency</vt:lpstr>
      <vt:lpstr>How to Automate Test Cases using RIDE</vt:lpstr>
      <vt:lpstr>References</vt:lpstr>
      <vt:lpstr>Thank You</vt:lpstr>
      <vt:lpstr>Flow for Managing bugs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SUTAS Presentation DJA</dc:title>
  <dc:creator>B Krupakar</dc:creator>
  <cp:lastModifiedBy>Dave Allen</cp:lastModifiedBy>
  <cp:revision>104</cp:revision>
  <dcterms:created xsi:type="dcterms:W3CDTF">2017-05-12T09:14:53Z</dcterms:created>
  <dcterms:modified xsi:type="dcterms:W3CDTF">2019-08-19T06:35:54Z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0x010100548E8D62FCC2A04BBA44EE26B7E03191</vt:lpwstr>
  </property>
  <property fmtid="{D5CDD505-2E9C-101B-9397-08002B2CF9AE}" pid="3" name="Order">
    <vt:r8>111800</vt:r8>
  </property>
  <property fmtid="{D5CDD505-2E9C-101B-9397-08002B2CF9AE}" pid="4" name="xd_ProgID">
    <vt:lpwstr/>
  </property>
  <property fmtid="{D5CDD505-2E9C-101B-9397-08002B2CF9AE}" pid="5" name="_CopySource">
    <vt:lpwstr>https://sungardas.sharepoint.com/teams/ss/Shared Documents/TestAutomation/SUTAS/SUTAS Presentation.pptx</vt:lpwstr>
  </property>
  <property fmtid="{D5CDD505-2E9C-101B-9397-08002B2CF9AE}" pid="6" name="TemplateUrl">
    <vt:lpwstr/>
  </property>
</Properties>
</file>