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 id="2147483657" r:id="rId3"/>
    <p:sldMasterId id="2147483653" r:id="rId4"/>
  </p:sldMasterIdLst>
  <p:notesMasterIdLst>
    <p:notesMasterId r:id="rId6"/>
  </p:notesMasterIdLst>
  <p:sldIdLst>
    <p:sldId id="256" r:id="rId5"/>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autoAdjust="0"/>
    <p:restoredTop sz="94694" autoAdjust="0"/>
  </p:normalViewPr>
  <p:slideViewPr>
    <p:cSldViewPr snapToGrid="0" snapToObjects="1" showGuides="1">
      <p:cViewPr varScale="1">
        <p:scale>
          <a:sx n="24" d="100"/>
          <a:sy n="24" d="100"/>
        </p:scale>
        <p:origin x="1824" y="240"/>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8/15/19</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046891"/>
            <a:ext cx="11732948"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134030"/>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08874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038953"/>
            <a:ext cx="11723686"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134030"/>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046891"/>
            <a:ext cx="11723686"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134030"/>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13403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046891"/>
            <a:ext cx="1172152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14896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053889"/>
            <a:ext cx="11727392"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55563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460553"/>
            <a:ext cx="11727392"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4994039"/>
            <a:ext cx="11732948"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2847879"/>
            <a:ext cx="37739782" cy="862913"/>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1712097"/>
            <a:ext cx="37739782" cy="1280160"/>
          </a:xfrm>
          <a:prstGeom prst="rect">
            <a:avLst/>
          </a:prstGeom>
        </p:spPr>
        <p:txBody>
          <a:bodyPr anchor="t" anchorCtr="1">
            <a:noAutofit/>
          </a:bodyPr>
          <a:lstStyle>
            <a:lvl1pPr marL="0" indent="0" algn="ctr">
              <a:buFontTx/>
              <a:buNone/>
              <a:defRPr sz="72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275965"/>
            <a:ext cx="37739782"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046891"/>
            <a:ext cx="11732948"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134030"/>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08874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038953"/>
            <a:ext cx="11723686"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134030"/>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046891"/>
            <a:ext cx="11723686"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134030"/>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13403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046891"/>
            <a:ext cx="1172152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14896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053889"/>
            <a:ext cx="11727392"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55563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460553"/>
            <a:ext cx="11727392"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4994039"/>
            <a:ext cx="11732948"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2898679"/>
            <a:ext cx="37739782" cy="862913"/>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1762897"/>
            <a:ext cx="37739782" cy="1280160"/>
          </a:xfrm>
          <a:prstGeom prst="rect">
            <a:avLst/>
          </a:prstGeom>
        </p:spPr>
        <p:txBody>
          <a:bodyPr anchor="t" anchorCtr="1">
            <a:noAutofit/>
          </a:bodyPr>
          <a:lstStyle>
            <a:lvl1pPr marL="0" indent="0" algn="ctr">
              <a:buFontTx/>
              <a:buNone/>
              <a:defRPr sz="72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175272"/>
            <a:ext cx="37739782"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100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5680460"/>
            <a:ext cx="1585649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4775537"/>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7580064"/>
            <a:ext cx="15858342"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6752771"/>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0934668"/>
            <a:ext cx="15833456"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083205"/>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5680460"/>
            <a:ext cx="15833456"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4775537"/>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4775537"/>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5680460"/>
            <a:ext cx="1583870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6720663"/>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7667150"/>
            <a:ext cx="1584457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189199"/>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094122"/>
            <a:ext cx="1584457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31" name="Text Placeholder 76"/>
          <p:cNvSpPr>
            <a:spLocks noGrp="1"/>
          </p:cNvSpPr>
          <p:nvPr>
            <p:ph type="body" sz="quarter" idx="150" hasCustomPrompt="1"/>
          </p:nvPr>
        </p:nvSpPr>
        <p:spPr>
          <a:xfrm>
            <a:off x="6733309" y="3000279"/>
            <a:ext cx="37739782" cy="862913"/>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p:cNvSpPr>
            <a:spLocks noGrp="1"/>
          </p:cNvSpPr>
          <p:nvPr>
            <p:ph type="body" sz="quarter" idx="151" hasCustomPrompt="1"/>
          </p:nvPr>
        </p:nvSpPr>
        <p:spPr>
          <a:xfrm>
            <a:off x="6733309" y="1864497"/>
            <a:ext cx="37739782" cy="1280160"/>
          </a:xfrm>
          <a:prstGeom prst="rect">
            <a:avLst/>
          </a:prstGeom>
        </p:spPr>
        <p:txBody>
          <a:bodyPr anchor="t" anchorCtr="1">
            <a:noAutofit/>
          </a:bodyPr>
          <a:lstStyle>
            <a:lvl1pPr marL="0" indent="0" algn="ctr">
              <a:buFontTx/>
              <a:buNone/>
              <a:defRPr sz="72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p:cNvSpPr>
            <a:spLocks noGrp="1"/>
          </p:cNvSpPr>
          <p:nvPr>
            <p:ph type="body" sz="quarter" idx="153" hasCustomPrompt="1"/>
          </p:nvPr>
        </p:nvSpPr>
        <p:spPr>
          <a:xfrm>
            <a:off x="6733309" y="21965"/>
            <a:ext cx="37739782" cy="1637973"/>
          </a:xfrm>
          <a:prstGeom prst="rect">
            <a:avLst/>
          </a:prstGeom>
        </p:spPr>
        <p:txBody>
          <a:bodyPr anchor="t" anchorCtr="1">
            <a:no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5546310"/>
            <a:ext cx="11732948"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4643366"/>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4546083"/>
            <a:ext cx="1173480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3633683"/>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5538372"/>
            <a:ext cx="2417339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4643366"/>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tx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1355316"/>
            <a:ext cx="24173392"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0495915"/>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464336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5546310"/>
            <a:ext cx="11721520"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3693907"/>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4553308"/>
            <a:ext cx="11727392"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100571"/>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tx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003515"/>
            <a:ext cx="11727392" cy="958478"/>
          </a:xfrm>
          <a:prstGeom prst="rect">
            <a:avLst/>
          </a:prstGeom>
        </p:spPr>
        <p:txBody>
          <a:bodyPr wrap="square" lIns="261244" tIns="261244" rIns="261244" bIns="26124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34" name="Text Placeholder 76"/>
          <p:cNvSpPr>
            <a:spLocks noGrp="1"/>
          </p:cNvSpPr>
          <p:nvPr>
            <p:ph type="body" sz="quarter" idx="150" hasCustomPrompt="1"/>
          </p:nvPr>
        </p:nvSpPr>
        <p:spPr>
          <a:xfrm>
            <a:off x="6733309" y="2543079"/>
            <a:ext cx="37739782" cy="862913"/>
          </a:xfrm>
          <a:prstGeom prst="rect">
            <a:avLst/>
          </a:prstGeom>
        </p:spPr>
        <p:txBody>
          <a:bodyPr>
            <a:noAutofit/>
          </a:bodyPr>
          <a:lstStyle>
            <a:lvl1pPr marL="0" indent="0" algn="ctr">
              <a:buFontTx/>
              <a:buNone/>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6733309" y="1559697"/>
            <a:ext cx="37739782" cy="1280160"/>
          </a:xfrm>
          <a:prstGeom prst="rect">
            <a:avLst/>
          </a:prstGeom>
        </p:spPr>
        <p:txBody>
          <a:bodyPr anchor="t" anchorCtr="1">
            <a:noAutofit/>
          </a:bodyPr>
          <a:lstStyle>
            <a:lvl1pPr marL="0" indent="0" algn="ctr">
              <a:buFontTx/>
              <a:buNone/>
              <a:defRPr sz="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6733309" y="10569"/>
            <a:ext cx="37739782"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3" name="Group 62"/>
          <p:cNvGrpSpPr/>
          <p:nvPr userDrawn="1"/>
        </p:nvGrpSpPr>
        <p:grpSpPr>
          <a:xfrm rot="10800000">
            <a:off x="-36601" y="31404883"/>
            <a:ext cx="51246733"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104736" y="32151380"/>
            <a:ext cx="2865608" cy="415752"/>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sp>
        <p:nvSpPr>
          <p:cNvPr id="41" name="Rounded Rectangle 40"/>
          <p:cNvSpPr/>
          <p:nvPr userDrawn="1"/>
        </p:nvSpPr>
        <p:spPr>
          <a:xfrm>
            <a:off x="1104736" y="5048286"/>
            <a:ext cx="11646605" cy="25770844"/>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3544387" y="5048286"/>
            <a:ext cx="11646605" cy="25770844"/>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userDrawn="1"/>
        </p:nvSpPr>
        <p:spPr>
          <a:xfrm>
            <a:off x="25978486" y="5048286"/>
            <a:ext cx="11646605" cy="25770844"/>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userDrawn="1"/>
        </p:nvSpPr>
        <p:spPr>
          <a:xfrm>
            <a:off x="38420116" y="5048286"/>
            <a:ext cx="11646605" cy="25770844"/>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7" name="Table 66">
            <a:extLst>
              <a:ext uri="{FF2B5EF4-FFF2-40B4-BE49-F238E27FC236}">
                <a16:creationId xmlns:a16="http://schemas.microsoft.com/office/drawing/2014/main" id="{1432D18B-4942-2A4B-9F3F-C319EC04AD6A}"/>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EE5682BB-D420-43F9-BEFC-81E8874DEAA2}"/>
              </a:ext>
            </a:extLst>
          </p:cNvPr>
          <p:cNvGraphicFramePr>
            <a:graphicFrameLocks noGrp="1"/>
          </p:cNvGraphicFramePr>
          <p:nvPr userDrawn="1">
            <p:extLst>
              <p:ext uri="{D42A27DB-BD31-4B8C-83A1-F6EECF244321}">
                <p14:modId xmlns:p14="http://schemas.microsoft.com/office/powerpoint/2010/main" val="3526535521"/>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18" name="Group 17">
            <a:extLst>
              <a:ext uri="{FF2B5EF4-FFF2-40B4-BE49-F238E27FC236}">
                <a16:creationId xmlns:a16="http://schemas.microsoft.com/office/drawing/2014/main" id="{8E117B3E-FEBE-6C4B-B2A9-10B3268981F9}"/>
              </a:ext>
            </a:extLst>
          </p:cNvPr>
          <p:cNvGrpSpPr/>
          <p:nvPr userDrawn="1"/>
        </p:nvGrpSpPr>
        <p:grpSpPr>
          <a:xfrm>
            <a:off x="-43304" y="11286"/>
            <a:ext cx="51204304" cy="4120075"/>
            <a:chOff x="-43304" y="11286"/>
            <a:chExt cx="43905392" cy="4120075"/>
          </a:xfrm>
        </p:grpSpPr>
        <p:sp>
          <p:nvSpPr>
            <p:cNvPr id="19" name="Rectangle 18">
              <a:extLst>
                <a:ext uri="{FF2B5EF4-FFF2-40B4-BE49-F238E27FC236}">
                  <a16:creationId xmlns:a16="http://schemas.microsoft.com/office/drawing/2014/main" id="{C8F17253-AEB9-4047-8801-4FDF1CDC51F8}"/>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55D5C8A-A288-DD46-900F-F950CA21F15E}"/>
                </a:ext>
              </a:extLst>
            </p:cNvPr>
            <p:cNvGrpSpPr/>
            <p:nvPr userDrawn="1"/>
          </p:nvGrpSpPr>
          <p:grpSpPr>
            <a:xfrm>
              <a:off x="-43304" y="11286"/>
              <a:ext cx="43905392" cy="4036528"/>
              <a:chOff x="-14192" y="1382"/>
              <a:chExt cx="27451941" cy="4572641"/>
            </a:xfrm>
          </p:grpSpPr>
          <p:sp>
            <p:nvSpPr>
              <p:cNvPr id="21" name="Rectangle 16">
                <a:extLst>
                  <a:ext uri="{FF2B5EF4-FFF2-40B4-BE49-F238E27FC236}">
                    <a16:creationId xmlns:a16="http://schemas.microsoft.com/office/drawing/2014/main" id="{D9B20A9C-03B0-A14B-A286-C10FC94A6A45}"/>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E26367D6-5573-5646-A20D-131655BF888A}"/>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34BE1A31-46E2-0F44-9C59-FD7FBA9C0891}"/>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3" name="Group 62"/>
          <p:cNvGrpSpPr/>
          <p:nvPr userDrawn="1"/>
        </p:nvGrpSpPr>
        <p:grpSpPr>
          <a:xfrm rot="10800000">
            <a:off x="-36601" y="31404883"/>
            <a:ext cx="51246733"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104736" y="32151380"/>
            <a:ext cx="2865608" cy="415752"/>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sp>
        <p:nvSpPr>
          <p:cNvPr id="41" name="Rounded Rectangle 40"/>
          <p:cNvSpPr/>
          <p:nvPr userDrawn="1"/>
        </p:nvSpPr>
        <p:spPr>
          <a:xfrm>
            <a:off x="1104736" y="5048286"/>
            <a:ext cx="11646605" cy="25770844"/>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3544387" y="5048286"/>
            <a:ext cx="11646605" cy="25770844"/>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userDrawn="1"/>
        </p:nvSpPr>
        <p:spPr>
          <a:xfrm>
            <a:off x="25978486" y="5048286"/>
            <a:ext cx="11646605" cy="25770844"/>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userDrawn="1"/>
        </p:nvSpPr>
        <p:spPr>
          <a:xfrm>
            <a:off x="38420116" y="5048286"/>
            <a:ext cx="11646605" cy="25770844"/>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A807263-A90C-2143-AEEC-602F39996BA7}"/>
              </a:ext>
            </a:extLst>
          </p:cNvPr>
          <p:cNvGrpSpPr/>
          <p:nvPr userDrawn="1"/>
        </p:nvGrpSpPr>
        <p:grpSpPr>
          <a:xfrm>
            <a:off x="-43304" y="11286"/>
            <a:ext cx="51204304" cy="4120075"/>
            <a:chOff x="-43304" y="11286"/>
            <a:chExt cx="43905392" cy="4120075"/>
          </a:xfrm>
        </p:grpSpPr>
        <p:sp>
          <p:nvSpPr>
            <p:cNvPr id="17" name="Rectangle 16">
              <a:extLst>
                <a:ext uri="{FF2B5EF4-FFF2-40B4-BE49-F238E27FC236}">
                  <a16:creationId xmlns:a16="http://schemas.microsoft.com/office/drawing/2014/main" id="{E18A73A6-7775-8F4D-97B8-87BC50FDB7D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2C28F6F-A858-524B-8878-A0535D3DD04C}"/>
                </a:ext>
              </a:extLst>
            </p:cNvPr>
            <p:cNvGrpSpPr/>
            <p:nvPr userDrawn="1"/>
          </p:nvGrpSpPr>
          <p:grpSpPr>
            <a:xfrm>
              <a:off x="-43304" y="11286"/>
              <a:ext cx="43905392" cy="4036528"/>
              <a:chOff x="-14192" y="1382"/>
              <a:chExt cx="27451941" cy="4572641"/>
            </a:xfrm>
          </p:grpSpPr>
          <p:sp>
            <p:nvSpPr>
              <p:cNvPr id="19" name="Rectangle 16">
                <a:extLst>
                  <a:ext uri="{FF2B5EF4-FFF2-40B4-BE49-F238E27FC236}">
                    <a16:creationId xmlns:a16="http://schemas.microsoft.com/office/drawing/2014/main" id="{5B2510AD-0D52-8F40-80B4-5545D00D27B1}"/>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B0639838-B4C2-A345-9F7B-B595844B92CA}"/>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ADAD8767-A081-0D4E-942D-35F589A4BC11}"/>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4042125872"/>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0" name="Group 49"/>
          <p:cNvGrpSpPr/>
          <p:nvPr userDrawn="1"/>
        </p:nvGrpSpPr>
        <p:grpSpPr>
          <a:xfrm rot="10800000">
            <a:off x="-36601" y="31404883"/>
            <a:ext cx="51246733" cy="1502229"/>
            <a:chOff x="-14192" y="1382"/>
            <a:chExt cx="27451941" cy="4572641"/>
          </a:xfrm>
        </p:grpSpPr>
        <p:sp>
          <p:nvSpPr>
            <p:cNvPr id="51"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38" name="Rounded Rectangle 37"/>
          <p:cNvSpPr/>
          <p:nvPr userDrawn="1"/>
        </p:nvSpPr>
        <p:spPr>
          <a:xfrm>
            <a:off x="1104736" y="4715329"/>
            <a:ext cx="15875104" cy="264734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userDrawn="1"/>
        </p:nvSpPr>
        <p:spPr>
          <a:xfrm>
            <a:off x="17745087" y="4715329"/>
            <a:ext cx="15875104" cy="264734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34291454" y="4715329"/>
            <a:ext cx="15875104" cy="264734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14"/>
          <p:cNvSpPr txBox="1">
            <a:spLocks noChangeArrowheads="1"/>
          </p:cNvSpPr>
          <p:nvPr userDrawn="1"/>
        </p:nvSpPr>
        <p:spPr bwMode="auto">
          <a:xfrm>
            <a:off x="1104736" y="32151380"/>
            <a:ext cx="2865608" cy="415752"/>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aphicFrame>
        <p:nvGraphicFramePr>
          <p:cNvPr id="68" name="Table 67">
            <a:extLst>
              <a:ext uri="{FF2B5EF4-FFF2-40B4-BE49-F238E27FC236}">
                <a16:creationId xmlns:a16="http://schemas.microsoft.com/office/drawing/2014/main" id="{EA865EC4-C15D-5C41-A927-72EE3683F5B7}"/>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3A41A4C8-F7D8-4AD3-A641-820365BFB22E}"/>
              </a:ext>
            </a:extLst>
          </p:cNvPr>
          <p:cNvGraphicFramePr>
            <a:graphicFrameLocks noGrp="1"/>
          </p:cNvGraphicFramePr>
          <p:nvPr userDrawn="1">
            <p:extLst>
              <p:ext uri="{D42A27DB-BD31-4B8C-83A1-F6EECF244321}">
                <p14:modId xmlns:p14="http://schemas.microsoft.com/office/powerpoint/2010/main" val="3526535521"/>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6583BAF5-8D5A-7244-AFA6-B2E1C487B3FE}"/>
              </a:ext>
            </a:extLst>
          </p:cNvPr>
          <p:cNvGrpSpPr/>
          <p:nvPr userDrawn="1"/>
        </p:nvGrpSpPr>
        <p:grpSpPr>
          <a:xfrm>
            <a:off x="-43304" y="11286"/>
            <a:ext cx="51204304" cy="4120075"/>
            <a:chOff x="-43304" y="11286"/>
            <a:chExt cx="43905392" cy="4120075"/>
          </a:xfrm>
        </p:grpSpPr>
        <p:sp>
          <p:nvSpPr>
            <p:cNvPr id="18" name="Rectangle 17">
              <a:extLst>
                <a:ext uri="{FF2B5EF4-FFF2-40B4-BE49-F238E27FC236}">
                  <a16:creationId xmlns:a16="http://schemas.microsoft.com/office/drawing/2014/main" id="{F07B9324-8945-ED44-ADEE-2792801C943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1BF8CA0-6032-1943-AAB7-B4D29D84B1DD}"/>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9C0CCCBA-F6FD-764F-AE78-D43C20491CD6}"/>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49046DAC-62D0-D341-B5F5-E5995B6D81C9}"/>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9D3D3735-458C-4845-8ACF-57BD6F977E61}"/>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4" name="Group 73"/>
          <p:cNvGrpSpPr/>
          <p:nvPr userDrawn="1"/>
        </p:nvGrpSpPr>
        <p:grpSpPr>
          <a:xfrm rot="10800000">
            <a:off x="-36601" y="31404883"/>
            <a:ext cx="51246733"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37" name="Rounded Rectangle 36"/>
          <p:cNvSpPr/>
          <p:nvPr userDrawn="1"/>
        </p:nvSpPr>
        <p:spPr>
          <a:xfrm>
            <a:off x="38410986" y="4574022"/>
            <a:ext cx="11760304" cy="2660021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13508036" y="4574022"/>
            <a:ext cx="24179213" cy="26600219"/>
          </a:xfrm>
          <a:prstGeom prst="roundRect">
            <a:avLst>
              <a:gd name="adj" fmla="val 821"/>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userDrawn="1"/>
        </p:nvSpPr>
        <p:spPr>
          <a:xfrm>
            <a:off x="1062585" y="4574022"/>
            <a:ext cx="11760304" cy="2660021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Box 14"/>
          <p:cNvSpPr txBox="1">
            <a:spLocks noChangeArrowheads="1"/>
          </p:cNvSpPr>
          <p:nvPr userDrawn="1"/>
        </p:nvSpPr>
        <p:spPr bwMode="auto">
          <a:xfrm>
            <a:off x="1104736" y="32151380"/>
            <a:ext cx="2865608" cy="415752"/>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aphicFrame>
        <p:nvGraphicFramePr>
          <p:cNvPr id="63" name="Table 62">
            <a:extLst>
              <a:ext uri="{FF2B5EF4-FFF2-40B4-BE49-F238E27FC236}">
                <a16:creationId xmlns:a16="http://schemas.microsoft.com/office/drawing/2014/main" id="{FEC50D07-EF03-0745-A8AF-FD6FD6849845}"/>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BB98C389-35F1-4B91-99A6-613EB23548B6}"/>
              </a:ext>
            </a:extLst>
          </p:cNvPr>
          <p:cNvGraphicFramePr>
            <a:graphicFrameLocks noGrp="1"/>
          </p:cNvGraphicFramePr>
          <p:nvPr userDrawn="1">
            <p:extLst>
              <p:ext uri="{D42A27DB-BD31-4B8C-83A1-F6EECF244321}">
                <p14:modId xmlns:p14="http://schemas.microsoft.com/office/powerpoint/2010/main" val="3526535521"/>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A664E48B-0A76-184D-9478-4608C9D42338}"/>
              </a:ext>
            </a:extLst>
          </p:cNvPr>
          <p:cNvGrpSpPr/>
          <p:nvPr userDrawn="1"/>
        </p:nvGrpSpPr>
        <p:grpSpPr>
          <a:xfrm>
            <a:off x="-43304" y="11286"/>
            <a:ext cx="51204304" cy="4120075"/>
            <a:chOff x="-43304" y="11286"/>
            <a:chExt cx="43905392" cy="4120075"/>
          </a:xfrm>
        </p:grpSpPr>
        <p:sp>
          <p:nvSpPr>
            <p:cNvPr id="18" name="Rectangle 17">
              <a:extLst>
                <a:ext uri="{FF2B5EF4-FFF2-40B4-BE49-F238E27FC236}">
                  <a16:creationId xmlns:a16="http://schemas.microsoft.com/office/drawing/2014/main" id="{DEEF5E87-1341-6842-88AD-2BB6B37C59C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157B8F0-A57E-0A4F-B91F-8C71AE4C93FF}"/>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812A1470-4ED6-D14C-9ECC-AB2B4FBB83DC}"/>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FA883093-BE3B-0A42-8D3B-3DE61113AE21}"/>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CFAB23AF-3EF1-B14E-85CC-C76BCE0F9D34}"/>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 Placeholder 103">
            <a:extLst>
              <a:ext uri="{FF2B5EF4-FFF2-40B4-BE49-F238E27FC236}">
                <a16:creationId xmlns:a16="http://schemas.microsoft.com/office/drawing/2014/main" id="{1C959CF0-3BE8-5D43-835E-48DE8D2ACF8D}"/>
              </a:ext>
            </a:extLst>
          </p:cNvPr>
          <p:cNvSpPr>
            <a:spLocks noGrp="1"/>
          </p:cNvSpPr>
          <p:nvPr>
            <p:ph type="body" sz="quarter" idx="10"/>
          </p:nvPr>
        </p:nvSpPr>
        <p:spPr/>
        <p:txBody>
          <a:bodyPr/>
          <a:lstStyle/>
          <a:p>
            <a:endParaRPr lang="en-US"/>
          </a:p>
        </p:txBody>
      </p:sp>
      <p:sp>
        <p:nvSpPr>
          <p:cNvPr id="105" name="Text Placeholder 104">
            <a:extLst>
              <a:ext uri="{FF2B5EF4-FFF2-40B4-BE49-F238E27FC236}">
                <a16:creationId xmlns:a16="http://schemas.microsoft.com/office/drawing/2014/main" id="{949B7923-F096-3E43-95C5-F92C7B31DD00}"/>
              </a:ext>
            </a:extLst>
          </p:cNvPr>
          <p:cNvSpPr>
            <a:spLocks noGrp="1"/>
          </p:cNvSpPr>
          <p:nvPr>
            <p:ph type="body" sz="quarter" idx="11"/>
          </p:nvPr>
        </p:nvSpPr>
        <p:spPr/>
        <p:txBody>
          <a:bodyPr/>
          <a:lstStyle/>
          <a:p>
            <a:endParaRPr lang="en-US"/>
          </a:p>
        </p:txBody>
      </p:sp>
      <p:sp>
        <p:nvSpPr>
          <p:cNvPr id="106" name="Text Placeholder 105">
            <a:extLst>
              <a:ext uri="{FF2B5EF4-FFF2-40B4-BE49-F238E27FC236}">
                <a16:creationId xmlns:a16="http://schemas.microsoft.com/office/drawing/2014/main" id="{3E03BD7F-283C-E64A-9E47-95DC9718DB58}"/>
              </a:ext>
            </a:extLst>
          </p:cNvPr>
          <p:cNvSpPr>
            <a:spLocks noGrp="1"/>
          </p:cNvSpPr>
          <p:nvPr>
            <p:ph type="body" sz="quarter" idx="20"/>
          </p:nvPr>
        </p:nvSpPr>
        <p:spPr/>
        <p:txBody>
          <a:bodyPr/>
          <a:lstStyle/>
          <a:p>
            <a:endParaRPr lang="en-US"/>
          </a:p>
        </p:txBody>
      </p:sp>
      <p:sp>
        <p:nvSpPr>
          <p:cNvPr id="107" name="Text Placeholder 106">
            <a:extLst>
              <a:ext uri="{FF2B5EF4-FFF2-40B4-BE49-F238E27FC236}">
                <a16:creationId xmlns:a16="http://schemas.microsoft.com/office/drawing/2014/main" id="{EB1496A8-1C84-4F4E-ABC4-0433A53470DE}"/>
              </a:ext>
            </a:extLst>
          </p:cNvPr>
          <p:cNvSpPr>
            <a:spLocks noGrp="1"/>
          </p:cNvSpPr>
          <p:nvPr>
            <p:ph type="body" sz="quarter" idx="21"/>
          </p:nvPr>
        </p:nvSpPr>
        <p:spPr/>
        <p:txBody>
          <a:bodyPr/>
          <a:lstStyle/>
          <a:p>
            <a:endParaRPr lang="en-US"/>
          </a:p>
        </p:txBody>
      </p:sp>
      <p:sp>
        <p:nvSpPr>
          <p:cNvPr id="108" name="Text Placeholder 107">
            <a:extLst>
              <a:ext uri="{FF2B5EF4-FFF2-40B4-BE49-F238E27FC236}">
                <a16:creationId xmlns:a16="http://schemas.microsoft.com/office/drawing/2014/main" id="{D199B981-6A4F-FB48-8CF1-C3CDB244D2E1}"/>
              </a:ext>
            </a:extLst>
          </p:cNvPr>
          <p:cNvSpPr>
            <a:spLocks noGrp="1"/>
          </p:cNvSpPr>
          <p:nvPr>
            <p:ph type="body" sz="quarter" idx="22"/>
          </p:nvPr>
        </p:nvSpPr>
        <p:spPr/>
        <p:txBody>
          <a:bodyPr/>
          <a:lstStyle/>
          <a:p>
            <a:endParaRPr lang="en-US"/>
          </a:p>
        </p:txBody>
      </p:sp>
      <p:sp>
        <p:nvSpPr>
          <p:cNvPr id="109" name="Text Placeholder 108">
            <a:extLst>
              <a:ext uri="{FF2B5EF4-FFF2-40B4-BE49-F238E27FC236}">
                <a16:creationId xmlns:a16="http://schemas.microsoft.com/office/drawing/2014/main" id="{E1672C94-7C58-7349-84E3-97C0010D1AE8}"/>
              </a:ext>
            </a:extLst>
          </p:cNvPr>
          <p:cNvSpPr>
            <a:spLocks noGrp="1"/>
          </p:cNvSpPr>
          <p:nvPr>
            <p:ph type="body" sz="quarter" idx="23"/>
          </p:nvPr>
        </p:nvSpPr>
        <p:spPr/>
        <p:txBody>
          <a:bodyPr/>
          <a:lstStyle/>
          <a:p>
            <a:endParaRPr lang="en-US"/>
          </a:p>
        </p:txBody>
      </p:sp>
      <p:sp>
        <p:nvSpPr>
          <p:cNvPr id="110" name="Text Placeholder 109">
            <a:extLst>
              <a:ext uri="{FF2B5EF4-FFF2-40B4-BE49-F238E27FC236}">
                <a16:creationId xmlns:a16="http://schemas.microsoft.com/office/drawing/2014/main" id="{AB7D62C0-4021-524C-B194-137E7CC8DDCE}"/>
              </a:ext>
            </a:extLst>
          </p:cNvPr>
          <p:cNvSpPr>
            <a:spLocks noGrp="1"/>
          </p:cNvSpPr>
          <p:nvPr>
            <p:ph type="body" sz="quarter" idx="24"/>
          </p:nvPr>
        </p:nvSpPr>
        <p:spPr/>
        <p:txBody>
          <a:bodyPr/>
          <a:lstStyle/>
          <a:p>
            <a:endParaRPr lang="en-US"/>
          </a:p>
        </p:txBody>
      </p:sp>
      <p:sp>
        <p:nvSpPr>
          <p:cNvPr id="111" name="Text Placeholder 110">
            <a:extLst>
              <a:ext uri="{FF2B5EF4-FFF2-40B4-BE49-F238E27FC236}">
                <a16:creationId xmlns:a16="http://schemas.microsoft.com/office/drawing/2014/main" id="{BE60C878-1DF3-8F40-ADDE-6DBF3A4341E5}"/>
              </a:ext>
            </a:extLst>
          </p:cNvPr>
          <p:cNvSpPr>
            <a:spLocks noGrp="1"/>
          </p:cNvSpPr>
          <p:nvPr>
            <p:ph type="body" sz="quarter" idx="25"/>
          </p:nvPr>
        </p:nvSpPr>
        <p:spPr/>
        <p:txBody>
          <a:bodyPr/>
          <a:lstStyle/>
          <a:p>
            <a:endParaRPr lang="en-US"/>
          </a:p>
        </p:txBody>
      </p:sp>
      <p:sp>
        <p:nvSpPr>
          <p:cNvPr id="112" name="Text Placeholder 111">
            <a:extLst>
              <a:ext uri="{FF2B5EF4-FFF2-40B4-BE49-F238E27FC236}">
                <a16:creationId xmlns:a16="http://schemas.microsoft.com/office/drawing/2014/main" id="{3D7E4A0A-9370-1940-A2F9-06DB0A2BD676}"/>
              </a:ext>
            </a:extLst>
          </p:cNvPr>
          <p:cNvSpPr>
            <a:spLocks noGrp="1"/>
          </p:cNvSpPr>
          <p:nvPr>
            <p:ph type="body" sz="quarter" idx="26"/>
          </p:nvPr>
        </p:nvSpPr>
        <p:spPr/>
        <p:txBody>
          <a:bodyPr/>
          <a:lstStyle/>
          <a:p>
            <a:endParaRPr lang="en-US"/>
          </a:p>
        </p:txBody>
      </p:sp>
      <p:sp>
        <p:nvSpPr>
          <p:cNvPr id="113" name="Text Placeholder 112">
            <a:extLst>
              <a:ext uri="{FF2B5EF4-FFF2-40B4-BE49-F238E27FC236}">
                <a16:creationId xmlns:a16="http://schemas.microsoft.com/office/drawing/2014/main" id="{EF455661-8864-5745-BF8D-042183EFFB69}"/>
              </a:ext>
            </a:extLst>
          </p:cNvPr>
          <p:cNvSpPr>
            <a:spLocks noGrp="1"/>
          </p:cNvSpPr>
          <p:nvPr>
            <p:ph type="body" sz="quarter" idx="27"/>
          </p:nvPr>
        </p:nvSpPr>
        <p:spPr/>
        <p:txBody>
          <a:bodyPr/>
          <a:lstStyle/>
          <a:p>
            <a:endParaRPr lang="en-US"/>
          </a:p>
        </p:txBody>
      </p:sp>
      <p:sp>
        <p:nvSpPr>
          <p:cNvPr id="114" name="Text Placeholder 113">
            <a:extLst>
              <a:ext uri="{FF2B5EF4-FFF2-40B4-BE49-F238E27FC236}">
                <a16:creationId xmlns:a16="http://schemas.microsoft.com/office/drawing/2014/main" id="{F9A03A68-27DE-2D44-99C4-2E19823BFB3D}"/>
              </a:ext>
            </a:extLst>
          </p:cNvPr>
          <p:cNvSpPr>
            <a:spLocks noGrp="1"/>
          </p:cNvSpPr>
          <p:nvPr>
            <p:ph type="body" sz="quarter" idx="28"/>
          </p:nvPr>
        </p:nvSpPr>
        <p:spPr/>
        <p:txBody>
          <a:bodyPr/>
          <a:lstStyle/>
          <a:p>
            <a:endParaRPr lang="en-US"/>
          </a:p>
        </p:txBody>
      </p:sp>
      <p:sp>
        <p:nvSpPr>
          <p:cNvPr id="115" name="Text Placeholder 114">
            <a:extLst>
              <a:ext uri="{FF2B5EF4-FFF2-40B4-BE49-F238E27FC236}">
                <a16:creationId xmlns:a16="http://schemas.microsoft.com/office/drawing/2014/main" id="{92C0EC89-DA0C-9A4A-8F69-497E1C85CE71}"/>
              </a:ext>
            </a:extLst>
          </p:cNvPr>
          <p:cNvSpPr>
            <a:spLocks noGrp="1"/>
          </p:cNvSpPr>
          <p:nvPr>
            <p:ph type="body" sz="quarter" idx="29"/>
          </p:nvPr>
        </p:nvSpPr>
        <p:spPr/>
        <p:txBody>
          <a:bodyPr/>
          <a:lstStyle/>
          <a:p>
            <a:endParaRPr lang="en-US"/>
          </a:p>
        </p:txBody>
      </p:sp>
      <p:sp>
        <p:nvSpPr>
          <p:cNvPr id="116" name="Text Placeholder 115">
            <a:extLst>
              <a:ext uri="{FF2B5EF4-FFF2-40B4-BE49-F238E27FC236}">
                <a16:creationId xmlns:a16="http://schemas.microsoft.com/office/drawing/2014/main" id="{D0EBDA3A-6CF3-3148-8E68-1761135DDABC}"/>
              </a:ext>
            </a:extLst>
          </p:cNvPr>
          <p:cNvSpPr>
            <a:spLocks noGrp="1"/>
          </p:cNvSpPr>
          <p:nvPr>
            <p:ph type="body" sz="quarter" idx="30"/>
          </p:nvPr>
        </p:nvSpPr>
        <p:spPr/>
        <p:txBody>
          <a:bodyPr/>
          <a:lstStyle/>
          <a:p>
            <a:endParaRPr lang="en-US"/>
          </a:p>
        </p:txBody>
      </p:sp>
      <p:sp>
        <p:nvSpPr>
          <p:cNvPr id="117" name="Text Placeholder 116">
            <a:extLst>
              <a:ext uri="{FF2B5EF4-FFF2-40B4-BE49-F238E27FC236}">
                <a16:creationId xmlns:a16="http://schemas.microsoft.com/office/drawing/2014/main" id="{43B7D457-19CC-6448-B0FF-CC6418C0B1C5}"/>
              </a:ext>
            </a:extLst>
          </p:cNvPr>
          <p:cNvSpPr>
            <a:spLocks noGrp="1"/>
          </p:cNvSpPr>
          <p:nvPr>
            <p:ph type="body" sz="quarter" idx="96"/>
          </p:nvPr>
        </p:nvSpPr>
        <p:spPr/>
        <p:txBody>
          <a:bodyPr/>
          <a:lstStyle/>
          <a:p>
            <a:endParaRPr lang="en-US"/>
          </a:p>
        </p:txBody>
      </p:sp>
      <p:sp>
        <p:nvSpPr>
          <p:cNvPr id="118" name="Text Placeholder 117">
            <a:extLst>
              <a:ext uri="{FF2B5EF4-FFF2-40B4-BE49-F238E27FC236}">
                <a16:creationId xmlns:a16="http://schemas.microsoft.com/office/drawing/2014/main" id="{B6C0B655-723F-7A4E-87E8-BCFB49F45BCE}"/>
              </a:ext>
            </a:extLst>
          </p:cNvPr>
          <p:cNvSpPr>
            <a:spLocks noGrp="1"/>
          </p:cNvSpPr>
          <p:nvPr>
            <p:ph type="body" sz="quarter" idx="150"/>
          </p:nvPr>
        </p:nvSpPr>
        <p:spPr/>
        <p:txBody>
          <a:bodyPr>
            <a:normAutofit fontScale="92500" lnSpcReduction="10000"/>
          </a:bodyPr>
          <a:lstStyle/>
          <a:p>
            <a:endParaRPr lang="en-US"/>
          </a:p>
        </p:txBody>
      </p:sp>
      <p:sp>
        <p:nvSpPr>
          <p:cNvPr id="119" name="Text Placeholder 118">
            <a:extLst>
              <a:ext uri="{FF2B5EF4-FFF2-40B4-BE49-F238E27FC236}">
                <a16:creationId xmlns:a16="http://schemas.microsoft.com/office/drawing/2014/main" id="{9B90DD57-FD3E-3444-B512-69ECCE708D42}"/>
              </a:ext>
            </a:extLst>
          </p:cNvPr>
          <p:cNvSpPr>
            <a:spLocks noGrp="1"/>
          </p:cNvSpPr>
          <p:nvPr>
            <p:ph type="body" sz="quarter" idx="151"/>
          </p:nvPr>
        </p:nvSpPr>
        <p:spPr/>
        <p:txBody>
          <a:bodyPr/>
          <a:lstStyle/>
          <a:p>
            <a:endParaRPr lang="en-US"/>
          </a:p>
        </p:txBody>
      </p:sp>
      <p:sp>
        <p:nvSpPr>
          <p:cNvPr id="120" name="Text Placeholder 119">
            <a:extLst>
              <a:ext uri="{FF2B5EF4-FFF2-40B4-BE49-F238E27FC236}">
                <a16:creationId xmlns:a16="http://schemas.microsoft.com/office/drawing/2014/main" id="{F61DB1F5-436C-5147-B4D3-B7C730B25A3E}"/>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240</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PosterPresentations.com-36x56-Template-V3</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Station 5</cp:lastModifiedBy>
  <cp:revision>38</cp:revision>
  <dcterms:created xsi:type="dcterms:W3CDTF">2012-02-04T00:31:01Z</dcterms:created>
  <dcterms:modified xsi:type="dcterms:W3CDTF">2019-08-15T20:31:38Z</dcterms:modified>
</cp:coreProperties>
</file>