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50" r:id="rId1"/>
    <p:sldMasterId id="2147483660" r:id="rId2"/>
    <p:sldMasterId id="2147483653" r:id="rId3"/>
  </p:sldMasterIdLst>
  <p:notesMasterIdLst>
    <p:notesMasterId r:id="rId5"/>
  </p:notesMasterIdLst>
  <p:handoutMasterIdLst>
    <p:handoutMasterId r:id="rId6"/>
  </p:handoutMasterIdLst>
  <p:sldIdLst>
    <p:sldId id="258" r:id="rId4"/>
  </p:sldIdLst>
  <p:sldSz cx="30275213" cy="21388388"/>
  <p:notesSz cx="9144000" cy="6858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6058EC4-A2EB-40A6-816B-885DA0D97115}">
          <p14:sldIdLst>
            <p14:sldId id="258"/>
          </p14:sldIdLst>
        </p14:section>
      </p14:sectionLst>
    </p:ext>
    <p:ext uri="{EFAFB233-063F-42B5-8137-9DF3F51BA10A}">
      <p15:sldGuideLst xmlns:p15="http://schemas.microsoft.com/office/powerpoint/2012/main">
        <p15:guide id="1" orient="horz" pos="2157" userDrawn="1">
          <p15:clr>
            <a:srgbClr val="A4A3A4"/>
          </p15:clr>
        </p15:guide>
        <p15:guide id="2" orient="horz" pos="187" userDrawn="1">
          <p15:clr>
            <a:srgbClr val="A4A3A4"/>
          </p15:clr>
        </p15:guide>
        <p15:guide id="3" orient="horz" pos="13099" userDrawn="1">
          <p15:clr>
            <a:srgbClr val="A4A3A4"/>
          </p15:clr>
        </p15:guide>
        <p15:guide id="4" orient="horz" userDrawn="1">
          <p15:clr>
            <a:srgbClr val="A4A3A4"/>
          </p15:clr>
        </p15:guide>
        <p15:guide id="5" pos="18672"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1" autoAdjust="0"/>
    <p:restoredTop sz="94694" autoAdjust="0"/>
  </p:normalViewPr>
  <p:slideViewPr>
    <p:cSldViewPr snapToGrid="0" snapToObjects="1" showGuides="1">
      <p:cViewPr>
        <p:scale>
          <a:sx n="25" d="100"/>
          <a:sy n="25" d="100"/>
        </p:scale>
        <p:origin x="1397" y="106"/>
      </p:cViewPr>
      <p:guideLst>
        <p:guide orient="horz" pos="2157"/>
        <p:guide orient="horz" pos="187"/>
        <p:guide orient="horz" pos="13099"/>
        <p:guide orient="horz"/>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4/25/2022</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4/25/2022</a:t>
            </a:fld>
            <a:endParaRPr lang="en-US" dirty="0"/>
          </a:p>
        </p:txBody>
      </p:sp>
      <p:sp>
        <p:nvSpPr>
          <p:cNvPr id="4" name="Slide Image Placeholder 3"/>
          <p:cNvSpPr>
            <a:spLocks noGrp="1" noRot="1" noChangeAspect="1"/>
          </p:cNvSpPr>
          <p:nvPr>
            <p:ph type="sldImg" idx="2"/>
          </p:nvPr>
        </p:nvSpPr>
        <p:spPr>
          <a:xfrm>
            <a:off x="2751138" y="514350"/>
            <a:ext cx="364172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2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3391718"/>
            <a:ext cx="14299153" cy="755257"/>
          </a:xfrm>
          <a:prstGeom prst="rect">
            <a:avLst/>
          </a:prstGeom>
        </p:spPr>
        <p:txBody>
          <a:bodyPr wrap="square" lIns="158267" tIns="158267" rIns="158267" bIns="158267">
            <a:spAutoFit/>
          </a:bodyPr>
          <a:lstStyle>
            <a:lvl1pPr marL="0" indent="0">
              <a:buNone/>
              <a:defRPr sz="2831">
                <a:solidFill>
                  <a:schemeClr val="tx1"/>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4" y="2853579"/>
            <a:ext cx="14287866" cy="737697"/>
          </a:xfrm>
          <a:prstGeom prst="rect">
            <a:avLst/>
          </a:prstGeom>
          <a:noFill/>
        </p:spPr>
        <p:txBody>
          <a:bodyPr wrap="square" lIns="63307" tIns="63307" rIns="63307" bIns="63307" anchor="ctr" anchorCtr="0">
            <a:spAutoFit/>
          </a:bodyPr>
          <a:lstStyle>
            <a:lvl1pPr marL="0" indent="0" algn="ctr">
              <a:buNone/>
              <a:defRPr sz="3963"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2" y="8465678"/>
            <a:ext cx="14291358" cy="737697"/>
          </a:xfrm>
          <a:prstGeom prst="rect">
            <a:avLst/>
          </a:prstGeom>
          <a:noFill/>
        </p:spPr>
        <p:txBody>
          <a:bodyPr wrap="square" lIns="63307" tIns="63307" rIns="63307" bIns="63307" anchor="ctr" anchorCtr="0">
            <a:spAutoFit/>
          </a:bodyPr>
          <a:lstStyle>
            <a:lvl1pPr marL="0" indent="0" algn="ctr">
              <a:buNone/>
              <a:defRPr sz="3963"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2853579"/>
            <a:ext cx="14287682" cy="737697"/>
          </a:xfrm>
          <a:prstGeom prst="rect">
            <a:avLst/>
          </a:prstGeom>
          <a:noFill/>
        </p:spPr>
        <p:txBody>
          <a:bodyPr wrap="square" lIns="63307" tIns="63307" rIns="63307" bIns="63307" anchor="ctr" anchorCtr="0">
            <a:spAutoFit/>
          </a:bodyPr>
          <a:lstStyle>
            <a:lvl1pPr marL="0" indent="0" algn="ctr">
              <a:buNone/>
              <a:defRPr sz="3963"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3391718"/>
            <a:ext cx="14287682" cy="755257"/>
          </a:xfrm>
          <a:prstGeom prst="rect">
            <a:avLst/>
          </a:prstGeom>
        </p:spPr>
        <p:txBody>
          <a:bodyPr wrap="square" lIns="158267" tIns="158267" rIns="158267" bIns="158267">
            <a:spAutoFit/>
          </a:bodyPr>
          <a:lstStyle>
            <a:lvl1pPr marL="0" indent="0">
              <a:buNone/>
              <a:defRPr sz="2831">
                <a:solidFill>
                  <a:schemeClr val="tx1"/>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30" y="8476959"/>
            <a:ext cx="14283756" cy="737697"/>
          </a:xfrm>
          <a:prstGeom prst="rect">
            <a:avLst/>
          </a:prstGeom>
          <a:noFill/>
        </p:spPr>
        <p:txBody>
          <a:bodyPr wrap="square" lIns="63307" tIns="63307" rIns="63307" bIns="63307" anchor="ctr" anchorCtr="0">
            <a:spAutoFit/>
          </a:bodyPr>
          <a:lstStyle>
            <a:lvl1pPr marL="0" indent="0" algn="ctr">
              <a:buNone/>
              <a:defRPr sz="3963"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4" y="9042260"/>
            <a:ext cx="14289232" cy="755257"/>
          </a:xfrm>
          <a:prstGeom prst="rect">
            <a:avLst/>
          </a:prstGeom>
        </p:spPr>
        <p:txBody>
          <a:bodyPr wrap="square" lIns="158267" tIns="158267" rIns="158267" bIns="158267">
            <a:spAutoFit/>
          </a:bodyPr>
          <a:lstStyle>
            <a:lvl1pPr marL="0" indent="0">
              <a:buNone/>
              <a:defRPr sz="2831">
                <a:solidFill>
                  <a:schemeClr val="tx1"/>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15916169"/>
            <a:ext cx="14276605" cy="737697"/>
          </a:xfrm>
          <a:prstGeom prst="rect">
            <a:avLst/>
          </a:prstGeom>
          <a:noFill/>
        </p:spPr>
        <p:txBody>
          <a:bodyPr wrap="square" lIns="63307" tIns="63307" rIns="63307" bIns="63307" anchor="ctr" anchorCtr="0">
            <a:spAutoFit/>
          </a:bodyPr>
          <a:lstStyle>
            <a:lvl1pPr marL="0" indent="0" algn="ctr">
              <a:buNone/>
              <a:defRPr sz="3963"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30" y="16491463"/>
            <a:ext cx="14283756" cy="755257"/>
          </a:xfrm>
          <a:prstGeom prst="rect">
            <a:avLst/>
          </a:prstGeom>
        </p:spPr>
        <p:txBody>
          <a:bodyPr wrap="square" lIns="158267" tIns="158267" rIns="158267" bIns="158267">
            <a:spAutoFit/>
          </a:bodyPr>
          <a:lstStyle>
            <a:lvl1pPr marL="0" indent="0">
              <a:buNone/>
              <a:defRPr sz="2831">
                <a:solidFill>
                  <a:schemeClr val="tx1"/>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9031908"/>
            <a:ext cx="14300388" cy="755257"/>
          </a:xfrm>
          <a:prstGeom prst="rect">
            <a:avLst/>
          </a:prstGeom>
        </p:spPr>
        <p:txBody>
          <a:bodyPr wrap="square" lIns="158267" tIns="158267" rIns="158267" bIns="158267">
            <a:spAutoFit/>
          </a:bodyPr>
          <a:lstStyle>
            <a:lvl1pPr marL="0" indent="0">
              <a:buNone/>
              <a:defRPr sz="2831">
                <a:solidFill>
                  <a:schemeClr val="tx1"/>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Type in or paste your text here</a:t>
            </a:r>
          </a:p>
        </p:txBody>
      </p:sp>
      <p:sp>
        <p:nvSpPr>
          <p:cNvPr id="15" name="Text Placeholder 76"/>
          <p:cNvSpPr>
            <a:spLocks noGrp="1"/>
          </p:cNvSpPr>
          <p:nvPr>
            <p:ph type="body" sz="quarter" idx="150" hasCustomPrompt="1"/>
          </p:nvPr>
        </p:nvSpPr>
        <p:spPr>
          <a:xfrm>
            <a:off x="4090899" y="1741937"/>
            <a:ext cx="22093416" cy="448520"/>
          </a:xfrm>
          <a:prstGeom prst="rect">
            <a:avLst/>
          </a:prstGeom>
        </p:spPr>
        <p:txBody>
          <a:bodyPr lIns="54681" tIns="27341" rIns="54681" bIns="27341">
            <a:normAutofit/>
          </a:bodyPr>
          <a:lstStyle>
            <a:lvl1pPr marL="0" indent="0" algn="ctr">
              <a:buFontTx/>
              <a:buNone/>
              <a:defRPr sz="5096">
                <a:solidFill>
                  <a:schemeClr val="bg1"/>
                </a:solidFill>
                <a:latin typeface="+mj-lt"/>
              </a:defRPr>
            </a:lvl1pPr>
            <a:lvl2pPr>
              <a:buFontTx/>
              <a:buNone/>
              <a:defRPr sz="6087"/>
            </a:lvl2pPr>
            <a:lvl3pPr>
              <a:buFontTx/>
              <a:buNone/>
              <a:defRPr sz="6087"/>
            </a:lvl3pPr>
            <a:lvl4pPr>
              <a:buFontTx/>
              <a:buNone/>
              <a:defRPr sz="6087"/>
            </a:lvl4pPr>
            <a:lvl5pPr>
              <a:buFontTx/>
              <a:buNone/>
              <a:defRPr sz="6087"/>
            </a:lvl5pPr>
          </a:lstStyle>
          <a:p>
            <a:pPr lvl="0"/>
            <a:r>
              <a:rPr lang="en-US" dirty="0"/>
              <a:t>Click here to add affiliations</a:t>
            </a:r>
          </a:p>
        </p:txBody>
      </p:sp>
      <p:sp>
        <p:nvSpPr>
          <p:cNvPr id="16" name="Text Placeholder 76"/>
          <p:cNvSpPr>
            <a:spLocks noGrp="1"/>
          </p:cNvSpPr>
          <p:nvPr>
            <p:ph type="body" sz="quarter" idx="151" hasCustomPrompt="1"/>
          </p:nvPr>
        </p:nvSpPr>
        <p:spPr>
          <a:xfrm>
            <a:off x="4090899" y="1159086"/>
            <a:ext cx="22093416" cy="564862"/>
          </a:xfrm>
          <a:prstGeom prst="rect">
            <a:avLst/>
          </a:prstGeom>
        </p:spPr>
        <p:txBody>
          <a:bodyPr lIns="54681" tIns="27341" rIns="54681" bIns="27341" anchor="t" anchorCtr="1">
            <a:normAutofit/>
          </a:bodyPr>
          <a:lstStyle>
            <a:lvl1pPr marL="0" indent="0" algn="ctr">
              <a:buFontTx/>
              <a:buNone/>
              <a:defRPr sz="6794" b="1">
                <a:solidFill>
                  <a:schemeClr val="bg1"/>
                </a:solidFill>
                <a:latin typeface="+mj-lt"/>
              </a:defRPr>
            </a:lvl1pPr>
            <a:lvl2pPr>
              <a:buFontTx/>
              <a:buNone/>
              <a:defRPr sz="6087"/>
            </a:lvl2pPr>
            <a:lvl3pPr>
              <a:buFontTx/>
              <a:buNone/>
              <a:defRPr sz="6087"/>
            </a:lvl3pPr>
            <a:lvl4pPr>
              <a:buFontTx/>
              <a:buNone/>
              <a:defRPr sz="6087"/>
            </a:lvl4pPr>
            <a:lvl5pPr>
              <a:buFontTx/>
              <a:buNone/>
              <a:defRPr sz="6087"/>
            </a:lvl5pPr>
          </a:lstStyle>
          <a:p>
            <a:pPr lvl="0"/>
            <a:r>
              <a:rPr lang="en-US" dirty="0"/>
              <a:t>Click here to add authors</a:t>
            </a:r>
          </a:p>
        </p:txBody>
      </p:sp>
      <p:sp>
        <p:nvSpPr>
          <p:cNvPr id="17" name="Text Placeholder 76"/>
          <p:cNvSpPr>
            <a:spLocks noGrp="1"/>
          </p:cNvSpPr>
          <p:nvPr>
            <p:ph type="body" sz="quarter" idx="153" hasCustomPrompt="1"/>
          </p:nvPr>
        </p:nvSpPr>
        <p:spPr>
          <a:xfrm>
            <a:off x="4090899" y="292457"/>
            <a:ext cx="22093416" cy="822196"/>
          </a:xfrm>
          <a:prstGeom prst="rect">
            <a:avLst/>
          </a:prstGeom>
        </p:spPr>
        <p:txBody>
          <a:bodyPr lIns="54681" tIns="27341" rIns="54681" bIns="27341" anchor="t" anchorCtr="1">
            <a:normAutofit/>
          </a:bodyPr>
          <a:lstStyle>
            <a:lvl1pPr marL="0" indent="0" algn="ctr">
              <a:buFontTx/>
              <a:buNone/>
              <a:defRPr sz="10192" b="1">
                <a:solidFill>
                  <a:schemeClr val="bg1"/>
                </a:solidFill>
                <a:latin typeface="+mj-lt"/>
              </a:defRPr>
            </a:lvl1pPr>
            <a:lvl2pPr>
              <a:buFontTx/>
              <a:buNone/>
              <a:defRPr sz="6087"/>
            </a:lvl2pPr>
            <a:lvl3pPr>
              <a:buFontTx/>
              <a:buNone/>
              <a:defRPr sz="6087"/>
            </a:lvl3pPr>
            <a:lvl4pPr>
              <a:buFontTx/>
              <a:buNone/>
              <a:defRPr sz="6087"/>
            </a:lvl4pPr>
            <a:lvl5pPr>
              <a:buFontTx/>
              <a:buNone/>
              <a:defRPr sz="6087"/>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3391718"/>
            <a:ext cx="14299153" cy="755257"/>
          </a:xfrm>
          <a:prstGeom prst="rect">
            <a:avLst/>
          </a:prstGeom>
        </p:spPr>
        <p:txBody>
          <a:bodyPr wrap="square" lIns="158267" tIns="158267" rIns="158267" bIns="158267">
            <a:spAutoFit/>
          </a:bodyPr>
          <a:lstStyle>
            <a:lvl1pPr marL="0" indent="0">
              <a:buNone/>
              <a:defRPr sz="2831">
                <a:solidFill>
                  <a:schemeClr val="tx1"/>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4" y="2853579"/>
            <a:ext cx="14287866" cy="737697"/>
          </a:xfrm>
          <a:prstGeom prst="rect">
            <a:avLst/>
          </a:prstGeom>
          <a:noFill/>
        </p:spPr>
        <p:txBody>
          <a:bodyPr wrap="square" lIns="63307" tIns="63307" rIns="63307" bIns="63307" anchor="ctr" anchorCtr="0">
            <a:spAutoFit/>
          </a:bodyPr>
          <a:lstStyle>
            <a:lvl1pPr marL="0" indent="0" algn="ctr">
              <a:buNone/>
              <a:defRPr sz="3963"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2" y="8465678"/>
            <a:ext cx="14291358" cy="737697"/>
          </a:xfrm>
          <a:prstGeom prst="rect">
            <a:avLst/>
          </a:prstGeom>
          <a:noFill/>
        </p:spPr>
        <p:txBody>
          <a:bodyPr wrap="square" lIns="63307" tIns="63307" rIns="63307" bIns="63307" anchor="ctr" anchorCtr="0">
            <a:spAutoFit/>
          </a:bodyPr>
          <a:lstStyle>
            <a:lvl1pPr marL="0" indent="0" algn="ctr">
              <a:buNone/>
              <a:defRPr sz="3963"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2853579"/>
            <a:ext cx="14287682" cy="737697"/>
          </a:xfrm>
          <a:prstGeom prst="rect">
            <a:avLst/>
          </a:prstGeom>
          <a:noFill/>
        </p:spPr>
        <p:txBody>
          <a:bodyPr wrap="square" lIns="63307" tIns="63307" rIns="63307" bIns="63307" anchor="ctr" anchorCtr="0">
            <a:spAutoFit/>
          </a:bodyPr>
          <a:lstStyle>
            <a:lvl1pPr marL="0" indent="0" algn="ctr">
              <a:buNone/>
              <a:defRPr sz="3963"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3391718"/>
            <a:ext cx="14287682" cy="755257"/>
          </a:xfrm>
          <a:prstGeom prst="rect">
            <a:avLst/>
          </a:prstGeom>
        </p:spPr>
        <p:txBody>
          <a:bodyPr wrap="square" lIns="158267" tIns="158267" rIns="158267" bIns="158267">
            <a:spAutoFit/>
          </a:bodyPr>
          <a:lstStyle>
            <a:lvl1pPr marL="0" indent="0">
              <a:buNone/>
              <a:defRPr sz="2831">
                <a:solidFill>
                  <a:schemeClr val="tx1"/>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30" y="8476959"/>
            <a:ext cx="14283756" cy="737697"/>
          </a:xfrm>
          <a:prstGeom prst="rect">
            <a:avLst/>
          </a:prstGeom>
          <a:noFill/>
        </p:spPr>
        <p:txBody>
          <a:bodyPr wrap="square" lIns="63307" tIns="63307" rIns="63307" bIns="63307" anchor="ctr" anchorCtr="0">
            <a:spAutoFit/>
          </a:bodyPr>
          <a:lstStyle>
            <a:lvl1pPr marL="0" indent="0" algn="ctr">
              <a:buNone/>
              <a:defRPr sz="3963"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4" y="9042260"/>
            <a:ext cx="14289232" cy="755257"/>
          </a:xfrm>
          <a:prstGeom prst="rect">
            <a:avLst/>
          </a:prstGeom>
        </p:spPr>
        <p:txBody>
          <a:bodyPr wrap="square" lIns="158267" tIns="158267" rIns="158267" bIns="158267">
            <a:spAutoFit/>
          </a:bodyPr>
          <a:lstStyle>
            <a:lvl1pPr marL="0" indent="0">
              <a:buNone/>
              <a:defRPr sz="2831">
                <a:solidFill>
                  <a:schemeClr val="tx1"/>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15916169"/>
            <a:ext cx="14276605" cy="737697"/>
          </a:xfrm>
          <a:prstGeom prst="rect">
            <a:avLst/>
          </a:prstGeom>
          <a:noFill/>
        </p:spPr>
        <p:txBody>
          <a:bodyPr wrap="square" lIns="63307" tIns="63307" rIns="63307" bIns="63307" anchor="ctr" anchorCtr="0">
            <a:spAutoFit/>
          </a:bodyPr>
          <a:lstStyle>
            <a:lvl1pPr marL="0" indent="0" algn="ctr">
              <a:buNone/>
              <a:defRPr sz="3963"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30" y="16491463"/>
            <a:ext cx="14283756" cy="755257"/>
          </a:xfrm>
          <a:prstGeom prst="rect">
            <a:avLst/>
          </a:prstGeom>
        </p:spPr>
        <p:txBody>
          <a:bodyPr wrap="square" lIns="158267" tIns="158267" rIns="158267" bIns="158267">
            <a:spAutoFit/>
          </a:bodyPr>
          <a:lstStyle>
            <a:lvl1pPr marL="0" indent="0">
              <a:buNone/>
              <a:defRPr sz="2831">
                <a:solidFill>
                  <a:schemeClr val="tx1"/>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9031908"/>
            <a:ext cx="14300388" cy="755257"/>
          </a:xfrm>
          <a:prstGeom prst="rect">
            <a:avLst/>
          </a:prstGeom>
        </p:spPr>
        <p:txBody>
          <a:bodyPr wrap="square" lIns="158267" tIns="158267" rIns="158267" bIns="158267">
            <a:spAutoFit/>
          </a:bodyPr>
          <a:lstStyle>
            <a:lvl1pPr marL="0" indent="0">
              <a:buNone/>
              <a:defRPr sz="2831">
                <a:solidFill>
                  <a:schemeClr val="tx1"/>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Type in or paste your text here</a:t>
            </a:r>
          </a:p>
        </p:txBody>
      </p:sp>
      <p:sp>
        <p:nvSpPr>
          <p:cNvPr id="18" name="Text Placeholder 76">
            <a:extLst>
              <a:ext uri="{FF2B5EF4-FFF2-40B4-BE49-F238E27FC236}">
                <a16:creationId xmlns:a16="http://schemas.microsoft.com/office/drawing/2014/main" id="{621962F0-2FB5-7C42-B101-5B01FD1A207F}"/>
              </a:ext>
            </a:extLst>
          </p:cNvPr>
          <p:cNvSpPr>
            <a:spLocks noGrp="1"/>
          </p:cNvSpPr>
          <p:nvPr>
            <p:ph type="body" sz="quarter" idx="150" hasCustomPrompt="1"/>
          </p:nvPr>
        </p:nvSpPr>
        <p:spPr>
          <a:xfrm>
            <a:off x="4090899" y="1741937"/>
            <a:ext cx="22093416" cy="448520"/>
          </a:xfrm>
          <a:prstGeom prst="rect">
            <a:avLst/>
          </a:prstGeom>
        </p:spPr>
        <p:txBody>
          <a:bodyPr lIns="54681" tIns="27341" rIns="54681" bIns="27341">
            <a:normAutofit/>
          </a:bodyPr>
          <a:lstStyle>
            <a:lvl1pPr marL="0" indent="0" algn="ctr">
              <a:buFontTx/>
              <a:buNone/>
              <a:defRPr sz="5096">
                <a:solidFill>
                  <a:schemeClr val="bg1"/>
                </a:solidFill>
                <a:latin typeface="+mj-lt"/>
              </a:defRPr>
            </a:lvl1pPr>
            <a:lvl2pPr>
              <a:buFontTx/>
              <a:buNone/>
              <a:defRPr sz="6087"/>
            </a:lvl2pPr>
            <a:lvl3pPr>
              <a:buFontTx/>
              <a:buNone/>
              <a:defRPr sz="6087"/>
            </a:lvl3pPr>
            <a:lvl4pPr>
              <a:buFontTx/>
              <a:buNone/>
              <a:defRPr sz="6087"/>
            </a:lvl4pPr>
            <a:lvl5pPr>
              <a:buFontTx/>
              <a:buNone/>
              <a:defRPr sz="6087"/>
            </a:lvl5pPr>
          </a:lstStyle>
          <a:p>
            <a:pPr lvl="0"/>
            <a:r>
              <a:rPr lang="en-US" dirty="0"/>
              <a:t>Click here to add affiliations</a:t>
            </a:r>
          </a:p>
        </p:txBody>
      </p:sp>
      <p:sp>
        <p:nvSpPr>
          <p:cNvPr id="19" name="Text Placeholder 76">
            <a:extLst>
              <a:ext uri="{FF2B5EF4-FFF2-40B4-BE49-F238E27FC236}">
                <a16:creationId xmlns:a16="http://schemas.microsoft.com/office/drawing/2014/main" id="{19D0876B-0DFC-D445-BDA3-8DF0B7139E59}"/>
              </a:ext>
            </a:extLst>
          </p:cNvPr>
          <p:cNvSpPr>
            <a:spLocks noGrp="1"/>
          </p:cNvSpPr>
          <p:nvPr>
            <p:ph type="body" sz="quarter" idx="151" hasCustomPrompt="1"/>
          </p:nvPr>
        </p:nvSpPr>
        <p:spPr>
          <a:xfrm>
            <a:off x="4090899" y="1159086"/>
            <a:ext cx="22093416" cy="564862"/>
          </a:xfrm>
          <a:prstGeom prst="rect">
            <a:avLst/>
          </a:prstGeom>
        </p:spPr>
        <p:txBody>
          <a:bodyPr lIns="54681" tIns="27341" rIns="54681" bIns="27341" anchor="t" anchorCtr="1">
            <a:normAutofit/>
          </a:bodyPr>
          <a:lstStyle>
            <a:lvl1pPr marL="0" indent="0" algn="ctr">
              <a:buFontTx/>
              <a:buNone/>
              <a:defRPr sz="6794" b="1">
                <a:solidFill>
                  <a:schemeClr val="bg1"/>
                </a:solidFill>
                <a:latin typeface="+mj-lt"/>
              </a:defRPr>
            </a:lvl1pPr>
            <a:lvl2pPr>
              <a:buFontTx/>
              <a:buNone/>
              <a:defRPr sz="6087"/>
            </a:lvl2pPr>
            <a:lvl3pPr>
              <a:buFontTx/>
              <a:buNone/>
              <a:defRPr sz="6087"/>
            </a:lvl3pPr>
            <a:lvl4pPr>
              <a:buFontTx/>
              <a:buNone/>
              <a:defRPr sz="6087"/>
            </a:lvl4pPr>
            <a:lvl5pPr>
              <a:buFontTx/>
              <a:buNone/>
              <a:defRPr sz="6087"/>
            </a:lvl5pPr>
          </a:lstStyle>
          <a:p>
            <a:pPr lvl="0"/>
            <a:r>
              <a:rPr lang="en-US" dirty="0"/>
              <a:t>Click here to add authors</a:t>
            </a:r>
          </a:p>
        </p:txBody>
      </p:sp>
      <p:sp>
        <p:nvSpPr>
          <p:cNvPr id="21" name="Text Placeholder 76">
            <a:extLst>
              <a:ext uri="{FF2B5EF4-FFF2-40B4-BE49-F238E27FC236}">
                <a16:creationId xmlns:a16="http://schemas.microsoft.com/office/drawing/2014/main" id="{1A5071DD-38FF-0047-B9F0-D7FF3F4A2D58}"/>
              </a:ext>
            </a:extLst>
          </p:cNvPr>
          <p:cNvSpPr>
            <a:spLocks noGrp="1"/>
          </p:cNvSpPr>
          <p:nvPr>
            <p:ph type="body" sz="quarter" idx="153" hasCustomPrompt="1"/>
          </p:nvPr>
        </p:nvSpPr>
        <p:spPr>
          <a:xfrm>
            <a:off x="4090899" y="292457"/>
            <a:ext cx="22093416" cy="822196"/>
          </a:xfrm>
          <a:prstGeom prst="rect">
            <a:avLst/>
          </a:prstGeom>
        </p:spPr>
        <p:txBody>
          <a:bodyPr lIns="54681" tIns="27341" rIns="54681" bIns="27341" anchor="t" anchorCtr="1">
            <a:normAutofit/>
          </a:bodyPr>
          <a:lstStyle>
            <a:lvl1pPr marL="0" indent="0" algn="ctr">
              <a:buFontTx/>
              <a:buNone/>
              <a:defRPr sz="10192" b="1">
                <a:solidFill>
                  <a:schemeClr val="bg1"/>
                </a:solidFill>
                <a:latin typeface="+mj-lt"/>
              </a:defRPr>
            </a:lvl1pPr>
            <a:lvl2pPr>
              <a:buFontTx/>
              <a:buNone/>
              <a:defRPr sz="6087"/>
            </a:lvl2pPr>
            <a:lvl3pPr>
              <a:buFontTx/>
              <a:buNone/>
              <a:defRPr sz="6087"/>
            </a:lvl3pPr>
            <a:lvl4pPr>
              <a:buFontTx/>
              <a:buNone/>
              <a:defRPr sz="6087"/>
            </a:lvl4pPr>
            <a:lvl5pPr>
              <a:buFontTx/>
              <a:buNone/>
              <a:defRPr sz="6087"/>
            </a:lvl5pPr>
          </a:lstStyle>
          <a:p>
            <a:pPr lvl="0"/>
            <a:r>
              <a:rPr lang="en-US" dirty="0"/>
              <a:t>Click here to add title</a:t>
            </a:r>
          </a:p>
        </p:txBody>
      </p:sp>
    </p:spTree>
    <p:extLst>
      <p:ext uri="{BB962C8B-B14F-4D97-AF65-F5344CB8AC3E}">
        <p14:creationId xmlns:p14="http://schemas.microsoft.com/office/powerpoint/2010/main" val="280272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37311" y="3295455"/>
            <a:ext cx="6936975" cy="755257"/>
          </a:xfrm>
          <a:prstGeom prst="rect">
            <a:avLst/>
          </a:prstGeom>
        </p:spPr>
        <p:txBody>
          <a:bodyPr wrap="square" lIns="158267" tIns="158267" rIns="158267" bIns="158267">
            <a:spAutoFit/>
          </a:bodyPr>
          <a:lstStyle>
            <a:lvl1pPr marL="0" indent="0">
              <a:buNone/>
              <a:defRPr sz="2831">
                <a:solidFill>
                  <a:schemeClr val="tx1"/>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49834" y="2725843"/>
            <a:ext cx="6931501" cy="737697"/>
          </a:xfrm>
          <a:prstGeom prst="rect">
            <a:avLst/>
          </a:prstGeom>
          <a:noFill/>
        </p:spPr>
        <p:txBody>
          <a:bodyPr lIns="63307" tIns="63307" rIns="63307" bIns="63307" anchor="ctr" anchorCtr="0">
            <a:spAutoFit/>
          </a:bodyPr>
          <a:lstStyle>
            <a:lvl1pPr marL="0" indent="0" algn="ctr">
              <a:buNone/>
              <a:defRPr sz="3963" b="1" u="sng" baseline="0">
                <a:solidFill>
                  <a:schemeClr val="tx1"/>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636214" y="8814913"/>
            <a:ext cx="6938069" cy="755257"/>
          </a:xfrm>
          <a:prstGeom prst="rect">
            <a:avLst/>
          </a:prstGeom>
        </p:spPr>
        <p:txBody>
          <a:bodyPr wrap="square" lIns="158267" tIns="158267" rIns="158267" bIns="158267">
            <a:spAutoFit/>
          </a:bodyPr>
          <a:lstStyle>
            <a:lvl1pPr marL="0" indent="0">
              <a:buNone/>
              <a:defRPr sz="2831">
                <a:solidFill>
                  <a:schemeClr val="tx1"/>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49831" y="8270474"/>
            <a:ext cx="6932594" cy="737697"/>
          </a:xfrm>
          <a:prstGeom prst="rect">
            <a:avLst/>
          </a:prstGeom>
          <a:noFill/>
        </p:spPr>
        <p:txBody>
          <a:bodyPr wrap="square" lIns="63307" tIns="63307" rIns="63307" bIns="63307" anchor="ctr" anchorCtr="0">
            <a:spAutoFit/>
          </a:bodyPr>
          <a:lstStyle>
            <a:lvl1pPr marL="0" indent="0" algn="ctr">
              <a:buNone/>
              <a:defRPr sz="3963"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006199" y="3290297"/>
            <a:ext cx="14292247" cy="755257"/>
          </a:xfrm>
          <a:prstGeom prst="rect">
            <a:avLst/>
          </a:prstGeom>
        </p:spPr>
        <p:txBody>
          <a:bodyPr wrap="square" lIns="158267" tIns="158267" rIns="158267" bIns="158267">
            <a:spAutoFit/>
          </a:bodyPr>
          <a:lstStyle>
            <a:lvl1pPr marL="0" indent="0">
              <a:buNone/>
              <a:defRPr sz="2831">
                <a:solidFill>
                  <a:schemeClr val="tx1"/>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006201" y="2730153"/>
            <a:ext cx="14292247" cy="737697"/>
          </a:xfrm>
          <a:prstGeom prst="rect">
            <a:avLst/>
          </a:prstGeom>
          <a:noFill/>
        </p:spPr>
        <p:txBody>
          <a:bodyPr wrap="square" lIns="63307" tIns="63307" rIns="63307" bIns="63307" anchor="ctr" anchorCtr="0">
            <a:spAutoFit/>
          </a:bodyPr>
          <a:lstStyle>
            <a:lvl1pPr marL="0" indent="0" algn="ctr">
              <a:buNone/>
              <a:defRPr sz="3963" b="1" u="sng" baseline="0">
                <a:solidFill>
                  <a:schemeClr val="tx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8006201" y="13294439"/>
            <a:ext cx="14292247" cy="755257"/>
          </a:xfrm>
          <a:prstGeom prst="rect">
            <a:avLst/>
          </a:prstGeom>
        </p:spPr>
        <p:txBody>
          <a:bodyPr wrap="square" lIns="158267" tIns="158267" rIns="158267" bIns="158267">
            <a:spAutoFit/>
          </a:bodyPr>
          <a:lstStyle>
            <a:lvl1pPr marL="0" indent="0">
              <a:buNone/>
              <a:defRPr sz="2831">
                <a:solidFill>
                  <a:schemeClr val="tx1"/>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006201" y="12729139"/>
            <a:ext cx="14292247" cy="737697"/>
          </a:xfrm>
          <a:prstGeom prst="rect">
            <a:avLst/>
          </a:prstGeom>
          <a:noFill/>
        </p:spPr>
        <p:txBody>
          <a:bodyPr wrap="square" lIns="63307" tIns="63307" rIns="63307" bIns="63307" anchor="ctr" anchorCtr="0">
            <a:spAutoFit/>
          </a:bodyPr>
          <a:lstStyle>
            <a:lvl1pPr marL="0" indent="0" algn="ctr">
              <a:buNone/>
              <a:defRPr sz="3963"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585732" y="2730153"/>
            <a:ext cx="6930218" cy="737697"/>
          </a:xfrm>
          <a:prstGeom prst="rect">
            <a:avLst/>
          </a:prstGeom>
          <a:noFill/>
        </p:spPr>
        <p:txBody>
          <a:bodyPr wrap="square" lIns="63307" tIns="63307" rIns="63307" bIns="63307" anchor="ctr" anchorCtr="0">
            <a:spAutoFit/>
          </a:bodyPr>
          <a:lstStyle>
            <a:lvl1pPr marL="0" indent="0" algn="ctr">
              <a:buNone/>
              <a:defRPr sz="3963"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585732" y="3295455"/>
            <a:ext cx="6930218" cy="755257"/>
          </a:xfrm>
          <a:prstGeom prst="rect">
            <a:avLst/>
          </a:prstGeom>
        </p:spPr>
        <p:txBody>
          <a:bodyPr wrap="square" lIns="158267" tIns="158267" rIns="158267" bIns="158267">
            <a:spAutoFit/>
          </a:bodyPr>
          <a:lstStyle>
            <a:lvl1pPr marL="0" indent="0">
              <a:buNone/>
              <a:defRPr sz="2831">
                <a:solidFill>
                  <a:schemeClr val="tx1"/>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2581807" y="8309605"/>
            <a:ext cx="6930218" cy="737697"/>
          </a:xfrm>
          <a:prstGeom prst="rect">
            <a:avLst/>
          </a:prstGeom>
          <a:noFill/>
        </p:spPr>
        <p:txBody>
          <a:bodyPr wrap="square" lIns="63307" tIns="63307" rIns="63307" bIns="63307" anchor="ctr" anchorCtr="0">
            <a:spAutoFit/>
          </a:bodyPr>
          <a:lstStyle>
            <a:lvl1pPr marL="0" indent="0" algn="ctr">
              <a:buNone/>
              <a:defRPr sz="3963"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626252" y="8874905"/>
            <a:ext cx="6879920" cy="755257"/>
          </a:xfrm>
          <a:prstGeom prst="rect">
            <a:avLst/>
          </a:prstGeom>
        </p:spPr>
        <p:txBody>
          <a:bodyPr wrap="square" lIns="158267" tIns="158267" rIns="158267" bIns="158267">
            <a:spAutoFit/>
          </a:bodyPr>
          <a:lstStyle>
            <a:lvl1pPr marL="0" indent="0">
              <a:buNone/>
              <a:defRPr sz="2831">
                <a:solidFill>
                  <a:schemeClr val="tx1"/>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2585732" y="16022240"/>
            <a:ext cx="6930218" cy="737697"/>
          </a:xfrm>
          <a:prstGeom prst="rect">
            <a:avLst/>
          </a:prstGeom>
          <a:noFill/>
        </p:spPr>
        <p:txBody>
          <a:bodyPr wrap="square" lIns="63307" tIns="63307" rIns="63307" bIns="63307" anchor="ctr" anchorCtr="0">
            <a:spAutoFit/>
          </a:bodyPr>
          <a:lstStyle>
            <a:lvl1pPr marL="0" indent="0" algn="ctr">
              <a:buNone/>
              <a:defRPr sz="3963" b="1" u="sng" baseline="0">
                <a:solidFill>
                  <a:schemeClr val="tx1"/>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22572480" y="16626178"/>
            <a:ext cx="6933689" cy="755257"/>
          </a:xfrm>
          <a:prstGeom prst="rect">
            <a:avLst/>
          </a:prstGeom>
        </p:spPr>
        <p:txBody>
          <a:bodyPr wrap="square" lIns="158267" tIns="158267" rIns="158267" bIns="158267">
            <a:spAutoFit/>
          </a:bodyPr>
          <a:lstStyle>
            <a:lvl1pPr marL="67413" indent="-67413">
              <a:buNone/>
              <a:defRPr sz="2831">
                <a:solidFill>
                  <a:schemeClr val="tx1"/>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8B073039-F8EE-AC4E-B79D-F493066990AA}"/>
              </a:ext>
            </a:extLst>
          </p:cNvPr>
          <p:cNvSpPr>
            <a:spLocks noGrp="1"/>
          </p:cNvSpPr>
          <p:nvPr>
            <p:ph type="body" sz="quarter" idx="150" hasCustomPrompt="1"/>
          </p:nvPr>
        </p:nvSpPr>
        <p:spPr>
          <a:xfrm>
            <a:off x="4090899" y="1741937"/>
            <a:ext cx="22093416" cy="448520"/>
          </a:xfrm>
          <a:prstGeom prst="rect">
            <a:avLst/>
          </a:prstGeom>
        </p:spPr>
        <p:txBody>
          <a:bodyPr lIns="54681" tIns="27341" rIns="54681" bIns="27341">
            <a:normAutofit/>
          </a:bodyPr>
          <a:lstStyle>
            <a:lvl1pPr marL="0" indent="0" algn="ctr">
              <a:buFontTx/>
              <a:buNone/>
              <a:defRPr sz="5096">
                <a:solidFill>
                  <a:schemeClr val="bg1"/>
                </a:solidFill>
                <a:latin typeface="+mj-lt"/>
              </a:defRPr>
            </a:lvl1pPr>
            <a:lvl2pPr>
              <a:buFontTx/>
              <a:buNone/>
              <a:defRPr sz="6087"/>
            </a:lvl2pPr>
            <a:lvl3pPr>
              <a:buFontTx/>
              <a:buNone/>
              <a:defRPr sz="6087"/>
            </a:lvl3pPr>
            <a:lvl4pPr>
              <a:buFontTx/>
              <a:buNone/>
              <a:defRPr sz="6087"/>
            </a:lvl4pPr>
            <a:lvl5pPr>
              <a:buFontTx/>
              <a:buNone/>
              <a:defRPr sz="6087"/>
            </a:lvl5pPr>
          </a:lstStyle>
          <a:p>
            <a:pPr lvl="0"/>
            <a:r>
              <a:rPr lang="en-US" dirty="0"/>
              <a:t>Click here to add affiliations</a:t>
            </a:r>
          </a:p>
        </p:txBody>
      </p:sp>
      <p:sp>
        <p:nvSpPr>
          <p:cNvPr id="32" name="Text Placeholder 76">
            <a:extLst>
              <a:ext uri="{FF2B5EF4-FFF2-40B4-BE49-F238E27FC236}">
                <a16:creationId xmlns:a16="http://schemas.microsoft.com/office/drawing/2014/main" id="{D4BA4B61-C743-3044-AE3B-DF5FF259D379}"/>
              </a:ext>
            </a:extLst>
          </p:cNvPr>
          <p:cNvSpPr>
            <a:spLocks noGrp="1"/>
          </p:cNvSpPr>
          <p:nvPr>
            <p:ph type="body" sz="quarter" idx="151" hasCustomPrompt="1"/>
          </p:nvPr>
        </p:nvSpPr>
        <p:spPr>
          <a:xfrm>
            <a:off x="4090899" y="1159086"/>
            <a:ext cx="22093416" cy="564862"/>
          </a:xfrm>
          <a:prstGeom prst="rect">
            <a:avLst/>
          </a:prstGeom>
        </p:spPr>
        <p:txBody>
          <a:bodyPr lIns="54681" tIns="27341" rIns="54681" bIns="27341" anchor="t" anchorCtr="1">
            <a:normAutofit/>
          </a:bodyPr>
          <a:lstStyle>
            <a:lvl1pPr marL="0" indent="0" algn="ctr">
              <a:buFontTx/>
              <a:buNone/>
              <a:defRPr sz="6794" b="1">
                <a:solidFill>
                  <a:schemeClr val="bg1"/>
                </a:solidFill>
                <a:latin typeface="+mj-lt"/>
              </a:defRPr>
            </a:lvl1pPr>
            <a:lvl2pPr>
              <a:buFontTx/>
              <a:buNone/>
              <a:defRPr sz="6087"/>
            </a:lvl2pPr>
            <a:lvl3pPr>
              <a:buFontTx/>
              <a:buNone/>
              <a:defRPr sz="6087"/>
            </a:lvl3pPr>
            <a:lvl4pPr>
              <a:buFontTx/>
              <a:buNone/>
              <a:defRPr sz="6087"/>
            </a:lvl4pPr>
            <a:lvl5pPr>
              <a:buFontTx/>
              <a:buNone/>
              <a:defRPr sz="6087"/>
            </a:lvl5pPr>
          </a:lstStyle>
          <a:p>
            <a:pPr lvl="0"/>
            <a:r>
              <a:rPr lang="en-US" dirty="0"/>
              <a:t>Click here to add authors</a:t>
            </a:r>
          </a:p>
        </p:txBody>
      </p:sp>
      <p:sp>
        <p:nvSpPr>
          <p:cNvPr id="33" name="Text Placeholder 76">
            <a:extLst>
              <a:ext uri="{FF2B5EF4-FFF2-40B4-BE49-F238E27FC236}">
                <a16:creationId xmlns:a16="http://schemas.microsoft.com/office/drawing/2014/main" id="{70BFD1C3-BD8D-B849-B89A-7B922025D675}"/>
              </a:ext>
            </a:extLst>
          </p:cNvPr>
          <p:cNvSpPr>
            <a:spLocks noGrp="1"/>
          </p:cNvSpPr>
          <p:nvPr>
            <p:ph type="body" sz="quarter" idx="153" hasCustomPrompt="1"/>
          </p:nvPr>
        </p:nvSpPr>
        <p:spPr>
          <a:xfrm>
            <a:off x="4090899" y="292457"/>
            <a:ext cx="22093416" cy="822196"/>
          </a:xfrm>
          <a:prstGeom prst="rect">
            <a:avLst/>
          </a:prstGeom>
        </p:spPr>
        <p:txBody>
          <a:bodyPr lIns="54681" tIns="27341" rIns="54681" bIns="27341" anchor="t" anchorCtr="1">
            <a:normAutofit/>
          </a:bodyPr>
          <a:lstStyle>
            <a:lvl1pPr marL="0" indent="0" algn="ctr">
              <a:buFontTx/>
              <a:buNone/>
              <a:defRPr sz="10192" b="1">
                <a:solidFill>
                  <a:schemeClr val="bg1"/>
                </a:solidFill>
                <a:latin typeface="+mj-lt"/>
              </a:defRPr>
            </a:lvl1pPr>
            <a:lvl2pPr>
              <a:buFontTx/>
              <a:buNone/>
              <a:defRPr sz="6087"/>
            </a:lvl2pPr>
            <a:lvl3pPr>
              <a:buFontTx/>
              <a:buNone/>
              <a:defRPr sz="6087"/>
            </a:lvl3pPr>
            <a:lvl4pPr>
              <a:buFontTx/>
              <a:buNone/>
              <a:defRPr sz="6087"/>
            </a:lvl4pPr>
            <a:lvl5pPr>
              <a:buFontTx/>
              <a:buNone/>
              <a:defRPr sz="6087"/>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ounded Rectangle 39"/>
          <p:cNvSpPr/>
          <p:nvPr userDrawn="1"/>
        </p:nvSpPr>
        <p:spPr>
          <a:xfrm>
            <a:off x="580585" y="2790024"/>
            <a:ext cx="14304150" cy="17359115"/>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493"/>
          </a:p>
        </p:txBody>
      </p:sp>
      <p:sp>
        <p:nvSpPr>
          <p:cNvPr id="42" name="Rounded Rectangle 41"/>
          <p:cNvSpPr/>
          <p:nvPr userDrawn="1"/>
        </p:nvSpPr>
        <p:spPr>
          <a:xfrm>
            <a:off x="15382343" y="2790024"/>
            <a:ext cx="14304150" cy="17359115"/>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493"/>
          </a:p>
        </p:txBody>
      </p:sp>
      <p:grpSp>
        <p:nvGrpSpPr>
          <p:cNvPr id="75" name="Group 74"/>
          <p:cNvGrpSpPr/>
          <p:nvPr userDrawn="1"/>
        </p:nvGrpSpPr>
        <p:grpSpPr>
          <a:xfrm rot="10800000">
            <a:off x="-46790" y="20331980"/>
            <a:ext cx="30361812" cy="1061273"/>
            <a:chOff x="-14192" y="1382"/>
            <a:chExt cx="27451941" cy="4572641"/>
          </a:xfrm>
        </p:grpSpPr>
        <p:sp>
          <p:nvSpPr>
            <p:cNvPr id="76"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493"/>
            </a:p>
          </p:txBody>
        </p:sp>
        <p:sp>
          <p:nvSpPr>
            <p:cNvPr id="77"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493"/>
            </a:p>
          </p:txBody>
        </p:sp>
        <p:sp>
          <p:nvSpPr>
            <p:cNvPr id="78"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493" dirty="0">
                <a:ln>
                  <a:noFill/>
                </a:ln>
                <a:solidFill>
                  <a:schemeClr val="accent1"/>
                </a:solidFill>
              </a:endParaRPr>
            </a:p>
          </p:txBody>
        </p:sp>
      </p:grpSp>
      <p:sp>
        <p:nvSpPr>
          <p:cNvPr id="79" name="Text Box 14"/>
          <p:cNvSpPr txBox="1">
            <a:spLocks noChangeArrowheads="1"/>
          </p:cNvSpPr>
          <p:nvPr userDrawn="1"/>
        </p:nvSpPr>
        <p:spPr bwMode="auto">
          <a:xfrm>
            <a:off x="1258095" y="20931398"/>
            <a:ext cx="5359616" cy="466090"/>
          </a:xfrm>
          <a:prstGeom prst="rect">
            <a:avLst/>
          </a:prstGeom>
          <a:noFill/>
          <a:ln w="9525">
            <a:noFill/>
            <a:miter lim="800000"/>
            <a:headEnd/>
            <a:tailEnd/>
          </a:ln>
          <a:effectLst/>
        </p:spPr>
        <p:txBody>
          <a:bodyPr wrap="square" lIns="110829" tIns="55404" rIns="110829" bIns="55404">
            <a:spAutoFit/>
          </a:bodyPr>
          <a:lstStyle/>
          <a:p>
            <a:pPr eaLnBrk="0" hangingPunct="0">
              <a:lnSpc>
                <a:spcPct val="65000"/>
              </a:lnSpc>
              <a:spcBef>
                <a:spcPct val="50000"/>
              </a:spcBef>
              <a:defRPr/>
            </a:pPr>
            <a:r>
              <a:rPr lang="en-US" sz="849"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486" b="1" dirty="0">
                <a:solidFill>
                  <a:schemeClr val="bg1">
                    <a:lumMod val="75000"/>
                  </a:schemeClr>
                </a:solidFill>
                <a:latin typeface="Arial" charset="0"/>
              </a:rPr>
              <a:t>www.PosterPresentations.com</a:t>
            </a:r>
          </a:p>
        </p:txBody>
      </p:sp>
      <p:graphicFrame>
        <p:nvGraphicFramePr>
          <p:cNvPr id="43" name="Table 42">
            <a:extLst>
              <a:ext uri="{FF2B5EF4-FFF2-40B4-BE49-F238E27FC236}">
                <a16:creationId xmlns:a16="http://schemas.microsoft.com/office/drawing/2014/main" id="{78830647-0605-644E-87DE-1C8FF05F1BB0}"/>
              </a:ext>
            </a:extLst>
          </p:cNvPr>
          <p:cNvGraphicFramePr>
            <a:graphicFrameLocks noGrp="1"/>
          </p:cNvGraphicFramePr>
          <p:nvPr userDrawn="1">
            <p:extLst>
              <p:ext uri="{D42A27DB-BD31-4B8C-83A1-F6EECF244321}">
                <p14:modId xmlns:p14="http://schemas.microsoft.com/office/powerpoint/2010/main" val="2060074139"/>
              </p:ext>
            </p:extLst>
          </p:nvPr>
        </p:nvGraphicFramePr>
        <p:xfrm>
          <a:off x="-12352293" y="24199"/>
          <a:ext cx="11490811" cy="21342752"/>
        </p:xfrm>
        <a:graphic>
          <a:graphicData uri="http://schemas.openxmlformats.org/drawingml/2006/table">
            <a:tbl>
              <a:tblPr firstRow="1" bandRow="1">
                <a:tableStyleId>{5C22544A-7EE6-4342-B048-85BDC9FD1C3A}</a:tableStyleId>
              </a:tblPr>
              <a:tblGrid>
                <a:gridCol w="4927168">
                  <a:extLst>
                    <a:ext uri="{9D8B030D-6E8A-4147-A177-3AD203B41FA5}">
                      <a16:colId xmlns:a16="http://schemas.microsoft.com/office/drawing/2014/main" val="20000"/>
                    </a:ext>
                  </a:extLst>
                </a:gridCol>
                <a:gridCol w="6563643">
                  <a:extLst>
                    <a:ext uri="{9D8B030D-6E8A-4147-A177-3AD203B41FA5}">
                      <a16:colId xmlns:a16="http://schemas.microsoft.com/office/drawing/2014/main" val="20001"/>
                    </a:ext>
                  </a:extLst>
                </a:gridCol>
              </a:tblGrid>
              <a:tr h="82708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300" b="0" spc="600" dirty="0">
                          <a:solidFill>
                            <a:srgbClr val="1F3A4E"/>
                          </a:solidFill>
                          <a:latin typeface="Arial Black" panose="020B0A04020102020204" pitchFamily="34" charset="0"/>
                        </a:rPr>
                        <a:t>QUICK START GUIDE</a:t>
                      </a:r>
                      <a:br>
                        <a:rPr lang="en-US" sz="23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300" b="1" spc="600" dirty="0">
                        <a:solidFill>
                          <a:schemeClr val="bg1"/>
                        </a:solidFill>
                        <a:latin typeface="Trebuchet MS" pitchFamily="34" charset="0"/>
                      </a:endParaRPr>
                    </a:p>
                  </a:txBody>
                  <a:tcPr marL="258866" marR="129433" marT="96899" marB="3230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542521">
                <a:tc gridSpan="2">
                  <a:txBody>
                    <a:bodyPr/>
                    <a:lstStyle/>
                    <a:p>
                      <a:pPr defTabSz="3765639"/>
                      <a:r>
                        <a:rPr lang="en-US" sz="1300" i="0" dirty="0">
                          <a:solidFill>
                            <a:srgbClr val="D9D9D9"/>
                          </a:solidFill>
                          <a:latin typeface="Arial"/>
                          <a:cs typeface="Arial"/>
                        </a:rPr>
                        <a:t>This PowerPoint template produces a </a:t>
                      </a:r>
                      <a:r>
                        <a:rPr lang="en-US" sz="1300" i="0" dirty="0">
                          <a:solidFill>
                            <a:srgbClr val="FFC000"/>
                          </a:solidFill>
                          <a:latin typeface="Arial"/>
                          <a:cs typeface="Arial"/>
                        </a:rPr>
                        <a:t>A1 </a:t>
                      </a:r>
                      <a:r>
                        <a:rPr lang="en-US" sz="13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the  </a:t>
                      </a:r>
                      <a:r>
                        <a:rPr lang="en-US" sz="1300" i="0" dirty="0">
                          <a:solidFill>
                            <a:srgbClr val="FFC000"/>
                          </a:solidFill>
                          <a:latin typeface="Arial"/>
                          <a:cs typeface="Arial"/>
                        </a:rPr>
                        <a:t>HELP DESK</a:t>
                      </a:r>
                      <a:r>
                        <a:rPr lang="en-US" sz="1300" i="0" baseline="0" dirty="0">
                          <a:solidFill>
                            <a:srgbClr val="D9D9D9"/>
                          </a:solidFill>
                          <a:latin typeface="Arial"/>
                          <a:cs typeface="Arial"/>
                        </a:rPr>
                        <a:t> </a:t>
                      </a:r>
                      <a:r>
                        <a:rPr lang="en-US" sz="1300" i="0" dirty="0">
                          <a:solidFill>
                            <a:srgbClr val="D9D9D9"/>
                          </a:solidFill>
                          <a:latin typeface="Arial"/>
                          <a:cs typeface="Arial"/>
                        </a:rPr>
                        <a:t>tab.</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To print your poster using our same-day professional printing service,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a:t>
                      </a:r>
                      <a:r>
                        <a:rPr lang="en-US" sz="1300" i="0" dirty="0">
                          <a:solidFill>
                            <a:srgbClr val="FFC000"/>
                          </a:solidFill>
                          <a:latin typeface="Arial"/>
                          <a:cs typeface="Arial"/>
                        </a:rPr>
                        <a:t>Order your poster</a:t>
                      </a:r>
                      <a:r>
                        <a:rPr lang="en-US" sz="1300" i="0" dirty="0">
                          <a:solidFill>
                            <a:srgbClr val="D9D9D9"/>
                          </a:solidFill>
                          <a:latin typeface="Arial"/>
                          <a:cs typeface="Arial"/>
                        </a:rPr>
                        <a:t>".</a:t>
                      </a:r>
                      <a:endParaRPr lang="en-US" sz="1300" b="1" dirty="0">
                        <a:solidFill>
                          <a:srgbClr val="D9D9D9"/>
                        </a:solidFill>
                        <a:latin typeface="Arial"/>
                        <a:cs typeface="Arial"/>
                      </a:endParaRPr>
                    </a:p>
                  </a:txBody>
                  <a:tcPr marL="258866" marR="129433" marT="96899" marB="3230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032646">
                <a:tc>
                  <a:txBody>
                    <a:bodyPr/>
                    <a:lstStyle/>
                    <a:p>
                      <a:pPr algn="ctr"/>
                      <a:endParaRPr lang="en-US" sz="1300" dirty="0">
                        <a:solidFill>
                          <a:srgbClr val="1F3A4E"/>
                        </a:solidFill>
                      </a:endParaRPr>
                    </a:p>
                    <a:p>
                      <a:pPr algn="ctr"/>
                      <a:endParaRPr lang="en-US" sz="1300" dirty="0">
                        <a:solidFill>
                          <a:srgbClr val="1F3A4E"/>
                        </a:solidFill>
                      </a:endParaRPr>
                    </a:p>
                    <a:p>
                      <a:pPr algn="ctr"/>
                      <a:r>
                        <a:rPr lang="en-US" sz="1300" dirty="0">
                          <a:solidFill>
                            <a:schemeClr val="bg1"/>
                          </a:solidFill>
                          <a:latin typeface="Arial" panose="020B0604020202020204" pitchFamily="34" charset="0"/>
                          <a:cs typeface="Arial" panose="020B0604020202020204" pitchFamily="34" charset="0"/>
                        </a:rPr>
                        <a:t>This is a poster template for a </a:t>
                      </a:r>
                      <a:br>
                        <a:rPr lang="en-US" sz="1300" dirty="0">
                          <a:solidFill>
                            <a:schemeClr val="bg1"/>
                          </a:solidFill>
                          <a:latin typeface="Arial" panose="020B0604020202020204" pitchFamily="34" charset="0"/>
                          <a:cs typeface="Arial" panose="020B0604020202020204" pitchFamily="34" charset="0"/>
                        </a:rPr>
                      </a:br>
                      <a:r>
                        <a:rPr lang="en-US" sz="23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3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300" dirty="0">
                          <a:solidFill>
                            <a:srgbClr val="FFC000"/>
                          </a:solidFill>
                          <a:latin typeface="Arial" panose="020B0604020202020204" pitchFamily="34" charset="0"/>
                          <a:cs typeface="Arial" panose="020B0604020202020204" pitchFamily="34" charset="0"/>
                        </a:rPr>
                        <a:t>23.39 inches x 33.11 inches</a:t>
                      </a:r>
                      <a:br>
                        <a:rPr lang="en-US" sz="1300" dirty="0">
                          <a:solidFill>
                            <a:schemeClr val="bg1"/>
                          </a:solidFill>
                          <a:latin typeface="Arial" panose="020B0604020202020204" pitchFamily="34" charset="0"/>
                          <a:cs typeface="Arial" panose="020B0604020202020204" pitchFamily="34" charset="0"/>
                        </a:rPr>
                      </a:br>
                      <a:r>
                        <a:rPr lang="en-US" sz="1300" dirty="0">
                          <a:solidFill>
                            <a:schemeClr val="bg1"/>
                          </a:solidFill>
                          <a:latin typeface="Arial" panose="020B0604020202020204" pitchFamily="34" charset="0"/>
                          <a:cs typeface="Arial" panose="020B0604020202020204" pitchFamily="34" charset="0"/>
                        </a:rPr>
                        <a:t>research presentation poster</a:t>
                      </a:r>
                    </a:p>
                    <a:p>
                      <a:endParaRPr lang="en-US" sz="1300" dirty="0">
                        <a:solidFill>
                          <a:srgbClr val="1F3A4E"/>
                        </a:solidFill>
                      </a:endParaRPr>
                    </a:p>
                  </a:txBody>
                  <a:tcPr marL="129433" marR="129433" marT="32300" marB="3230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Important: Check the template size</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300" b="0" baseline="0" dirty="0">
                          <a:solidFill>
                            <a:srgbClr val="D9D9D9"/>
                          </a:solidFill>
                          <a:latin typeface="Arial" panose="020B0604020202020204" pitchFamily="34" charset="0"/>
                          <a:cs typeface="Arial" panose="020B0604020202020204" pitchFamily="34" charset="0"/>
                        </a:rPr>
                      </a:br>
                      <a:endParaRPr lang="en-US" sz="1300" b="0" baseline="0" dirty="0">
                        <a:solidFill>
                          <a:srgbClr val="FFC000"/>
                        </a:solidFill>
                        <a:latin typeface="Arial" panose="020B0604020202020204" pitchFamily="34" charset="0"/>
                        <a:cs typeface="Arial" panose="020B0604020202020204" pitchFamily="34" charset="0"/>
                      </a:endParaRPr>
                    </a:p>
                  </a:txBody>
                  <a:tcPr marL="258866" marR="129433" marT="96899" marB="32300">
                    <a:solidFill>
                      <a:srgbClr val="010101"/>
                    </a:solidFill>
                  </a:tcPr>
                </a:tc>
                <a:extLst>
                  <a:ext uri="{0D108BD9-81ED-4DB2-BD59-A6C34878D82A}">
                    <a16:rowId xmlns:a16="http://schemas.microsoft.com/office/drawing/2014/main" val="10008"/>
                  </a:ext>
                </a:extLst>
              </a:tr>
              <a:tr h="2360087">
                <a:tc>
                  <a:txBody>
                    <a:bodyPr/>
                    <a:lstStyle/>
                    <a:p>
                      <a:endParaRPr lang="en-US" sz="1300" dirty="0">
                        <a:solidFill>
                          <a:srgbClr val="1F3A4E"/>
                        </a:solidFill>
                      </a:endParaRPr>
                    </a:p>
                  </a:txBody>
                  <a:tcPr marL="129433" marR="129433" marT="32300" marB="32300">
                    <a:blipFill rotWithShape="1">
                      <a:blip r:embed="rId3"/>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a:t>
                      </a:r>
                      <a:r>
                        <a:rPr lang="en-US" sz="2500" b="1" baseline="0" dirty="0">
                          <a:solidFill>
                            <a:srgbClr val="FFC000"/>
                          </a:solidFill>
                          <a:latin typeface="Arial" panose="020B0604020202020204" pitchFamily="34" charset="0"/>
                          <a:cs typeface="Arial" panose="020B0604020202020204" pitchFamily="34" charset="0"/>
                        </a:rPr>
                        <a:t>Zoom in </a:t>
                      </a:r>
                      <a:r>
                        <a:rPr lang="en-US" sz="1400" b="1" baseline="0" dirty="0">
                          <a:solidFill>
                            <a:srgbClr val="FFC000"/>
                          </a:solidFill>
                          <a:latin typeface="Arial" panose="020B0604020202020204" pitchFamily="34" charset="0"/>
                          <a:cs typeface="Arial" panose="020B0604020202020204" pitchFamily="34" charset="0"/>
                        </a:rPr>
                        <a:t>and </a:t>
                      </a:r>
                      <a:r>
                        <a:rPr lang="en-US" sz="1100" b="1" baseline="0" dirty="0">
                          <a:solidFill>
                            <a:srgbClr val="FFC000"/>
                          </a:solidFill>
                          <a:latin typeface="Arial" panose="020B0604020202020204" pitchFamily="34" charset="0"/>
                          <a:cs typeface="Arial" panose="020B0604020202020204" pitchFamily="34" charset="0"/>
                        </a:rPr>
                        <a:t>out</a:t>
                      </a:r>
                      <a:endParaRPr lang="en-US" sz="1400" b="1" baseline="0" dirty="0">
                        <a:solidFill>
                          <a:srgbClr val="FFC000"/>
                        </a:solidFill>
                        <a:latin typeface="Arial" panose="020B0604020202020204" pitchFamily="34" charset="0"/>
                        <a:cs typeface="Arial" panose="020B0604020202020204" pitchFamily="34" charset="0"/>
                      </a:endParaRPr>
                    </a:p>
                    <a:p>
                      <a:pPr algn="l"/>
                      <a:r>
                        <a:rPr lang="en-US" sz="13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1. </a:t>
                      </a:r>
                      <a:r>
                        <a:rPr lang="en-US" sz="13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2. </a:t>
                      </a:r>
                      <a:r>
                        <a:rPr lang="en-US" sz="13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58866" marR="129433" marT="96899" marB="32300">
                    <a:solidFill>
                      <a:srgbClr val="010101"/>
                    </a:solidFill>
                  </a:tcPr>
                </a:tc>
                <a:extLst>
                  <a:ext uri="{0D108BD9-81ED-4DB2-BD59-A6C34878D82A}">
                    <a16:rowId xmlns:a16="http://schemas.microsoft.com/office/drawing/2014/main" val="10001"/>
                  </a:ext>
                </a:extLst>
              </a:tr>
              <a:tr h="140910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Ruler and Guides</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9433" marR="129433" marT="32300" marB="3230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787584">
                <a:tc>
                  <a:txBody>
                    <a:bodyPr/>
                    <a:lstStyle/>
                    <a:p>
                      <a:endParaRPr lang="en-US" sz="1300" dirty="0">
                        <a:solidFill>
                          <a:srgbClr val="1F3A4E"/>
                        </a:solidFill>
                      </a:endParaRPr>
                    </a:p>
                  </a:txBody>
                  <a:tcPr marL="129433" marR="129433" marT="32300" marB="32300">
                    <a:blipFill rotWithShape="1">
                      <a:blip r:embed="rId4"/>
                      <a:stretch>
                        <a:fillRect/>
                      </a:stretch>
                    </a:blipFill>
                  </a:tcPr>
                </a:tc>
                <a:tc>
                  <a:txBody>
                    <a:bodyPr/>
                    <a:lstStyle/>
                    <a:p>
                      <a:pPr marL="0" lvl="1" indent="0" algn="l" defTabSz="114300"/>
                      <a:r>
                        <a:rPr lang="en-US" sz="1400" b="1" baseline="0" dirty="0">
                          <a:solidFill>
                            <a:srgbClr val="FFC000"/>
                          </a:solidFill>
                          <a:latin typeface="Arial" panose="020B0604020202020204" pitchFamily="34" charset="0"/>
                          <a:cs typeface="Arial" panose="020B0604020202020204" pitchFamily="34" charset="0"/>
                        </a:rPr>
                        <a:t>Headers and text containers</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58866" marR="129433" marT="96899" marB="32300">
                    <a:solidFill>
                      <a:srgbClr val="010101"/>
                    </a:solidFill>
                  </a:tcPr>
                </a:tc>
                <a:extLst>
                  <a:ext uri="{0D108BD9-81ED-4DB2-BD59-A6C34878D82A}">
                    <a16:rowId xmlns:a16="http://schemas.microsoft.com/office/drawing/2014/main" val="10003"/>
                  </a:ext>
                </a:extLst>
              </a:tr>
              <a:tr h="2266826">
                <a:tc gridSpan="2">
                  <a:txBody>
                    <a:bodyPr/>
                    <a:lstStyle/>
                    <a:p>
                      <a:r>
                        <a:rPr lang="en-US" sz="1400" b="1" dirty="0">
                          <a:solidFill>
                            <a:srgbClr val="FFC000"/>
                          </a:solidFill>
                          <a:latin typeface="Arial" panose="020B0604020202020204" pitchFamily="34" charset="0"/>
                          <a:cs typeface="Arial" panose="020B0604020202020204" pitchFamily="34" charset="0"/>
                        </a:rPr>
                        <a:t>Adding content to the poster</a:t>
                      </a:r>
                    </a:p>
                    <a:p>
                      <a:r>
                        <a:rPr lang="en-US" sz="13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3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300" dirty="0">
                        <a:solidFill>
                          <a:srgbClr val="D9D9D9"/>
                        </a:solidFill>
                        <a:latin typeface="Arial" panose="020B0604020202020204" pitchFamily="34" charset="0"/>
                        <a:cs typeface="Arial" panose="020B0604020202020204" pitchFamily="34" charset="0"/>
                      </a:endParaRPr>
                    </a:p>
                  </a:txBody>
                  <a:tcPr marL="129433" marR="129433" marT="32300" marB="3230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010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58866" marR="129433" marT="96899" marB="3230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20160">
                <a:tc gridSpan="2">
                  <a:txBody>
                    <a:bodyPr/>
                    <a:lstStyle/>
                    <a:p>
                      <a:endParaRPr lang="en-US" sz="1300" dirty="0">
                        <a:solidFill>
                          <a:schemeClr val="bg1"/>
                        </a:solidFill>
                        <a:latin typeface="Arial" panose="020B0604020202020204" pitchFamily="34" charset="0"/>
                        <a:cs typeface="Arial" panose="020B0604020202020204" pitchFamily="34" charset="0"/>
                      </a:endParaRPr>
                    </a:p>
                  </a:txBody>
                  <a:tcPr marL="258866" marR="129433" marT="96899" marB="3230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6083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Zoom in and look at your images at 100%-200% magnification. If they look clear, they will print well. </a:t>
                      </a:r>
                    </a:p>
                  </a:txBody>
                  <a:tcPr marL="258866" marR="129433" marT="96899" marB="3230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3488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chemeClr val="bg1"/>
                        </a:solidFill>
                        <a:latin typeface="Arial"/>
                        <a:cs typeface="Arial"/>
                      </a:endParaRPr>
                    </a:p>
                  </a:txBody>
                  <a:tcPr marL="258866" marR="129433" marT="96899" marB="3230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CD9D4CC2-1157-43DD-960E-C08C07320613}"/>
              </a:ext>
            </a:extLst>
          </p:cNvPr>
          <p:cNvGraphicFramePr>
            <a:graphicFrameLocks noGrp="1"/>
          </p:cNvGraphicFramePr>
          <p:nvPr userDrawn="1">
            <p:extLst>
              <p:ext uri="{D42A27DB-BD31-4B8C-83A1-F6EECF244321}">
                <p14:modId xmlns:p14="http://schemas.microsoft.com/office/powerpoint/2010/main" val="3584649807"/>
              </p:ext>
            </p:extLst>
          </p:nvPr>
        </p:nvGraphicFramePr>
        <p:xfrm>
          <a:off x="31052740" y="-100340"/>
          <a:ext cx="11409845" cy="22001150"/>
        </p:xfrm>
        <a:graphic>
          <a:graphicData uri="http://schemas.openxmlformats.org/drawingml/2006/table">
            <a:tbl>
              <a:tblPr firstRow="1" bandRow="1">
                <a:tableStyleId>{5C22544A-7EE6-4342-B048-85BDC9FD1C3A}</a:tableStyleId>
              </a:tblPr>
              <a:tblGrid>
                <a:gridCol w="4477192">
                  <a:extLst>
                    <a:ext uri="{9D8B030D-6E8A-4147-A177-3AD203B41FA5}">
                      <a16:colId xmlns:a16="http://schemas.microsoft.com/office/drawing/2014/main" val="20000"/>
                    </a:ext>
                  </a:extLst>
                </a:gridCol>
                <a:gridCol w="1345057">
                  <a:extLst>
                    <a:ext uri="{9D8B030D-6E8A-4147-A177-3AD203B41FA5}">
                      <a16:colId xmlns:a16="http://schemas.microsoft.com/office/drawing/2014/main" val="764104496"/>
                    </a:ext>
                  </a:extLst>
                </a:gridCol>
                <a:gridCol w="5587596">
                  <a:extLst>
                    <a:ext uri="{9D8B030D-6E8A-4147-A177-3AD203B41FA5}">
                      <a16:colId xmlns:a16="http://schemas.microsoft.com/office/drawing/2014/main" val="4164475170"/>
                    </a:ext>
                  </a:extLst>
                </a:gridCol>
              </a:tblGrid>
              <a:tr h="85180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300" b="0" spc="600" dirty="0">
                          <a:solidFill>
                            <a:srgbClr val="1F3A4E"/>
                          </a:solidFill>
                          <a:latin typeface="Arial Black" panose="020B0A04020102020204" pitchFamily="34" charset="0"/>
                        </a:rPr>
                        <a:t>QUICK START GUIDE</a:t>
                      </a:r>
                      <a:br>
                        <a:rPr lang="en-US" sz="23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300" b="1" spc="600" dirty="0">
                        <a:solidFill>
                          <a:schemeClr val="bg1"/>
                        </a:solidFill>
                        <a:latin typeface="Trebuchet MS" pitchFamily="34" charset="0"/>
                      </a:endParaRPr>
                    </a:p>
                  </a:txBody>
                  <a:tcPr marL="258866" marR="129433" marT="96899" marB="3230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92736">
                <a:tc gridSpan="3">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58866" marR="129433" marT="96899" marB="3230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043485">
                <a:tc gridSpan="3">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3100" u="sng" dirty="0">
                        <a:solidFill>
                          <a:srgbClr val="FFC000"/>
                        </a:solidFill>
                      </a:endParaRPr>
                    </a:p>
                  </a:txBody>
                  <a:tcPr marL="258866" marR="129433" marT="96899" marB="3230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199355">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rgbClr val="D9D9D9"/>
                        </a:solidFill>
                        <a:latin typeface="Arial" panose="020B0604020202020204" pitchFamily="34" charset="0"/>
                        <a:cs typeface="Arial" panose="020B0604020202020204" pitchFamily="34" charset="0"/>
                      </a:endParaRPr>
                    </a:p>
                  </a:txBody>
                  <a:tcPr marL="258866" marR="129433" marT="96899" marB="3230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258866" marR="129433" marT="96899" marB="3230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89160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rgbClr val="D9D9D9"/>
                        </a:solidFill>
                        <a:latin typeface="Arial" panose="020B0604020202020204" pitchFamily="34" charset="0"/>
                        <a:cs typeface="Arial" panose="020B0604020202020204" pitchFamily="34" charset="0"/>
                      </a:endParaRPr>
                    </a:p>
                  </a:txBody>
                  <a:tcPr marL="258866" marR="129433" marT="96899" marB="3230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3305857">
                <a:tc>
                  <a:txBody>
                    <a:bodyPr/>
                    <a:lstStyle/>
                    <a:p>
                      <a:pPr rtl="0"/>
                      <a:r>
                        <a:rPr lang="en-US" sz="1700" b="1" dirty="0">
                          <a:solidFill>
                            <a:srgbClr val="FFC000"/>
                          </a:solidFill>
                          <a:latin typeface="Arial" panose="020B0604020202020204" pitchFamily="34" charset="0"/>
                          <a:cs typeface="Arial" panose="020B0604020202020204" pitchFamily="34" charset="0"/>
                        </a:rPr>
                        <a:t>How to</a:t>
                      </a:r>
                      <a:r>
                        <a:rPr lang="en-US" sz="1700" b="1" baseline="0" dirty="0">
                          <a:solidFill>
                            <a:srgbClr val="FFC000"/>
                          </a:solidFill>
                          <a:latin typeface="Arial" panose="020B0604020202020204" pitchFamily="34" charset="0"/>
                          <a:cs typeface="Arial" panose="020B0604020202020204" pitchFamily="34" charset="0"/>
                        </a:rPr>
                        <a:t> preview your poster prior to printing</a:t>
                      </a:r>
                      <a:endParaRPr lang="en-US" sz="1700" b="1" dirty="0">
                        <a:solidFill>
                          <a:srgbClr val="FFC000"/>
                        </a:solidFill>
                        <a:latin typeface="Arial" panose="020B0604020202020204" pitchFamily="34" charset="0"/>
                        <a:cs typeface="Arial" panose="020B0604020202020204" pitchFamily="34" charset="0"/>
                      </a:endParaRPr>
                    </a:p>
                    <a:p>
                      <a:pPr rtl="0"/>
                      <a:r>
                        <a:rPr lang="en-US" sz="1400" dirty="0">
                          <a:solidFill>
                            <a:srgbClr val="D9D9D9"/>
                          </a:solidFill>
                          <a:latin typeface="Arial" panose="020B0604020202020204" pitchFamily="34" charset="0"/>
                          <a:cs typeface="Arial" panose="020B0604020202020204" pitchFamily="34" charset="0"/>
                        </a:rPr>
                        <a:t>You can preview your poster at any time by pressing the </a:t>
                      </a:r>
                      <a:r>
                        <a:rPr lang="en-US" sz="1400" dirty="0">
                          <a:solidFill>
                            <a:srgbClr val="FFC000"/>
                          </a:solidFill>
                          <a:latin typeface="Arial" panose="020B0604020202020204" pitchFamily="34" charset="0"/>
                          <a:cs typeface="Arial" panose="020B0604020202020204" pitchFamily="34" charset="0"/>
                        </a:rPr>
                        <a:t>F5 key</a:t>
                      </a:r>
                      <a:r>
                        <a:rPr lang="en-US" sz="1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400" dirty="0">
                          <a:solidFill>
                            <a:srgbClr val="FFC000"/>
                          </a:solidFill>
                          <a:latin typeface="Arial" panose="020B0604020202020204" pitchFamily="34" charset="0"/>
                          <a:cs typeface="Arial" panose="020B0604020202020204" pitchFamily="34" charset="0"/>
                        </a:rPr>
                        <a:t>ESC key </a:t>
                      </a:r>
                      <a:r>
                        <a:rPr lang="en-US" sz="1400" dirty="0">
                          <a:solidFill>
                            <a:srgbClr val="D9D9D9"/>
                          </a:solidFill>
                          <a:latin typeface="Arial" panose="020B0604020202020204" pitchFamily="34" charset="0"/>
                          <a:cs typeface="Arial" panose="020B0604020202020204" pitchFamily="34" charset="0"/>
                        </a:rPr>
                        <a:t>to exit Preview.</a:t>
                      </a:r>
                    </a:p>
                  </a:txBody>
                  <a:tcPr marL="258866" marR="129433" marT="96899" marB="32300">
                    <a:solidFill>
                      <a:srgbClr val="010101"/>
                    </a:solidFill>
                  </a:tcPr>
                </a:tc>
                <a:tc gridSpan="2">
                  <a:txBody>
                    <a:bodyPr/>
                    <a:lstStyle/>
                    <a:p>
                      <a:pPr rtl="0"/>
                      <a:r>
                        <a:rPr lang="en-US" sz="62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sz="1300" dirty="0">
                        <a:solidFill>
                          <a:srgbClr val="D9D9D9"/>
                        </a:solidFill>
                        <a:latin typeface="Arial" panose="020B0604020202020204" pitchFamily="34" charset="0"/>
                        <a:cs typeface="Arial" panose="020B0604020202020204" pitchFamily="34" charset="0"/>
                      </a:endParaRPr>
                    </a:p>
                  </a:txBody>
                  <a:tcPr marL="258866" marR="129433" marT="96899" marB="3230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79326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are ready to have your poster printed go online to </a:t>
                      </a:r>
                      <a:r>
                        <a:rPr lang="en-US" sz="1300" noProof="0" dirty="0" err="1">
                          <a:solidFill>
                            <a:srgbClr val="FFC000"/>
                          </a:solidFill>
                          <a:latin typeface="Arial"/>
                          <a:cs typeface="Arial"/>
                        </a:rPr>
                        <a:t>PosterPresentations.com</a:t>
                      </a:r>
                      <a:r>
                        <a:rPr lang="en-US" sz="1300" noProof="0" dirty="0">
                          <a:solidFill>
                            <a:srgbClr val="D9D9D9"/>
                          </a:solidFill>
                          <a:latin typeface="Arial"/>
                          <a:cs typeface="Arial"/>
                        </a:rPr>
                        <a:t> and click on the "</a:t>
                      </a:r>
                      <a:r>
                        <a:rPr lang="en-US" sz="1300" noProof="0" dirty="0">
                          <a:solidFill>
                            <a:srgbClr val="FFC000"/>
                          </a:solidFill>
                          <a:latin typeface="Arial"/>
                          <a:cs typeface="Arial"/>
                        </a:rPr>
                        <a:t>Order Your Poster</a:t>
                      </a:r>
                      <a:r>
                        <a:rPr lang="en-US" sz="13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300" noProof="0" dirty="0">
                          <a:solidFill>
                            <a:srgbClr val="D9D9D9"/>
                          </a:solidFill>
                          <a:latin typeface="Arial"/>
                          <a:cs typeface="Arial"/>
                        </a:rPr>
                      </a:br>
                      <a:r>
                        <a:rPr lang="en-US" sz="1300" noProof="0" dirty="0">
                          <a:solidFill>
                            <a:srgbClr val="D9D9D9"/>
                          </a:solidFill>
                          <a:latin typeface="Arial"/>
                          <a:cs typeface="Arial"/>
                        </a:rPr>
                        <a:t>Go to </a:t>
                      </a:r>
                      <a:r>
                        <a:rPr lang="en-US" sz="1300" noProof="0" dirty="0" err="1">
                          <a:solidFill>
                            <a:srgbClr val="FFC000"/>
                          </a:solidFill>
                          <a:latin typeface="Arial"/>
                          <a:cs typeface="Arial"/>
                        </a:rPr>
                        <a:t>PosterPresentations.com</a:t>
                      </a:r>
                      <a:r>
                        <a:rPr lang="en-US" sz="1300" noProof="0" dirty="0">
                          <a:solidFill>
                            <a:srgbClr val="D9D9D9"/>
                          </a:solidFill>
                          <a:latin typeface="Arial"/>
                          <a:cs typeface="Arial"/>
                        </a:rPr>
                        <a:t> for more information.</a:t>
                      </a:r>
                    </a:p>
                  </a:txBody>
                  <a:tcPr marL="258866" marR="129433" marT="96899" marB="3230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748196">
                <a:tc gridSpan="3">
                  <a:txBody>
                    <a:bodyPr/>
                    <a:lstStyle/>
                    <a:p>
                      <a:endParaRPr lang="en-US" sz="1300" dirty="0">
                        <a:solidFill>
                          <a:srgbClr val="1F3A4E"/>
                        </a:solidFill>
                      </a:endParaRPr>
                    </a:p>
                  </a:txBody>
                  <a:tcPr marL="258866" marR="129433" marT="96899" marB="3230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07490">
                <a:tc gridSpan="2">
                  <a:txBody>
                    <a:bodyPr/>
                    <a:lstStyle/>
                    <a:p>
                      <a:pPr>
                        <a:lnSpc>
                          <a:spcPts val="2600"/>
                        </a:lnSpc>
                      </a:pPr>
                      <a:r>
                        <a:rPr lang="en-US" sz="1300" dirty="0">
                          <a:solidFill>
                            <a:schemeClr val="bg1">
                              <a:lumMod val="85000"/>
                            </a:schemeClr>
                          </a:solidFill>
                          <a:latin typeface="Arial"/>
                          <a:cs typeface="Arial"/>
                        </a:rPr>
                        <a:t>© 2019</a:t>
                      </a:r>
                      <a:r>
                        <a:rPr lang="en-US" sz="1300" baseline="0" dirty="0">
                          <a:solidFill>
                            <a:schemeClr val="bg1">
                              <a:lumMod val="85000"/>
                            </a:schemeClr>
                          </a:solidFill>
                          <a:latin typeface="Arial"/>
                          <a:cs typeface="Arial"/>
                        </a:rPr>
                        <a:t> </a:t>
                      </a:r>
                      <a:r>
                        <a:rPr lang="en-US" sz="1300" dirty="0" err="1">
                          <a:solidFill>
                            <a:schemeClr val="bg1">
                              <a:lumMod val="85000"/>
                            </a:schemeClr>
                          </a:solidFill>
                          <a:latin typeface="Arial"/>
                          <a:cs typeface="Arial"/>
                        </a:rPr>
                        <a:t>PosterPresentations.com</a:t>
                      </a:r>
                      <a:br>
                        <a:rPr lang="en-US" sz="1300" dirty="0">
                          <a:solidFill>
                            <a:schemeClr val="bg1">
                              <a:lumMod val="85000"/>
                            </a:schemeClr>
                          </a:solidFill>
                          <a:latin typeface="Arial"/>
                          <a:cs typeface="Arial"/>
                        </a:rPr>
                      </a:br>
                      <a:r>
                        <a:rPr lang="en-US" sz="1300" dirty="0">
                          <a:solidFill>
                            <a:schemeClr val="bg1">
                              <a:lumMod val="85000"/>
                            </a:schemeClr>
                          </a:solidFill>
                          <a:latin typeface="Arial"/>
                          <a:cs typeface="Arial"/>
                        </a:rPr>
                        <a:t>2117 Fourth Street ,</a:t>
                      </a:r>
                      <a:r>
                        <a:rPr lang="en-US" sz="1300" baseline="0" dirty="0">
                          <a:solidFill>
                            <a:schemeClr val="bg1">
                              <a:lumMod val="85000"/>
                            </a:schemeClr>
                          </a:solidFill>
                          <a:latin typeface="Arial"/>
                          <a:cs typeface="Arial"/>
                        </a:rPr>
                        <a:t> STE C        </a:t>
                      </a:r>
                    </a:p>
                    <a:p>
                      <a:pPr>
                        <a:lnSpc>
                          <a:spcPts val="2600"/>
                        </a:lnSpc>
                      </a:pPr>
                      <a:r>
                        <a:rPr lang="en-US" sz="1300" baseline="0" dirty="0">
                          <a:solidFill>
                            <a:schemeClr val="bg1">
                              <a:lumMod val="85000"/>
                            </a:schemeClr>
                          </a:solidFill>
                          <a:latin typeface="Arial"/>
                          <a:cs typeface="Arial"/>
                        </a:rPr>
                        <a:t>Berkeley CA 94710 USA</a:t>
                      </a:r>
                      <a:endParaRPr lang="en-US" sz="1300" dirty="0">
                        <a:solidFill>
                          <a:schemeClr val="bg1">
                            <a:lumMod val="85000"/>
                          </a:schemeClr>
                        </a:solidFill>
                        <a:latin typeface="Arial"/>
                        <a:cs typeface="Arial"/>
                      </a:endParaRPr>
                    </a:p>
                  </a:txBody>
                  <a:tcPr marL="258866" marR="129433" marT="96899" marB="3230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complete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1" dirty="0">
                          <a:solidFill>
                            <a:srgbClr val="FFC000"/>
                          </a:solidFill>
                          <a:latin typeface="Arial"/>
                          <a:cs typeface="Arial"/>
                        </a:rPr>
                        <a:t>https://</a:t>
                      </a:r>
                      <a:r>
                        <a:rPr lang="en-US" sz="1000" b="1" dirty="0" err="1">
                          <a:solidFill>
                            <a:srgbClr val="FFC000"/>
                          </a:solidFill>
                          <a:latin typeface="Arial"/>
                          <a:cs typeface="Arial"/>
                        </a:rPr>
                        <a:t>www.posterpresentations.com</a:t>
                      </a:r>
                      <a:r>
                        <a:rPr lang="en-US" sz="1000" b="1" dirty="0">
                          <a:solidFill>
                            <a:srgbClr val="FFC000"/>
                          </a:solidFill>
                          <a:latin typeface="Arial"/>
                          <a:cs typeface="Arial"/>
                        </a:rPr>
                        <a:t>/</a:t>
                      </a:r>
                      <a:r>
                        <a:rPr lang="en-US" sz="1000" b="1" dirty="0" err="1">
                          <a:solidFill>
                            <a:srgbClr val="FFC000"/>
                          </a:solidFill>
                          <a:latin typeface="Arial"/>
                          <a:cs typeface="Arial"/>
                        </a:rPr>
                        <a:t>helpdesk.html</a:t>
                      </a:r>
                      <a:endParaRPr lang="en-US" sz="6800" dirty="0"/>
                    </a:p>
                  </a:txBody>
                  <a:tcPr marL="258866" marR="129433" marT="96899" marB="32300">
                    <a:solidFill>
                      <a:srgbClr val="010101"/>
                    </a:solidFill>
                  </a:tcPr>
                </a:tc>
                <a:extLst>
                  <a:ext uri="{0D108BD9-81ED-4DB2-BD59-A6C34878D82A}">
                    <a16:rowId xmlns:a16="http://schemas.microsoft.com/office/drawing/2014/main" val="10009"/>
                  </a:ext>
                </a:extLst>
              </a:tr>
            </a:tbl>
          </a:graphicData>
        </a:graphic>
      </p:graphicFrame>
      <p:grpSp>
        <p:nvGrpSpPr>
          <p:cNvPr id="16" name="Group 15">
            <a:extLst>
              <a:ext uri="{FF2B5EF4-FFF2-40B4-BE49-F238E27FC236}">
                <a16:creationId xmlns:a16="http://schemas.microsoft.com/office/drawing/2014/main" id="{47DAD231-F1EE-4540-B904-03E5CEA3E532}"/>
              </a:ext>
            </a:extLst>
          </p:cNvPr>
          <p:cNvGrpSpPr/>
          <p:nvPr userDrawn="1"/>
        </p:nvGrpSpPr>
        <p:grpSpPr>
          <a:xfrm>
            <a:off x="-61296" y="-100340"/>
            <a:ext cx="30376318" cy="2610626"/>
            <a:chOff x="-43304" y="11286"/>
            <a:chExt cx="43905392" cy="4120075"/>
          </a:xfrm>
        </p:grpSpPr>
        <p:sp>
          <p:nvSpPr>
            <p:cNvPr id="17" name="Rectangle 16">
              <a:extLst>
                <a:ext uri="{FF2B5EF4-FFF2-40B4-BE49-F238E27FC236}">
                  <a16:creationId xmlns:a16="http://schemas.microsoft.com/office/drawing/2014/main" id="{46B63894-724F-3F4D-AE1B-CBFA9B02EBC0}"/>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493"/>
            </a:p>
          </p:txBody>
        </p:sp>
        <p:grpSp>
          <p:nvGrpSpPr>
            <p:cNvPr id="18" name="Group 17">
              <a:extLst>
                <a:ext uri="{FF2B5EF4-FFF2-40B4-BE49-F238E27FC236}">
                  <a16:creationId xmlns:a16="http://schemas.microsoft.com/office/drawing/2014/main" id="{21CCD5A6-6B9D-A54C-AE2A-9592362E374C}"/>
                </a:ext>
              </a:extLst>
            </p:cNvPr>
            <p:cNvGrpSpPr/>
            <p:nvPr userDrawn="1"/>
          </p:nvGrpSpPr>
          <p:grpSpPr>
            <a:xfrm>
              <a:off x="-43304" y="11286"/>
              <a:ext cx="43905392" cy="4036528"/>
              <a:chOff x="-14192" y="1382"/>
              <a:chExt cx="27451941" cy="4572641"/>
            </a:xfrm>
          </p:grpSpPr>
          <p:sp>
            <p:nvSpPr>
              <p:cNvPr id="19" name="Rectangle 16">
                <a:extLst>
                  <a:ext uri="{FF2B5EF4-FFF2-40B4-BE49-F238E27FC236}">
                    <a16:creationId xmlns:a16="http://schemas.microsoft.com/office/drawing/2014/main" id="{748D5313-3B37-B04D-ABFB-7F84D7260244}"/>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493"/>
              </a:p>
            </p:txBody>
          </p:sp>
          <p:sp>
            <p:nvSpPr>
              <p:cNvPr id="20" name="Rectangle 16">
                <a:extLst>
                  <a:ext uri="{FF2B5EF4-FFF2-40B4-BE49-F238E27FC236}">
                    <a16:creationId xmlns:a16="http://schemas.microsoft.com/office/drawing/2014/main" id="{3476CBDF-3A09-5E4F-AE33-FA501DBEB945}"/>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493"/>
              </a:p>
            </p:txBody>
          </p:sp>
          <p:sp>
            <p:nvSpPr>
              <p:cNvPr id="21" name="Rectangle 15">
                <a:extLst>
                  <a:ext uri="{FF2B5EF4-FFF2-40B4-BE49-F238E27FC236}">
                    <a16:creationId xmlns:a16="http://schemas.microsoft.com/office/drawing/2014/main" id="{29155E73-85F0-884E-929D-BF5801321DB6}"/>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493"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301301" rtl="0" eaLnBrk="1" latinLnBrk="0" hangingPunct="1">
        <a:spcBef>
          <a:spcPct val="0"/>
        </a:spcBef>
        <a:buNone/>
        <a:defRPr sz="8493" kern="1200">
          <a:solidFill>
            <a:schemeClr val="bg1"/>
          </a:solidFill>
          <a:latin typeface="Trebuchet MS" pitchFamily="34" charset="0"/>
          <a:ea typeface="+mj-ea"/>
          <a:cs typeface="+mj-cs"/>
        </a:defRPr>
      </a:lvl1pPr>
    </p:titleStyle>
    <p:bodyStyle>
      <a:lvl1pPr marL="1612988" indent="-1612988" algn="l" defTabSz="4301301" rtl="0" eaLnBrk="1" latinLnBrk="0" hangingPunct="1">
        <a:spcBef>
          <a:spcPct val="20000"/>
        </a:spcBef>
        <a:buFont typeface="Arial" pitchFamily="34" charset="0"/>
        <a:buChar char="•"/>
        <a:defRPr sz="15004" kern="1200">
          <a:solidFill>
            <a:schemeClr val="tx1"/>
          </a:solidFill>
          <a:latin typeface="+mn-lt"/>
          <a:ea typeface="+mn-ea"/>
          <a:cs typeface="+mn-cs"/>
        </a:defRPr>
      </a:lvl1pPr>
      <a:lvl2pPr marL="3494806" indent="-1344156" algn="l" defTabSz="4301301" rtl="0" eaLnBrk="1" latinLnBrk="0" hangingPunct="1">
        <a:spcBef>
          <a:spcPct val="20000"/>
        </a:spcBef>
        <a:buFont typeface="Arial" pitchFamily="34" charset="0"/>
        <a:buChar char="–"/>
        <a:defRPr sz="13306" kern="1200">
          <a:solidFill>
            <a:schemeClr val="tx1"/>
          </a:solidFill>
          <a:latin typeface="+mn-lt"/>
          <a:ea typeface="+mn-ea"/>
          <a:cs typeface="+mn-cs"/>
        </a:defRPr>
      </a:lvl2pPr>
      <a:lvl3pPr marL="5376627" indent="-1075326" algn="l" defTabSz="4301301" rtl="0" eaLnBrk="1" latinLnBrk="0" hangingPunct="1">
        <a:spcBef>
          <a:spcPct val="20000"/>
        </a:spcBef>
        <a:buFont typeface="Arial" pitchFamily="34" charset="0"/>
        <a:buChar char="•"/>
        <a:defRPr sz="11324" kern="1200">
          <a:solidFill>
            <a:schemeClr val="tx1"/>
          </a:solidFill>
          <a:latin typeface="+mn-lt"/>
          <a:ea typeface="+mn-ea"/>
          <a:cs typeface="+mn-cs"/>
        </a:defRPr>
      </a:lvl3pPr>
      <a:lvl4pPr marL="752727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4pPr>
      <a:lvl5pPr marL="96779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p:bodyStyle>
    <p:otherStyle>
      <a:defPPr>
        <a:defRPr lang="en-US"/>
      </a:defPPr>
      <a:lvl1pPr marL="0" algn="l" defTabSz="4301301" rtl="0" eaLnBrk="1" latinLnBrk="0" hangingPunct="1">
        <a:defRPr sz="8493" kern="1200">
          <a:solidFill>
            <a:schemeClr val="tx1"/>
          </a:solidFill>
          <a:latin typeface="+mn-lt"/>
          <a:ea typeface="+mn-ea"/>
          <a:cs typeface="+mn-cs"/>
        </a:defRPr>
      </a:lvl1pPr>
      <a:lvl2pPr marL="2150651" algn="l" defTabSz="4301301" rtl="0" eaLnBrk="1" latinLnBrk="0" hangingPunct="1">
        <a:defRPr sz="8493" kern="1200">
          <a:solidFill>
            <a:schemeClr val="tx1"/>
          </a:solidFill>
          <a:latin typeface="+mn-lt"/>
          <a:ea typeface="+mn-ea"/>
          <a:cs typeface="+mn-cs"/>
        </a:defRPr>
      </a:lvl2pPr>
      <a:lvl3pPr marL="4301301" algn="l" defTabSz="4301301" rtl="0" eaLnBrk="1" latinLnBrk="0" hangingPunct="1">
        <a:defRPr sz="8493" kern="1200">
          <a:solidFill>
            <a:schemeClr val="tx1"/>
          </a:solidFill>
          <a:latin typeface="+mn-lt"/>
          <a:ea typeface="+mn-ea"/>
          <a:cs typeface="+mn-cs"/>
        </a:defRPr>
      </a:lvl3pPr>
      <a:lvl4pPr marL="6451950" algn="l" defTabSz="4301301" rtl="0" eaLnBrk="1" latinLnBrk="0" hangingPunct="1">
        <a:defRPr sz="8493" kern="1200">
          <a:solidFill>
            <a:schemeClr val="tx1"/>
          </a:solidFill>
          <a:latin typeface="+mn-lt"/>
          <a:ea typeface="+mn-ea"/>
          <a:cs typeface="+mn-cs"/>
        </a:defRPr>
      </a:lvl4pPr>
      <a:lvl5pPr marL="8602601" algn="l" defTabSz="4301301" rtl="0" eaLnBrk="1" latinLnBrk="0" hangingPunct="1">
        <a:defRPr sz="8493" kern="1200">
          <a:solidFill>
            <a:schemeClr val="tx1"/>
          </a:solidFill>
          <a:latin typeface="+mn-lt"/>
          <a:ea typeface="+mn-ea"/>
          <a:cs typeface="+mn-cs"/>
        </a:defRPr>
      </a:lvl5pPr>
      <a:lvl6pPr marL="10753251" algn="l" defTabSz="4301301" rtl="0" eaLnBrk="1" latinLnBrk="0" hangingPunct="1">
        <a:defRPr sz="8493" kern="1200">
          <a:solidFill>
            <a:schemeClr val="tx1"/>
          </a:solidFill>
          <a:latin typeface="+mn-lt"/>
          <a:ea typeface="+mn-ea"/>
          <a:cs typeface="+mn-cs"/>
        </a:defRPr>
      </a:lvl6pPr>
      <a:lvl7pPr marL="12903903" algn="l" defTabSz="4301301" rtl="0" eaLnBrk="1" latinLnBrk="0" hangingPunct="1">
        <a:defRPr sz="8493" kern="1200">
          <a:solidFill>
            <a:schemeClr val="tx1"/>
          </a:solidFill>
          <a:latin typeface="+mn-lt"/>
          <a:ea typeface="+mn-ea"/>
          <a:cs typeface="+mn-cs"/>
        </a:defRPr>
      </a:lvl7pPr>
      <a:lvl8pPr marL="15054552" algn="l" defTabSz="4301301" rtl="0" eaLnBrk="1" latinLnBrk="0" hangingPunct="1">
        <a:defRPr sz="8493" kern="1200">
          <a:solidFill>
            <a:schemeClr val="tx1"/>
          </a:solidFill>
          <a:latin typeface="+mn-lt"/>
          <a:ea typeface="+mn-ea"/>
          <a:cs typeface="+mn-cs"/>
        </a:defRPr>
      </a:lvl8pPr>
      <a:lvl9pPr marL="17205203" algn="l" defTabSz="4301301" rtl="0" eaLnBrk="1" latinLnBrk="0" hangingPunct="1">
        <a:defRPr sz="849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ounded Rectangle 39"/>
          <p:cNvSpPr/>
          <p:nvPr userDrawn="1"/>
        </p:nvSpPr>
        <p:spPr>
          <a:xfrm>
            <a:off x="580585" y="2790024"/>
            <a:ext cx="14304150" cy="17359115"/>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493"/>
          </a:p>
        </p:txBody>
      </p:sp>
      <p:sp>
        <p:nvSpPr>
          <p:cNvPr id="42" name="Rounded Rectangle 41"/>
          <p:cNvSpPr/>
          <p:nvPr userDrawn="1"/>
        </p:nvSpPr>
        <p:spPr>
          <a:xfrm>
            <a:off x="15382343" y="2790024"/>
            <a:ext cx="14304150" cy="17359115"/>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493"/>
          </a:p>
        </p:txBody>
      </p:sp>
      <p:grpSp>
        <p:nvGrpSpPr>
          <p:cNvPr id="75" name="Group 74"/>
          <p:cNvGrpSpPr/>
          <p:nvPr userDrawn="1"/>
        </p:nvGrpSpPr>
        <p:grpSpPr>
          <a:xfrm rot="10800000">
            <a:off x="-46790" y="20331980"/>
            <a:ext cx="30361812" cy="1061273"/>
            <a:chOff x="-14192" y="1382"/>
            <a:chExt cx="27451941" cy="4572641"/>
          </a:xfrm>
        </p:grpSpPr>
        <p:sp>
          <p:nvSpPr>
            <p:cNvPr id="76"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493"/>
            </a:p>
          </p:txBody>
        </p:sp>
        <p:sp>
          <p:nvSpPr>
            <p:cNvPr id="77"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493"/>
            </a:p>
          </p:txBody>
        </p:sp>
        <p:sp>
          <p:nvSpPr>
            <p:cNvPr id="78"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493" dirty="0">
                <a:ln>
                  <a:noFill/>
                </a:ln>
                <a:solidFill>
                  <a:schemeClr val="accent1"/>
                </a:solidFill>
              </a:endParaRPr>
            </a:p>
          </p:txBody>
        </p:sp>
      </p:grpSp>
      <p:sp>
        <p:nvSpPr>
          <p:cNvPr id="79" name="Text Box 14"/>
          <p:cNvSpPr txBox="1">
            <a:spLocks noChangeArrowheads="1"/>
          </p:cNvSpPr>
          <p:nvPr userDrawn="1"/>
        </p:nvSpPr>
        <p:spPr bwMode="auto">
          <a:xfrm>
            <a:off x="1258095" y="20931398"/>
            <a:ext cx="5359616" cy="466090"/>
          </a:xfrm>
          <a:prstGeom prst="rect">
            <a:avLst/>
          </a:prstGeom>
          <a:noFill/>
          <a:ln w="9525">
            <a:noFill/>
            <a:miter lim="800000"/>
            <a:headEnd/>
            <a:tailEnd/>
          </a:ln>
          <a:effectLst/>
        </p:spPr>
        <p:txBody>
          <a:bodyPr wrap="square" lIns="110829" tIns="55404" rIns="110829" bIns="55404">
            <a:spAutoFit/>
          </a:bodyPr>
          <a:lstStyle/>
          <a:p>
            <a:pPr eaLnBrk="0" hangingPunct="0">
              <a:lnSpc>
                <a:spcPct val="65000"/>
              </a:lnSpc>
              <a:spcBef>
                <a:spcPct val="50000"/>
              </a:spcBef>
              <a:defRPr/>
            </a:pPr>
            <a:r>
              <a:rPr lang="en-US" sz="849"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486" b="1" dirty="0">
                <a:solidFill>
                  <a:schemeClr val="bg1">
                    <a:lumMod val="75000"/>
                  </a:schemeClr>
                </a:solidFill>
                <a:latin typeface="Arial" charset="0"/>
              </a:rPr>
              <a:t>www.PosterPresentations.com</a:t>
            </a:r>
          </a:p>
        </p:txBody>
      </p:sp>
      <p:graphicFrame>
        <p:nvGraphicFramePr>
          <p:cNvPr id="43" name="Table 42">
            <a:extLst>
              <a:ext uri="{FF2B5EF4-FFF2-40B4-BE49-F238E27FC236}">
                <a16:creationId xmlns:a16="http://schemas.microsoft.com/office/drawing/2014/main" id="{78830647-0605-644E-87DE-1C8FF05F1BB0}"/>
              </a:ext>
            </a:extLst>
          </p:cNvPr>
          <p:cNvGraphicFramePr>
            <a:graphicFrameLocks noGrp="1"/>
          </p:cNvGraphicFramePr>
          <p:nvPr userDrawn="1">
            <p:extLst>
              <p:ext uri="{D42A27DB-BD31-4B8C-83A1-F6EECF244321}">
                <p14:modId xmlns:p14="http://schemas.microsoft.com/office/powerpoint/2010/main" val="749288607"/>
              </p:ext>
            </p:extLst>
          </p:nvPr>
        </p:nvGraphicFramePr>
        <p:xfrm>
          <a:off x="-12352293" y="24199"/>
          <a:ext cx="11490810" cy="21342752"/>
        </p:xfrm>
        <a:graphic>
          <a:graphicData uri="http://schemas.openxmlformats.org/drawingml/2006/table">
            <a:tbl>
              <a:tblPr firstRow="1" bandRow="1">
                <a:tableStyleId>{5C22544A-7EE6-4342-B048-85BDC9FD1C3A}</a:tableStyleId>
              </a:tblPr>
              <a:tblGrid>
                <a:gridCol w="4927168">
                  <a:extLst>
                    <a:ext uri="{9D8B030D-6E8A-4147-A177-3AD203B41FA5}">
                      <a16:colId xmlns:a16="http://schemas.microsoft.com/office/drawing/2014/main" val="20000"/>
                    </a:ext>
                  </a:extLst>
                </a:gridCol>
                <a:gridCol w="6563643">
                  <a:extLst>
                    <a:ext uri="{9D8B030D-6E8A-4147-A177-3AD203B41FA5}">
                      <a16:colId xmlns:a16="http://schemas.microsoft.com/office/drawing/2014/main" val="20001"/>
                    </a:ext>
                  </a:extLst>
                </a:gridCol>
              </a:tblGrid>
              <a:tr h="82708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300" b="0" spc="600" dirty="0">
                          <a:solidFill>
                            <a:srgbClr val="1F3A4E"/>
                          </a:solidFill>
                          <a:latin typeface="Arial Black" panose="020B0A04020102020204" pitchFamily="34" charset="0"/>
                        </a:rPr>
                        <a:t>QUICK START GUIDE</a:t>
                      </a:r>
                      <a:br>
                        <a:rPr lang="en-US" sz="23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300" b="1" spc="600" dirty="0">
                        <a:solidFill>
                          <a:schemeClr val="bg1"/>
                        </a:solidFill>
                        <a:latin typeface="Trebuchet MS" pitchFamily="34" charset="0"/>
                      </a:endParaRPr>
                    </a:p>
                  </a:txBody>
                  <a:tcPr marL="258866" marR="129433" marT="96899" marB="3230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542521">
                <a:tc gridSpan="2">
                  <a:txBody>
                    <a:bodyPr/>
                    <a:lstStyle/>
                    <a:p>
                      <a:pPr defTabSz="3765639"/>
                      <a:r>
                        <a:rPr lang="en-US" sz="1300" i="0" dirty="0">
                          <a:solidFill>
                            <a:srgbClr val="D9D9D9"/>
                          </a:solidFill>
                          <a:latin typeface="Arial"/>
                          <a:cs typeface="Arial"/>
                        </a:rPr>
                        <a:t>This PowerPoint template produces a </a:t>
                      </a:r>
                      <a:r>
                        <a:rPr lang="en-US" sz="1300" i="0" dirty="0">
                          <a:solidFill>
                            <a:srgbClr val="FFC000"/>
                          </a:solidFill>
                          <a:latin typeface="Arial"/>
                          <a:cs typeface="Arial"/>
                        </a:rPr>
                        <a:t>A1 </a:t>
                      </a:r>
                      <a:r>
                        <a:rPr lang="en-US" sz="13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the  </a:t>
                      </a:r>
                      <a:r>
                        <a:rPr lang="en-US" sz="1300" i="0" dirty="0">
                          <a:solidFill>
                            <a:srgbClr val="FFC000"/>
                          </a:solidFill>
                          <a:latin typeface="Arial"/>
                          <a:cs typeface="Arial"/>
                        </a:rPr>
                        <a:t>HELP DESK</a:t>
                      </a:r>
                      <a:r>
                        <a:rPr lang="en-US" sz="1300" i="0" baseline="0" dirty="0">
                          <a:solidFill>
                            <a:srgbClr val="D9D9D9"/>
                          </a:solidFill>
                          <a:latin typeface="Arial"/>
                          <a:cs typeface="Arial"/>
                        </a:rPr>
                        <a:t> </a:t>
                      </a:r>
                      <a:r>
                        <a:rPr lang="en-US" sz="1300" i="0" dirty="0">
                          <a:solidFill>
                            <a:srgbClr val="D9D9D9"/>
                          </a:solidFill>
                          <a:latin typeface="Arial"/>
                          <a:cs typeface="Arial"/>
                        </a:rPr>
                        <a:t>tab.</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To print your poster using our same-day professional printing service,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a:t>
                      </a:r>
                      <a:r>
                        <a:rPr lang="en-US" sz="1300" i="0" dirty="0">
                          <a:solidFill>
                            <a:srgbClr val="FFC000"/>
                          </a:solidFill>
                          <a:latin typeface="Arial"/>
                          <a:cs typeface="Arial"/>
                        </a:rPr>
                        <a:t>Order your poster</a:t>
                      </a:r>
                      <a:r>
                        <a:rPr lang="en-US" sz="1300" i="0" dirty="0">
                          <a:solidFill>
                            <a:srgbClr val="D9D9D9"/>
                          </a:solidFill>
                          <a:latin typeface="Arial"/>
                          <a:cs typeface="Arial"/>
                        </a:rPr>
                        <a:t>".</a:t>
                      </a:r>
                      <a:endParaRPr lang="en-US" sz="1300" b="1" dirty="0">
                        <a:solidFill>
                          <a:srgbClr val="D9D9D9"/>
                        </a:solidFill>
                        <a:latin typeface="Arial"/>
                        <a:cs typeface="Arial"/>
                      </a:endParaRPr>
                    </a:p>
                  </a:txBody>
                  <a:tcPr marL="258866" marR="129433" marT="96899" marB="3230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032646">
                <a:tc>
                  <a:txBody>
                    <a:bodyPr/>
                    <a:lstStyle/>
                    <a:p>
                      <a:pPr algn="ctr"/>
                      <a:endParaRPr lang="en-US" sz="1300" dirty="0">
                        <a:solidFill>
                          <a:srgbClr val="1F3A4E"/>
                        </a:solidFill>
                      </a:endParaRPr>
                    </a:p>
                    <a:p>
                      <a:pPr algn="ctr"/>
                      <a:endParaRPr lang="en-US" sz="1300" dirty="0">
                        <a:solidFill>
                          <a:srgbClr val="1F3A4E"/>
                        </a:solidFill>
                      </a:endParaRPr>
                    </a:p>
                    <a:p>
                      <a:pPr algn="ctr"/>
                      <a:r>
                        <a:rPr lang="en-US" sz="1300" dirty="0">
                          <a:solidFill>
                            <a:schemeClr val="bg1"/>
                          </a:solidFill>
                          <a:latin typeface="Arial" panose="020B0604020202020204" pitchFamily="34" charset="0"/>
                          <a:cs typeface="Arial" panose="020B0604020202020204" pitchFamily="34" charset="0"/>
                        </a:rPr>
                        <a:t>This is a poster template for a </a:t>
                      </a:r>
                      <a:br>
                        <a:rPr lang="en-US" sz="1300" dirty="0">
                          <a:solidFill>
                            <a:schemeClr val="bg1"/>
                          </a:solidFill>
                          <a:latin typeface="Arial" panose="020B0604020202020204" pitchFamily="34" charset="0"/>
                          <a:cs typeface="Arial" panose="020B0604020202020204" pitchFamily="34" charset="0"/>
                        </a:rPr>
                      </a:br>
                      <a:r>
                        <a:rPr lang="en-US" sz="23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3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300" dirty="0">
                          <a:solidFill>
                            <a:srgbClr val="FFC000"/>
                          </a:solidFill>
                          <a:latin typeface="Arial" panose="020B0604020202020204" pitchFamily="34" charset="0"/>
                          <a:cs typeface="Arial" panose="020B0604020202020204" pitchFamily="34" charset="0"/>
                        </a:rPr>
                        <a:t>23.39 inches x 33.11 inches</a:t>
                      </a:r>
                      <a:br>
                        <a:rPr lang="en-US" sz="1300" dirty="0">
                          <a:solidFill>
                            <a:schemeClr val="bg1"/>
                          </a:solidFill>
                          <a:latin typeface="Arial" panose="020B0604020202020204" pitchFamily="34" charset="0"/>
                          <a:cs typeface="Arial" panose="020B0604020202020204" pitchFamily="34" charset="0"/>
                        </a:rPr>
                      </a:br>
                      <a:r>
                        <a:rPr lang="en-US" sz="1300" dirty="0">
                          <a:solidFill>
                            <a:schemeClr val="bg1"/>
                          </a:solidFill>
                          <a:latin typeface="Arial" panose="020B0604020202020204" pitchFamily="34" charset="0"/>
                          <a:cs typeface="Arial" panose="020B0604020202020204" pitchFamily="34" charset="0"/>
                        </a:rPr>
                        <a:t>research presentation poster</a:t>
                      </a:r>
                    </a:p>
                    <a:p>
                      <a:endParaRPr lang="en-US" sz="1300" dirty="0">
                        <a:solidFill>
                          <a:srgbClr val="1F3A4E"/>
                        </a:solidFill>
                      </a:endParaRPr>
                    </a:p>
                  </a:txBody>
                  <a:tcPr marL="129433" marR="129433" marT="32300" marB="3230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Important: Check the template size</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300" b="0" baseline="0" dirty="0">
                          <a:solidFill>
                            <a:srgbClr val="D9D9D9"/>
                          </a:solidFill>
                          <a:latin typeface="Arial" panose="020B0604020202020204" pitchFamily="34" charset="0"/>
                          <a:cs typeface="Arial" panose="020B0604020202020204" pitchFamily="34" charset="0"/>
                        </a:rPr>
                      </a:br>
                      <a:endParaRPr lang="en-US" sz="1300" b="0" baseline="0" dirty="0">
                        <a:solidFill>
                          <a:srgbClr val="FFC000"/>
                        </a:solidFill>
                        <a:latin typeface="Arial" panose="020B0604020202020204" pitchFamily="34" charset="0"/>
                        <a:cs typeface="Arial" panose="020B0604020202020204" pitchFamily="34" charset="0"/>
                      </a:endParaRPr>
                    </a:p>
                  </a:txBody>
                  <a:tcPr marL="258866" marR="129433" marT="96899" marB="32300">
                    <a:solidFill>
                      <a:srgbClr val="010101"/>
                    </a:solidFill>
                  </a:tcPr>
                </a:tc>
                <a:extLst>
                  <a:ext uri="{0D108BD9-81ED-4DB2-BD59-A6C34878D82A}">
                    <a16:rowId xmlns:a16="http://schemas.microsoft.com/office/drawing/2014/main" val="10008"/>
                  </a:ext>
                </a:extLst>
              </a:tr>
              <a:tr h="2360087">
                <a:tc>
                  <a:txBody>
                    <a:bodyPr/>
                    <a:lstStyle/>
                    <a:p>
                      <a:endParaRPr lang="en-US" sz="1300" dirty="0">
                        <a:solidFill>
                          <a:srgbClr val="1F3A4E"/>
                        </a:solidFill>
                      </a:endParaRPr>
                    </a:p>
                  </a:txBody>
                  <a:tcPr marL="129433" marR="129433" marT="32300" marB="32300">
                    <a:blipFill rotWithShape="1">
                      <a:blip r:embed="rId3"/>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a:t>
                      </a:r>
                      <a:r>
                        <a:rPr lang="en-US" sz="2500" b="1" baseline="0" dirty="0">
                          <a:solidFill>
                            <a:srgbClr val="FFC000"/>
                          </a:solidFill>
                          <a:latin typeface="Arial" panose="020B0604020202020204" pitchFamily="34" charset="0"/>
                          <a:cs typeface="Arial" panose="020B0604020202020204" pitchFamily="34" charset="0"/>
                        </a:rPr>
                        <a:t>Zoom in </a:t>
                      </a:r>
                      <a:r>
                        <a:rPr lang="en-US" sz="1400" b="1" baseline="0" dirty="0">
                          <a:solidFill>
                            <a:srgbClr val="FFC000"/>
                          </a:solidFill>
                          <a:latin typeface="Arial" panose="020B0604020202020204" pitchFamily="34" charset="0"/>
                          <a:cs typeface="Arial" panose="020B0604020202020204" pitchFamily="34" charset="0"/>
                        </a:rPr>
                        <a:t>and </a:t>
                      </a:r>
                      <a:r>
                        <a:rPr lang="en-US" sz="1100" b="1" baseline="0" dirty="0">
                          <a:solidFill>
                            <a:srgbClr val="FFC000"/>
                          </a:solidFill>
                          <a:latin typeface="Arial" panose="020B0604020202020204" pitchFamily="34" charset="0"/>
                          <a:cs typeface="Arial" panose="020B0604020202020204" pitchFamily="34" charset="0"/>
                        </a:rPr>
                        <a:t>out</a:t>
                      </a:r>
                      <a:endParaRPr lang="en-US" sz="1400" b="1" baseline="0" dirty="0">
                        <a:solidFill>
                          <a:srgbClr val="FFC000"/>
                        </a:solidFill>
                        <a:latin typeface="Arial" panose="020B0604020202020204" pitchFamily="34" charset="0"/>
                        <a:cs typeface="Arial" panose="020B0604020202020204" pitchFamily="34" charset="0"/>
                      </a:endParaRPr>
                    </a:p>
                    <a:p>
                      <a:pPr algn="l"/>
                      <a:r>
                        <a:rPr lang="en-US" sz="13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1. </a:t>
                      </a:r>
                      <a:r>
                        <a:rPr lang="en-US" sz="13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2. </a:t>
                      </a:r>
                      <a:r>
                        <a:rPr lang="en-US" sz="13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58866" marR="129433" marT="96899" marB="32300">
                    <a:solidFill>
                      <a:srgbClr val="010101"/>
                    </a:solidFill>
                  </a:tcPr>
                </a:tc>
                <a:extLst>
                  <a:ext uri="{0D108BD9-81ED-4DB2-BD59-A6C34878D82A}">
                    <a16:rowId xmlns:a16="http://schemas.microsoft.com/office/drawing/2014/main" val="10001"/>
                  </a:ext>
                </a:extLst>
              </a:tr>
              <a:tr h="140910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Ruler and Guides</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9433" marR="129433" marT="32300" marB="3230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787584">
                <a:tc>
                  <a:txBody>
                    <a:bodyPr/>
                    <a:lstStyle/>
                    <a:p>
                      <a:endParaRPr lang="en-US" sz="1300" dirty="0">
                        <a:solidFill>
                          <a:srgbClr val="1F3A4E"/>
                        </a:solidFill>
                      </a:endParaRPr>
                    </a:p>
                  </a:txBody>
                  <a:tcPr marL="129433" marR="129433" marT="32300" marB="32300">
                    <a:blipFill rotWithShape="1">
                      <a:blip r:embed="rId4"/>
                      <a:stretch>
                        <a:fillRect/>
                      </a:stretch>
                    </a:blipFill>
                  </a:tcPr>
                </a:tc>
                <a:tc>
                  <a:txBody>
                    <a:bodyPr/>
                    <a:lstStyle/>
                    <a:p>
                      <a:pPr marL="0" lvl="1" indent="0" algn="l" defTabSz="114300"/>
                      <a:r>
                        <a:rPr lang="en-US" sz="1400" b="1" baseline="0" dirty="0">
                          <a:solidFill>
                            <a:srgbClr val="FFC000"/>
                          </a:solidFill>
                          <a:latin typeface="Arial" panose="020B0604020202020204" pitchFamily="34" charset="0"/>
                          <a:cs typeface="Arial" panose="020B0604020202020204" pitchFamily="34" charset="0"/>
                        </a:rPr>
                        <a:t>Headers and text containers</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58866" marR="129433" marT="96899" marB="32300">
                    <a:solidFill>
                      <a:srgbClr val="010101"/>
                    </a:solidFill>
                  </a:tcPr>
                </a:tc>
                <a:extLst>
                  <a:ext uri="{0D108BD9-81ED-4DB2-BD59-A6C34878D82A}">
                    <a16:rowId xmlns:a16="http://schemas.microsoft.com/office/drawing/2014/main" val="10003"/>
                  </a:ext>
                </a:extLst>
              </a:tr>
              <a:tr h="2266826">
                <a:tc gridSpan="2">
                  <a:txBody>
                    <a:bodyPr/>
                    <a:lstStyle/>
                    <a:p>
                      <a:r>
                        <a:rPr lang="en-US" sz="1400" b="1" dirty="0">
                          <a:solidFill>
                            <a:srgbClr val="FFC000"/>
                          </a:solidFill>
                          <a:latin typeface="Arial" panose="020B0604020202020204" pitchFamily="34" charset="0"/>
                          <a:cs typeface="Arial" panose="020B0604020202020204" pitchFamily="34" charset="0"/>
                        </a:rPr>
                        <a:t>Adding content to the poster</a:t>
                      </a:r>
                    </a:p>
                    <a:p>
                      <a:r>
                        <a:rPr lang="en-US" sz="13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3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300" dirty="0">
                        <a:solidFill>
                          <a:srgbClr val="D9D9D9"/>
                        </a:solidFill>
                        <a:latin typeface="Arial" panose="020B0604020202020204" pitchFamily="34" charset="0"/>
                        <a:cs typeface="Arial" panose="020B0604020202020204" pitchFamily="34" charset="0"/>
                      </a:endParaRPr>
                    </a:p>
                  </a:txBody>
                  <a:tcPr marL="129433" marR="129433" marT="32300" marB="3230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010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58866" marR="129433" marT="96899" marB="3230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20160">
                <a:tc gridSpan="2">
                  <a:txBody>
                    <a:bodyPr/>
                    <a:lstStyle/>
                    <a:p>
                      <a:endParaRPr lang="en-US" sz="1300" dirty="0">
                        <a:solidFill>
                          <a:schemeClr val="bg1"/>
                        </a:solidFill>
                        <a:latin typeface="Arial" panose="020B0604020202020204" pitchFamily="34" charset="0"/>
                        <a:cs typeface="Arial" panose="020B0604020202020204" pitchFamily="34" charset="0"/>
                      </a:endParaRPr>
                    </a:p>
                  </a:txBody>
                  <a:tcPr marL="258866" marR="129433" marT="96899" marB="3230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6083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Zoom in and look at your images at 100%-200% magnification. If they look clear, they will print well. </a:t>
                      </a:r>
                    </a:p>
                  </a:txBody>
                  <a:tcPr marL="258866" marR="129433" marT="96899" marB="3230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3488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chemeClr val="bg1"/>
                        </a:solidFill>
                        <a:latin typeface="Arial"/>
                        <a:cs typeface="Arial"/>
                      </a:endParaRPr>
                    </a:p>
                  </a:txBody>
                  <a:tcPr marL="258866" marR="129433" marT="96899" marB="3230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DDFEDA53-8B84-40D8-A34B-98DA4F7BA669}"/>
              </a:ext>
            </a:extLst>
          </p:cNvPr>
          <p:cNvGraphicFramePr>
            <a:graphicFrameLocks noGrp="1"/>
          </p:cNvGraphicFramePr>
          <p:nvPr userDrawn="1">
            <p:extLst>
              <p:ext uri="{D42A27DB-BD31-4B8C-83A1-F6EECF244321}">
                <p14:modId xmlns:p14="http://schemas.microsoft.com/office/powerpoint/2010/main" val="3584649807"/>
              </p:ext>
            </p:extLst>
          </p:nvPr>
        </p:nvGraphicFramePr>
        <p:xfrm>
          <a:off x="31052740" y="-100340"/>
          <a:ext cx="11409845" cy="21733799"/>
        </p:xfrm>
        <a:graphic>
          <a:graphicData uri="http://schemas.openxmlformats.org/drawingml/2006/table">
            <a:tbl>
              <a:tblPr firstRow="1" bandRow="1">
                <a:tableStyleId>{5C22544A-7EE6-4342-B048-85BDC9FD1C3A}</a:tableStyleId>
              </a:tblPr>
              <a:tblGrid>
                <a:gridCol w="4477192">
                  <a:extLst>
                    <a:ext uri="{9D8B030D-6E8A-4147-A177-3AD203B41FA5}">
                      <a16:colId xmlns:a16="http://schemas.microsoft.com/office/drawing/2014/main" val="20000"/>
                    </a:ext>
                  </a:extLst>
                </a:gridCol>
                <a:gridCol w="1345057">
                  <a:extLst>
                    <a:ext uri="{9D8B030D-6E8A-4147-A177-3AD203B41FA5}">
                      <a16:colId xmlns:a16="http://schemas.microsoft.com/office/drawing/2014/main" val="764104496"/>
                    </a:ext>
                  </a:extLst>
                </a:gridCol>
                <a:gridCol w="5587596">
                  <a:extLst>
                    <a:ext uri="{9D8B030D-6E8A-4147-A177-3AD203B41FA5}">
                      <a16:colId xmlns:a16="http://schemas.microsoft.com/office/drawing/2014/main" val="4164475170"/>
                    </a:ext>
                  </a:extLst>
                </a:gridCol>
              </a:tblGrid>
              <a:tr h="85180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300" b="0" spc="600" dirty="0">
                          <a:solidFill>
                            <a:srgbClr val="1F3A4E"/>
                          </a:solidFill>
                          <a:latin typeface="Arial Black" panose="020B0A04020102020204" pitchFamily="34" charset="0"/>
                        </a:rPr>
                        <a:t>QUICK START GUIDE</a:t>
                      </a:r>
                      <a:br>
                        <a:rPr lang="en-US" sz="23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300" b="1" spc="600" dirty="0">
                        <a:solidFill>
                          <a:schemeClr val="bg1"/>
                        </a:solidFill>
                        <a:latin typeface="Trebuchet MS" pitchFamily="34" charset="0"/>
                      </a:endParaRPr>
                    </a:p>
                  </a:txBody>
                  <a:tcPr marL="258866" marR="129433" marT="96899" marB="3230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92736">
                <a:tc gridSpan="3">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58866" marR="129433" marT="96899" marB="3230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043485">
                <a:tc gridSpan="3">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3100" u="sng" dirty="0">
                        <a:solidFill>
                          <a:srgbClr val="FFC000"/>
                        </a:solidFill>
                      </a:endParaRPr>
                    </a:p>
                  </a:txBody>
                  <a:tcPr marL="258866" marR="129433" marT="96899" marB="3230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199355">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rgbClr val="D9D9D9"/>
                        </a:solidFill>
                        <a:latin typeface="Arial" panose="020B0604020202020204" pitchFamily="34" charset="0"/>
                        <a:cs typeface="Arial" panose="020B0604020202020204" pitchFamily="34" charset="0"/>
                      </a:endParaRPr>
                    </a:p>
                  </a:txBody>
                  <a:tcPr marL="258866" marR="129433" marT="96899" marB="3230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258866" marR="129433" marT="96899" marB="3230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89160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rgbClr val="D9D9D9"/>
                        </a:solidFill>
                        <a:latin typeface="Arial" panose="020B0604020202020204" pitchFamily="34" charset="0"/>
                        <a:cs typeface="Arial" panose="020B0604020202020204" pitchFamily="34" charset="0"/>
                      </a:endParaRPr>
                    </a:p>
                  </a:txBody>
                  <a:tcPr marL="258866" marR="129433" marT="96899" marB="3230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3305857">
                <a:tc>
                  <a:txBody>
                    <a:bodyPr/>
                    <a:lstStyle/>
                    <a:p>
                      <a:pPr rtl="0"/>
                      <a:r>
                        <a:rPr lang="en-US" sz="1700" b="1" dirty="0">
                          <a:solidFill>
                            <a:srgbClr val="FFC000"/>
                          </a:solidFill>
                          <a:latin typeface="Arial" panose="020B0604020202020204" pitchFamily="34" charset="0"/>
                          <a:cs typeface="Arial" panose="020B0604020202020204" pitchFamily="34" charset="0"/>
                        </a:rPr>
                        <a:t>How to</a:t>
                      </a:r>
                      <a:r>
                        <a:rPr lang="en-US" sz="1700" b="1" baseline="0" dirty="0">
                          <a:solidFill>
                            <a:srgbClr val="FFC000"/>
                          </a:solidFill>
                          <a:latin typeface="Arial" panose="020B0604020202020204" pitchFamily="34" charset="0"/>
                          <a:cs typeface="Arial" panose="020B0604020202020204" pitchFamily="34" charset="0"/>
                        </a:rPr>
                        <a:t> preview your poster prior to printing</a:t>
                      </a:r>
                      <a:endParaRPr lang="en-US" sz="1700" b="1" dirty="0">
                        <a:solidFill>
                          <a:srgbClr val="FFC000"/>
                        </a:solidFill>
                        <a:latin typeface="Arial" panose="020B0604020202020204" pitchFamily="34" charset="0"/>
                        <a:cs typeface="Arial" panose="020B0604020202020204" pitchFamily="34" charset="0"/>
                      </a:endParaRPr>
                    </a:p>
                    <a:p>
                      <a:pPr rtl="0"/>
                      <a:r>
                        <a:rPr lang="en-US" sz="1400" dirty="0">
                          <a:solidFill>
                            <a:srgbClr val="D9D9D9"/>
                          </a:solidFill>
                          <a:latin typeface="Arial" panose="020B0604020202020204" pitchFamily="34" charset="0"/>
                          <a:cs typeface="Arial" panose="020B0604020202020204" pitchFamily="34" charset="0"/>
                        </a:rPr>
                        <a:t>You can preview your poster at any time by pressing the </a:t>
                      </a:r>
                      <a:r>
                        <a:rPr lang="en-US" sz="1400" dirty="0">
                          <a:solidFill>
                            <a:srgbClr val="FFC000"/>
                          </a:solidFill>
                          <a:latin typeface="Arial" panose="020B0604020202020204" pitchFamily="34" charset="0"/>
                          <a:cs typeface="Arial" panose="020B0604020202020204" pitchFamily="34" charset="0"/>
                        </a:rPr>
                        <a:t>F5 key</a:t>
                      </a:r>
                      <a:r>
                        <a:rPr lang="en-US" sz="1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400" dirty="0">
                          <a:solidFill>
                            <a:srgbClr val="FFC000"/>
                          </a:solidFill>
                          <a:latin typeface="Arial" panose="020B0604020202020204" pitchFamily="34" charset="0"/>
                          <a:cs typeface="Arial" panose="020B0604020202020204" pitchFamily="34" charset="0"/>
                        </a:rPr>
                        <a:t>ESC key </a:t>
                      </a:r>
                      <a:r>
                        <a:rPr lang="en-US" sz="1400" dirty="0">
                          <a:solidFill>
                            <a:srgbClr val="D9D9D9"/>
                          </a:solidFill>
                          <a:latin typeface="Arial" panose="020B0604020202020204" pitchFamily="34" charset="0"/>
                          <a:cs typeface="Arial" panose="020B0604020202020204" pitchFamily="34" charset="0"/>
                        </a:rPr>
                        <a:t>to exit Preview.</a:t>
                      </a:r>
                    </a:p>
                  </a:txBody>
                  <a:tcPr marL="258866" marR="129433" marT="96899" marB="32300">
                    <a:solidFill>
                      <a:srgbClr val="010101"/>
                    </a:solidFill>
                  </a:tcPr>
                </a:tc>
                <a:tc gridSpan="2">
                  <a:txBody>
                    <a:bodyPr/>
                    <a:lstStyle/>
                    <a:p>
                      <a:pPr rtl="0"/>
                      <a:r>
                        <a:rPr lang="en-US" sz="62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sz="1300" dirty="0">
                        <a:solidFill>
                          <a:srgbClr val="D9D9D9"/>
                        </a:solidFill>
                        <a:latin typeface="Arial" panose="020B0604020202020204" pitchFamily="34" charset="0"/>
                        <a:cs typeface="Arial" panose="020B0604020202020204" pitchFamily="34" charset="0"/>
                      </a:endParaRPr>
                    </a:p>
                  </a:txBody>
                  <a:tcPr marL="258866" marR="129433" marT="96899" marB="3230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79326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are ready to have your poster printed go online to </a:t>
                      </a:r>
                      <a:r>
                        <a:rPr lang="en-US" sz="1300" noProof="0" dirty="0" err="1">
                          <a:solidFill>
                            <a:srgbClr val="FFC000"/>
                          </a:solidFill>
                          <a:latin typeface="Arial"/>
                          <a:cs typeface="Arial"/>
                        </a:rPr>
                        <a:t>PosterPresentations.com</a:t>
                      </a:r>
                      <a:r>
                        <a:rPr lang="en-US" sz="1300" noProof="0" dirty="0">
                          <a:solidFill>
                            <a:srgbClr val="D9D9D9"/>
                          </a:solidFill>
                          <a:latin typeface="Arial"/>
                          <a:cs typeface="Arial"/>
                        </a:rPr>
                        <a:t> and click on the "</a:t>
                      </a:r>
                      <a:r>
                        <a:rPr lang="en-US" sz="1300" noProof="0" dirty="0">
                          <a:solidFill>
                            <a:srgbClr val="FFC000"/>
                          </a:solidFill>
                          <a:latin typeface="Arial"/>
                          <a:cs typeface="Arial"/>
                        </a:rPr>
                        <a:t>Order Your Poster</a:t>
                      </a:r>
                      <a:r>
                        <a:rPr lang="en-US" sz="13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300" noProof="0" dirty="0">
                          <a:solidFill>
                            <a:srgbClr val="D9D9D9"/>
                          </a:solidFill>
                          <a:latin typeface="Arial"/>
                          <a:cs typeface="Arial"/>
                        </a:rPr>
                      </a:br>
                      <a:r>
                        <a:rPr lang="en-US" sz="1300" noProof="0" dirty="0">
                          <a:solidFill>
                            <a:srgbClr val="D9D9D9"/>
                          </a:solidFill>
                          <a:latin typeface="Arial"/>
                          <a:cs typeface="Arial"/>
                        </a:rPr>
                        <a:t>Go to </a:t>
                      </a:r>
                      <a:r>
                        <a:rPr lang="en-US" sz="1300" noProof="0" dirty="0" err="1">
                          <a:solidFill>
                            <a:srgbClr val="FFC000"/>
                          </a:solidFill>
                          <a:latin typeface="Arial"/>
                          <a:cs typeface="Arial"/>
                        </a:rPr>
                        <a:t>PosterPresentations.com</a:t>
                      </a:r>
                      <a:r>
                        <a:rPr lang="en-US" sz="1300" noProof="0" dirty="0">
                          <a:solidFill>
                            <a:srgbClr val="D9D9D9"/>
                          </a:solidFill>
                          <a:latin typeface="Arial"/>
                          <a:cs typeface="Arial"/>
                        </a:rPr>
                        <a:t> for more information.</a:t>
                      </a:r>
                    </a:p>
                  </a:txBody>
                  <a:tcPr marL="258866" marR="129433" marT="96899" marB="3230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748196">
                <a:tc gridSpan="3">
                  <a:txBody>
                    <a:bodyPr/>
                    <a:lstStyle/>
                    <a:p>
                      <a:endParaRPr lang="en-US" sz="1300" dirty="0">
                        <a:solidFill>
                          <a:srgbClr val="1F3A4E"/>
                        </a:solidFill>
                      </a:endParaRPr>
                    </a:p>
                  </a:txBody>
                  <a:tcPr marL="258866" marR="129433" marT="96899" marB="3230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07490">
                <a:tc gridSpan="2">
                  <a:txBody>
                    <a:bodyPr/>
                    <a:lstStyle/>
                    <a:p>
                      <a:pPr>
                        <a:lnSpc>
                          <a:spcPts val="2600"/>
                        </a:lnSpc>
                      </a:pPr>
                      <a:r>
                        <a:rPr lang="en-US" sz="1300" dirty="0">
                          <a:solidFill>
                            <a:schemeClr val="bg1">
                              <a:lumMod val="85000"/>
                            </a:schemeClr>
                          </a:solidFill>
                          <a:latin typeface="Arial"/>
                          <a:cs typeface="Arial"/>
                        </a:rPr>
                        <a:t>© 2019</a:t>
                      </a:r>
                      <a:r>
                        <a:rPr lang="en-US" sz="1300" baseline="0" dirty="0">
                          <a:solidFill>
                            <a:schemeClr val="bg1">
                              <a:lumMod val="85000"/>
                            </a:schemeClr>
                          </a:solidFill>
                          <a:latin typeface="Arial"/>
                          <a:cs typeface="Arial"/>
                        </a:rPr>
                        <a:t> </a:t>
                      </a:r>
                      <a:r>
                        <a:rPr lang="en-US" sz="1300" dirty="0" err="1">
                          <a:solidFill>
                            <a:schemeClr val="bg1">
                              <a:lumMod val="85000"/>
                            </a:schemeClr>
                          </a:solidFill>
                          <a:latin typeface="Arial"/>
                          <a:cs typeface="Arial"/>
                        </a:rPr>
                        <a:t>PosterPresentations.com</a:t>
                      </a:r>
                      <a:br>
                        <a:rPr lang="en-US" sz="1300" dirty="0">
                          <a:solidFill>
                            <a:schemeClr val="bg1">
                              <a:lumMod val="85000"/>
                            </a:schemeClr>
                          </a:solidFill>
                          <a:latin typeface="Arial"/>
                          <a:cs typeface="Arial"/>
                        </a:rPr>
                      </a:br>
                      <a:r>
                        <a:rPr lang="en-US" sz="1300" dirty="0">
                          <a:solidFill>
                            <a:schemeClr val="bg1">
                              <a:lumMod val="85000"/>
                            </a:schemeClr>
                          </a:solidFill>
                          <a:latin typeface="Arial"/>
                          <a:cs typeface="Arial"/>
                        </a:rPr>
                        <a:t>2117 Fourth Street ,</a:t>
                      </a:r>
                      <a:r>
                        <a:rPr lang="en-US" sz="1300" baseline="0" dirty="0">
                          <a:solidFill>
                            <a:schemeClr val="bg1">
                              <a:lumMod val="85000"/>
                            </a:schemeClr>
                          </a:solidFill>
                          <a:latin typeface="Arial"/>
                          <a:cs typeface="Arial"/>
                        </a:rPr>
                        <a:t> STE C        </a:t>
                      </a:r>
                    </a:p>
                    <a:p>
                      <a:pPr>
                        <a:lnSpc>
                          <a:spcPts val="2600"/>
                        </a:lnSpc>
                      </a:pPr>
                      <a:r>
                        <a:rPr lang="en-US" sz="1300" baseline="0" dirty="0">
                          <a:solidFill>
                            <a:schemeClr val="bg1">
                              <a:lumMod val="85000"/>
                            </a:schemeClr>
                          </a:solidFill>
                          <a:latin typeface="Arial"/>
                          <a:cs typeface="Arial"/>
                        </a:rPr>
                        <a:t>Berkeley CA 94710 USA</a:t>
                      </a:r>
                      <a:endParaRPr lang="en-US" sz="1300" dirty="0">
                        <a:solidFill>
                          <a:schemeClr val="bg1">
                            <a:lumMod val="85000"/>
                          </a:schemeClr>
                        </a:solidFill>
                        <a:latin typeface="Arial"/>
                        <a:cs typeface="Arial"/>
                      </a:endParaRPr>
                    </a:p>
                  </a:txBody>
                  <a:tcPr marL="258866" marR="129433" marT="96899" marB="3230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complete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1" dirty="0">
                          <a:solidFill>
                            <a:srgbClr val="FFC000"/>
                          </a:solidFill>
                          <a:latin typeface="Arial"/>
                          <a:cs typeface="Arial"/>
                        </a:rPr>
                        <a:t>https://</a:t>
                      </a:r>
                      <a:r>
                        <a:rPr lang="en-US" sz="1000" b="1" dirty="0" err="1">
                          <a:solidFill>
                            <a:srgbClr val="FFC000"/>
                          </a:solidFill>
                          <a:latin typeface="Arial"/>
                          <a:cs typeface="Arial"/>
                        </a:rPr>
                        <a:t>www.posterpresentations.com</a:t>
                      </a:r>
                      <a:r>
                        <a:rPr lang="en-US" sz="1000" b="1" dirty="0">
                          <a:solidFill>
                            <a:srgbClr val="FFC000"/>
                          </a:solidFill>
                          <a:latin typeface="Arial"/>
                          <a:cs typeface="Arial"/>
                        </a:rPr>
                        <a:t>/</a:t>
                      </a:r>
                      <a:r>
                        <a:rPr lang="en-US" sz="1000" b="1" dirty="0" err="1">
                          <a:solidFill>
                            <a:srgbClr val="FFC000"/>
                          </a:solidFill>
                          <a:latin typeface="Arial"/>
                          <a:cs typeface="Arial"/>
                        </a:rPr>
                        <a:t>helpdesk.html</a:t>
                      </a:r>
                      <a:endParaRPr lang="en-US" sz="6800" dirty="0"/>
                    </a:p>
                  </a:txBody>
                  <a:tcPr marL="258866" marR="129433" marT="96899" marB="32300">
                    <a:solidFill>
                      <a:srgbClr val="010101"/>
                    </a:solidFill>
                  </a:tcPr>
                </a:tc>
                <a:extLst>
                  <a:ext uri="{0D108BD9-81ED-4DB2-BD59-A6C34878D82A}">
                    <a16:rowId xmlns:a16="http://schemas.microsoft.com/office/drawing/2014/main" val="10009"/>
                  </a:ext>
                </a:extLst>
              </a:tr>
            </a:tbl>
          </a:graphicData>
        </a:graphic>
      </p:graphicFrame>
      <p:grpSp>
        <p:nvGrpSpPr>
          <p:cNvPr id="16" name="Group 15">
            <a:extLst>
              <a:ext uri="{FF2B5EF4-FFF2-40B4-BE49-F238E27FC236}">
                <a16:creationId xmlns:a16="http://schemas.microsoft.com/office/drawing/2014/main" id="{CADFE678-575D-514A-9142-16B6964A214D}"/>
              </a:ext>
            </a:extLst>
          </p:cNvPr>
          <p:cNvGrpSpPr/>
          <p:nvPr userDrawn="1"/>
        </p:nvGrpSpPr>
        <p:grpSpPr>
          <a:xfrm>
            <a:off x="-61296" y="-100340"/>
            <a:ext cx="30376318" cy="2610626"/>
            <a:chOff x="-43304" y="11286"/>
            <a:chExt cx="43905392" cy="4120075"/>
          </a:xfrm>
        </p:grpSpPr>
        <p:sp>
          <p:nvSpPr>
            <p:cNvPr id="17" name="Rectangle 16">
              <a:extLst>
                <a:ext uri="{FF2B5EF4-FFF2-40B4-BE49-F238E27FC236}">
                  <a16:creationId xmlns:a16="http://schemas.microsoft.com/office/drawing/2014/main" id="{057C816D-9315-EF42-A4FF-68B83C966F18}"/>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493"/>
            </a:p>
          </p:txBody>
        </p:sp>
        <p:grpSp>
          <p:nvGrpSpPr>
            <p:cNvPr id="18" name="Group 17">
              <a:extLst>
                <a:ext uri="{FF2B5EF4-FFF2-40B4-BE49-F238E27FC236}">
                  <a16:creationId xmlns:a16="http://schemas.microsoft.com/office/drawing/2014/main" id="{01F2ADAF-6897-4740-BAA2-1ADAA7F01EAD}"/>
                </a:ext>
              </a:extLst>
            </p:cNvPr>
            <p:cNvGrpSpPr/>
            <p:nvPr userDrawn="1"/>
          </p:nvGrpSpPr>
          <p:grpSpPr>
            <a:xfrm>
              <a:off x="-43304" y="11286"/>
              <a:ext cx="43905392" cy="4036528"/>
              <a:chOff x="-14192" y="1382"/>
              <a:chExt cx="27451941" cy="4572641"/>
            </a:xfrm>
          </p:grpSpPr>
          <p:sp>
            <p:nvSpPr>
              <p:cNvPr id="19" name="Rectangle 16">
                <a:extLst>
                  <a:ext uri="{FF2B5EF4-FFF2-40B4-BE49-F238E27FC236}">
                    <a16:creationId xmlns:a16="http://schemas.microsoft.com/office/drawing/2014/main" id="{DCBEEE5D-C1CD-2B40-8814-7A2B5D88B368}"/>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493"/>
              </a:p>
            </p:txBody>
          </p:sp>
          <p:sp>
            <p:nvSpPr>
              <p:cNvPr id="20" name="Rectangle 16">
                <a:extLst>
                  <a:ext uri="{FF2B5EF4-FFF2-40B4-BE49-F238E27FC236}">
                    <a16:creationId xmlns:a16="http://schemas.microsoft.com/office/drawing/2014/main" id="{5ADB6F1A-D59F-5647-B841-ED353E404227}"/>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493"/>
              </a:p>
            </p:txBody>
          </p:sp>
          <p:sp>
            <p:nvSpPr>
              <p:cNvPr id="21" name="Rectangle 15">
                <a:extLst>
                  <a:ext uri="{FF2B5EF4-FFF2-40B4-BE49-F238E27FC236}">
                    <a16:creationId xmlns:a16="http://schemas.microsoft.com/office/drawing/2014/main" id="{4F24E529-9638-6A45-9C33-1461E5833F95}"/>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493" dirty="0">
                  <a:ln>
                    <a:noFill/>
                  </a:ln>
                  <a:solidFill>
                    <a:schemeClr val="accent1"/>
                  </a:solidFill>
                </a:endParaRPr>
              </a:p>
            </p:txBody>
          </p:sp>
        </p:grpSp>
      </p:grpSp>
    </p:spTree>
    <p:extLst>
      <p:ext uri="{BB962C8B-B14F-4D97-AF65-F5344CB8AC3E}">
        <p14:creationId xmlns:p14="http://schemas.microsoft.com/office/powerpoint/2010/main" val="22170279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301301" rtl="0" eaLnBrk="1" latinLnBrk="0" hangingPunct="1">
        <a:spcBef>
          <a:spcPct val="0"/>
        </a:spcBef>
        <a:buNone/>
        <a:defRPr sz="8493" kern="1200">
          <a:solidFill>
            <a:schemeClr val="bg1"/>
          </a:solidFill>
          <a:latin typeface="Trebuchet MS" pitchFamily="34" charset="0"/>
          <a:ea typeface="+mj-ea"/>
          <a:cs typeface="+mj-cs"/>
        </a:defRPr>
      </a:lvl1pPr>
    </p:titleStyle>
    <p:bodyStyle>
      <a:lvl1pPr marL="1612988" indent="-1612988" algn="l" defTabSz="4301301" rtl="0" eaLnBrk="1" latinLnBrk="0" hangingPunct="1">
        <a:spcBef>
          <a:spcPct val="20000"/>
        </a:spcBef>
        <a:buFont typeface="Arial" pitchFamily="34" charset="0"/>
        <a:buChar char="•"/>
        <a:defRPr sz="15004" kern="1200">
          <a:solidFill>
            <a:schemeClr val="tx1"/>
          </a:solidFill>
          <a:latin typeface="+mn-lt"/>
          <a:ea typeface="+mn-ea"/>
          <a:cs typeface="+mn-cs"/>
        </a:defRPr>
      </a:lvl1pPr>
      <a:lvl2pPr marL="3494806" indent="-1344156" algn="l" defTabSz="4301301" rtl="0" eaLnBrk="1" latinLnBrk="0" hangingPunct="1">
        <a:spcBef>
          <a:spcPct val="20000"/>
        </a:spcBef>
        <a:buFont typeface="Arial" pitchFamily="34" charset="0"/>
        <a:buChar char="–"/>
        <a:defRPr sz="13306" kern="1200">
          <a:solidFill>
            <a:schemeClr val="tx1"/>
          </a:solidFill>
          <a:latin typeface="+mn-lt"/>
          <a:ea typeface="+mn-ea"/>
          <a:cs typeface="+mn-cs"/>
        </a:defRPr>
      </a:lvl2pPr>
      <a:lvl3pPr marL="5376627" indent="-1075326" algn="l" defTabSz="4301301" rtl="0" eaLnBrk="1" latinLnBrk="0" hangingPunct="1">
        <a:spcBef>
          <a:spcPct val="20000"/>
        </a:spcBef>
        <a:buFont typeface="Arial" pitchFamily="34" charset="0"/>
        <a:buChar char="•"/>
        <a:defRPr sz="11324" kern="1200">
          <a:solidFill>
            <a:schemeClr val="tx1"/>
          </a:solidFill>
          <a:latin typeface="+mn-lt"/>
          <a:ea typeface="+mn-ea"/>
          <a:cs typeface="+mn-cs"/>
        </a:defRPr>
      </a:lvl3pPr>
      <a:lvl4pPr marL="752727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4pPr>
      <a:lvl5pPr marL="96779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p:bodyStyle>
    <p:otherStyle>
      <a:defPPr>
        <a:defRPr lang="en-US"/>
      </a:defPPr>
      <a:lvl1pPr marL="0" algn="l" defTabSz="4301301" rtl="0" eaLnBrk="1" latinLnBrk="0" hangingPunct="1">
        <a:defRPr sz="8493" kern="1200">
          <a:solidFill>
            <a:schemeClr val="tx1"/>
          </a:solidFill>
          <a:latin typeface="+mn-lt"/>
          <a:ea typeface="+mn-ea"/>
          <a:cs typeface="+mn-cs"/>
        </a:defRPr>
      </a:lvl1pPr>
      <a:lvl2pPr marL="2150651" algn="l" defTabSz="4301301" rtl="0" eaLnBrk="1" latinLnBrk="0" hangingPunct="1">
        <a:defRPr sz="8493" kern="1200">
          <a:solidFill>
            <a:schemeClr val="tx1"/>
          </a:solidFill>
          <a:latin typeface="+mn-lt"/>
          <a:ea typeface="+mn-ea"/>
          <a:cs typeface="+mn-cs"/>
        </a:defRPr>
      </a:lvl2pPr>
      <a:lvl3pPr marL="4301301" algn="l" defTabSz="4301301" rtl="0" eaLnBrk="1" latinLnBrk="0" hangingPunct="1">
        <a:defRPr sz="8493" kern="1200">
          <a:solidFill>
            <a:schemeClr val="tx1"/>
          </a:solidFill>
          <a:latin typeface="+mn-lt"/>
          <a:ea typeface="+mn-ea"/>
          <a:cs typeface="+mn-cs"/>
        </a:defRPr>
      </a:lvl3pPr>
      <a:lvl4pPr marL="6451950" algn="l" defTabSz="4301301" rtl="0" eaLnBrk="1" latinLnBrk="0" hangingPunct="1">
        <a:defRPr sz="8493" kern="1200">
          <a:solidFill>
            <a:schemeClr val="tx1"/>
          </a:solidFill>
          <a:latin typeface="+mn-lt"/>
          <a:ea typeface="+mn-ea"/>
          <a:cs typeface="+mn-cs"/>
        </a:defRPr>
      </a:lvl4pPr>
      <a:lvl5pPr marL="8602601" algn="l" defTabSz="4301301" rtl="0" eaLnBrk="1" latinLnBrk="0" hangingPunct="1">
        <a:defRPr sz="8493" kern="1200">
          <a:solidFill>
            <a:schemeClr val="tx1"/>
          </a:solidFill>
          <a:latin typeface="+mn-lt"/>
          <a:ea typeface="+mn-ea"/>
          <a:cs typeface="+mn-cs"/>
        </a:defRPr>
      </a:lvl5pPr>
      <a:lvl6pPr marL="10753251" algn="l" defTabSz="4301301" rtl="0" eaLnBrk="1" latinLnBrk="0" hangingPunct="1">
        <a:defRPr sz="8493" kern="1200">
          <a:solidFill>
            <a:schemeClr val="tx1"/>
          </a:solidFill>
          <a:latin typeface="+mn-lt"/>
          <a:ea typeface="+mn-ea"/>
          <a:cs typeface="+mn-cs"/>
        </a:defRPr>
      </a:lvl6pPr>
      <a:lvl7pPr marL="12903903" algn="l" defTabSz="4301301" rtl="0" eaLnBrk="1" latinLnBrk="0" hangingPunct="1">
        <a:defRPr sz="8493" kern="1200">
          <a:solidFill>
            <a:schemeClr val="tx1"/>
          </a:solidFill>
          <a:latin typeface="+mn-lt"/>
          <a:ea typeface="+mn-ea"/>
          <a:cs typeface="+mn-cs"/>
        </a:defRPr>
      </a:lvl7pPr>
      <a:lvl8pPr marL="15054552" algn="l" defTabSz="4301301" rtl="0" eaLnBrk="1" latinLnBrk="0" hangingPunct="1">
        <a:defRPr sz="8493" kern="1200">
          <a:solidFill>
            <a:schemeClr val="tx1"/>
          </a:solidFill>
          <a:latin typeface="+mn-lt"/>
          <a:ea typeface="+mn-ea"/>
          <a:cs typeface="+mn-cs"/>
        </a:defRPr>
      </a:lvl8pPr>
      <a:lvl9pPr marL="17205203" algn="l" defTabSz="4301301" rtl="0" eaLnBrk="1" latinLnBrk="0" hangingPunct="1">
        <a:defRPr sz="849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ounded Rectangle 36"/>
          <p:cNvSpPr/>
          <p:nvPr userDrawn="1"/>
        </p:nvSpPr>
        <p:spPr>
          <a:xfrm>
            <a:off x="634514" y="2848932"/>
            <a:ext cx="28906502" cy="17320108"/>
          </a:xfrm>
          <a:prstGeom prst="roundRect">
            <a:avLst>
              <a:gd name="adj" fmla="val 1953"/>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493"/>
          </a:p>
        </p:txBody>
      </p:sp>
      <p:grpSp>
        <p:nvGrpSpPr>
          <p:cNvPr id="42" name="Group 41"/>
          <p:cNvGrpSpPr/>
          <p:nvPr userDrawn="1"/>
        </p:nvGrpSpPr>
        <p:grpSpPr>
          <a:xfrm rot="10800000">
            <a:off x="-46790" y="20331980"/>
            <a:ext cx="30361812" cy="1061273"/>
            <a:chOff x="-14192" y="1382"/>
            <a:chExt cx="27451941" cy="4572641"/>
          </a:xfrm>
        </p:grpSpPr>
        <p:sp>
          <p:nvSpPr>
            <p:cNvPr id="43"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493"/>
            </a:p>
          </p:txBody>
        </p:sp>
        <p:sp>
          <p:nvSpPr>
            <p:cNvPr id="44"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493"/>
            </a:p>
          </p:txBody>
        </p:sp>
        <p:sp>
          <p:nvSpPr>
            <p:cNvPr id="46"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493" dirty="0">
                <a:ln>
                  <a:noFill/>
                </a:ln>
                <a:solidFill>
                  <a:schemeClr val="accent1"/>
                </a:solidFill>
              </a:endParaRPr>
            </a:p>
          </p:txBody>
        </p:sp>
      </p:grpSp>
      <p:sp>
        <p:nvSpPr>
          <p:cNvPr id="47" name="Text Box 14"/>
          <p:cNvSpPr txBox="1">
            <a:spLocks noChangeArrowheads="1"/>
          </p:cNvSpPr>
          <p:nvPr userDrawn="1"/>
        </p:nvSpPr>
        <p:spPr bwMode="auto">
          <a:xfrm>
            <a:off x="1258095" y="20931398"/>
            <a:ext cx="5359616" cy="466090"/>
          </a:xfrm>
          <a:prstGeom prst="rect">
            <a:avLst/>
          </a:prstGeom>
          <a:noFill/>
          <a:ln w="9525">
            <a:noFill/>
            <a:miter lim="800000"/>
            <a:headEnd/>
            <a:tailEnd/>
          </a:ln>
          <a:effectLst/>
        </p:spPr>
        <p:txBody>
          <a:bodyPr wrap="square" lIns="110829" tIns="55404" rIns="110829" bIns="55404">
            <a:spAutoFit/>
          </a:bodyPr>
          <a:lstStyle/>
          <a:p>
            <a:pPr eaLnBrk="0" hangingPunct="0">
              <a:lnSpc>
                <a:spcPct val="65000"/>
              </a:lnSpc>
              <a:spcBef>
                <a:spcPct val="50000"/>
              </a:spcBef>
              <a:defRPr/>
            </a:pPr>
            <a:r>
              <a:rPr lang="en-US" sz="849"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486" b="1" dirty="0">
                <a:solidFill>
                  <a:schemeClr val="bg1">
                    <a:lumMod val="75000"/>
                  </a:schemeClr>
                </a:solidFill>
                <a:latin typeface="Arial" charset="0"/>
              </a:rPr>
              <a:t>www.PosterPresentations.com</a:t>
            </a:r>
          </a:p>
        </p:txBody>
      </p:sp>
      <p:graphicFrame>
        <p:nvGraphicFramePr>
          <p:cNvPr id="49" name="Table 48">
            <a:extLst>
              <a:ext uri="{FF2B5EF4-FFF2-40B4-BE49-F238E27FC236}">
                <a16:creationId xmlns:a16="http://schemas.microsoft.com/office/drawing/2014/main" id="{2AFE5F2C-BB0A-4649-B00B-DE9D462AF6DB}"/>
              </a:ext>
            </a:extLst>
          </p:cNvPr>
          <p:cNvGraphicFramePr>
            <a:graphicFrameLocks noGrp="1"/>
          </p:cNvGraphicFramePr>
          <p:nvPr userDrawn="1">
            <p:extLst>
              <p:ext uri="{D42A27DB-BD31-4B8C-83A1-F6EECF244321}">
                <p14:modId xmlns:p14="http://schemas.microsoft.com/office/powerpoint/2010/main" val="2060074139"/>
              </p:ext>
            </p:extLst>
          </p:nvPr>
        </p:nvGraphicFramePr>
        <p:xfrm>
          <a:off x="-12352293" y="24199"/>
          <a:ext cx="11490810" cy="21342752"/>
        </p:xfrm>
        <a:graphic>
          <a:graphicData uri="http://schemas.openxmlformats.org/drawingml/2006/table">
            <a:tbl>
              <a:tblPr firstRow="1" bandRow="1">
                <a:tableStyleId>{5C22544A-7EE6-4342-B048-85BDC9FD1C3A}</a:tableStyleId>
              </a:tblPr>
              <a:tblGrid>
                <a:gridCol w="4927168">
                  <a:extLst>
                    <a:ext uri="{9D8B030D-6E8A-4147-A177-3AD203B41FA5}">
                      <a16:colId xmlns:a16="http://schemas.microsoft.com/office/drawing/2014/main" val="20000"/>
                    </a:ext>
                  </a:extLst>
                </a:gridCol>
                <a:gridCol w="6563643">
                  <a:extLst>
                    <a:ext uri="{9D8B030D-6E8A-4147-A177-3AD203B41FA5}">
                      <a16:colId xmlns:a16="http://schemas.microsoft.com/office/drawing/2014/main" val="20001"/>
                    </a:ext>
                  </a:extLst>
                </a:gridCol>
              </a:tblGrid>
              <a:tr h="82708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300" b="0" spc="600" dirty="0">
                          <a:solidFill>
                            <a:srgbClr val="1F3A4E"/>
                          </a:solidFill>
                          <a:latin typeface="Arial Black" panose="020B0A04020102020204" pitchFamily="34" charset="0"/>
                        </a:rPr>
                        <a:t>QUICK START GUIDE</a:t>
                      </a:r>
                      <a:br>
                        <a:rPr lang="en-US" sz="23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300" b="1" spc="600" dirty="0">
                        <a:solidFill>
                          <a:schemeClr val="bg1"/>
                        </a:solidFill>
                        <a:latin typeface="Trebuchet MS" pitchFamily="34" charset="0"/>
                      </a:endParaRPr>
                    </a:p>
                  </a:txBody>
                  <a:tcPr marL="258866" marR="129433" marT="96899" marB="3230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542521">
                <a:tc gridSpan="2">
                  <a:txBody>
                    <a:bodyPr/>
                    <a:lstStyle/>
                    <a:p>
                      <a:pPr defTabSz="3765639"/>
                      <a:r>
                        <a:rPr lang="en-US" sz="1300" i="0" dirty="0">
                          <a:solidFill>
                            <a:srgbClr val="D9D9D9"/>
                          </a:solidFill>
                          <a:latin typeface="Arial"/>
                          <a:cs typeface="Arial"/>
                        </a:rPr>
                        <a:t>This PowerPoint template produces a </a:t>
                      </a:r>
                      <a:r>
                        <a:rPr lang="en-US" sz="1300" i="0" dirty="0">
                          <a:solidFill>
                            <a:srgbClr val="FFC000"/>
                          </a:solidFill>
                          <a:latin typeface="Arial"/>
                          <a:cs typeface="Arial"/>
                        </a:rPr>
                        <a:t>A1 </a:t>
                      </a:r>
                      <a:r>
                        <a:rPr lang="en-US" sz="13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the  </a:t>
                      </a:r>
                      <a:r>
                        <a:rPr lang="en-US" sz="1300" i="0" dirty="0">
                          <a:solidFill>
                            <a:srgbClr val="FFC000"/>
                          </a:solidFill>
                          <a:latin typeface="Arial"/>
                          <a:cs typeface="Arial"/>
                        </a:rPr>
                        <a:t>HELP DESK</a:t>
                      </a:r>
                      <a:r>
                        <a:rPr lang="en-US" sz="1300" i="0" baseline="0" dirty="0">
                          <a:solidFill>
                            <a:srgbClr val="D9D9D9"/>
                          </a:solidFill>
                          <a:latin typeface="Arial"/>
                          <a:cs typeface="Arial"/>
                        </a:rPr>
                        <a:t> </a:t>
                      </a:r>
                      <a:r>
                        <a:rPr lang="en-US" sz="1300" i="0" dirty="0">
                          <a:solidFill>
                            <a:srgbClr val="D9D9D9"/>
                          </a:solidFill>
                          <a:latin typeface="Arial"/>
                          <a:cs typeface="Arial"/>
                        </a:rPr>
                        <a:t>tab.</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To print your poster using our same-day professional printing service,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a:t>
                      </a:r>
                      <a:r>
                        <a:rPr lang="en-US" sz="1300" i="0" dirty="0">
                          <a:solidFill>
                            <a:srgbClr val="FFC000"/>
                          </a:solidFill>
                          <a:latin typeface="Arial"/>
                          <a:cs typeface="Arial"/>
                        </a:rPr>
                        <a:t>Order your poster</a:t>
                      </a:r>
                      <a:r>
                        <a:rPr lang="en-US" sz="1300" i="0" dirty="0">
                          <a:solidFill>
                            <a:srgbClr val="D9D9D9"/>
                          </a:solidFill>
                          <a:latin typeface="Arial"/>
                          <a:cs typeface="Arial"/>
                        </a:rPr>
                        <a:t>".</a:t>
                      </a:r>
                      <a:endParaRPr lang="en-US" sz="1300" b="1" dirty="0">
                        <a:solidFill>
                          <a:srgbClr val="D9D9D9"/>
                        </a:solidFill>
                        <a:latin typeface="Arial"/>
                        <a:cs typeface="Arial"/>
                      </a:endParaRPr>
                    </a:p>
                  </a:txBody>
                  <a:tcPr marL="258866" marR="129433" marT="96899" marB="3230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032646">
                <a:tc>
                  <a:txBody>
                    <a:bodyPr/>
                    <a:lstStyle/>
                    <a:p>
                      <a:pPr algn="ctr"/>
                      <a:endParaRPr lang="en-US" sz="1300" dirty="0">
                        <a:solidFill>
                          <a:srgbClr val="1F3A4E"/>
                        </a:solidFill>
                      </a:endParaRPr>
                    </a:p>
                    <a:p>
                      <a:pPr algn="ctr"/>
                      <a:endParaRPr lang="en-US" sz="1300" dirty="0">
                        <a:solidFill>
                          <a:srgbClr val="1F3A4E"/>
                        </a:solidFill>
                      </a:endParaRPr>
                    </a:p>
                    <a:p>
                      <a:pPr algn="ctr"/>
                      <a:r>
                        <a:rPr lang="en-US" sz="1300" dirty="0">
                          <a:solidFill>
                            <a:schemeClr val="bg1"/>
                          </a:solidFill>
                          <a:latin typeface="Arial" panose="020B0604020202020204" pitchFamily="34" charset="0"/>
                          <a:cs typeface="Arial" panose="020B0604020202020204" pitchFamily="34" charset="0"/>
                        </a:rPr>
                        <a:t>This is a poster template for a </a:t>
                      </a:r>
                      <a:br>
                        <a:rPr lang="en-US" sz="1300" dirty="0">
                          <a:solidFill>
                            <a:schemeClr val="bg1"/>
                          </a:solidFill>
                          <a:latin typeface="Arial" panose="020B0604020202020204" pitchFamily="34" charset="0"/>
                          <a:cs typeface="Arial" panose="020B0604020202020204" pitchFamily="34" charset="0"/>
                        </a:rPr>
                      </a:br>
                      <a:r>
                        <a:rPr lang="en-US" sz="23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3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300" dirty="0">
                          <a:solidFill>
                            <a:srgbClr val="FFC000"/>
                          </a:solidFill>
                          <a:latin typeface="Arial" panose="020B0604020202020204" pitchFamily="34" charset="0"/>
                          <a:cs typeface="Arial" panose="020B0604020202020204" pitchFamily="34" charset="0"/>
                        </a:rPr>
                        <a:t>23.39 inches x 33.11 inches</a:t>
                      </a:r>
                      <a:br>
                        <a:rPr lang="en-US" sz="1300" dirty="0">
                          <a:solidFill>
                            <a:schemeClr val="bg1"/>
                          </a:solidFill>
                          <a:latin typeface="Arial" panose="020B0604020202020204" pitchFamily="34" charset="0"/>
                          <a:cs typeface="Arial" panose="020B0604020202020204" pitchFamily="34" charset="0"/>
                        </a:rPr>
                      </a:br>
                      <a:r>
                        <a:rPr lang="en-US" sz="1300" dirty="0">
                          <a:solidFill>
                            <a:schemeClr val="bg1"/>
                          </a:solidFill>
                          <a:latin typeface="Arial" panose="020B0604020202020204" pitchFamily="34" charset="0"/>
                          <a:cs typeface="Arial" panose="020B0604020202020204" pitchFamily="34" charset="0"/>
                        </a:rPr>
                        <a:t>research presentation poster</a:t>
                      </a:r>
                    </a:p>
                    <a:p>
                      <a:endParaRPr lang="en-US" sz="1300" dirty="0">
                        <a:solidFill>
                          <a:srgbClr val="1F3A4E"/>
                        </a:solidFill>
                      </a:endParaRPr>
                    </a:p>
                  </a:txBody>
                  <a:tcPr marL="129433" marR="129433" marT="32300" marB="3230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Important: Check the template size</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300" b="0" baseline="0" dirty="0">
                          <a:solidFill>
                            <a:srgbClr val="D9D9D9"/>
                          </a:solidFill>
                          <a:latin typeface="Arial" panose="020B0604020202020204" pitchFamily="34" charset="0"/>
                          <a:cs typeface="Arial" panose="020B0604020202020204" pitchFamily="34" charset="0"/>
                        </a:rPr>
                      </a:br>
                      <a:endParaRPr lang="en-US" sz="1300" b="0" baseline="0" dirty="0">
                        <a:solidFill>
                          <a:srgbClr val="FFC000"/>
                        </a:solidFill>
                        <a:latin typeface="Arial" panose="020B0604020202020204" pitchFamily="34" charset="0"/>
                        <a:cs typeface="Arial" panose="020B0604020202020204" pitchFamily="34" charset="0"/>
                      </a:endParaRPr>
                    </a:p>
                  </a:txBody>
                  <a:tcPr marL="258866" marR="129433" marT="96899" marB="32300">
                    <a:solidFill>
                      <a:srgbClr val="010101"/>
                    </a:solidFill>
                  </a:tcPr>
                </a:tc>
                <a:extLst>
                  <a:ext uri="{0D108BD9-81ED-4DB2-BD59-A6C34878D82A}">
                    <a16:rowId xmlns:a16="http://schemas.microsoft.com/office/drawing/2014/main" val="10008"/>
                  </a:ext>
                </a:extLst>
              </a:tr>
              <a:tr h="2360087">
                <a:tc>
                  <a:txBody>
                    <a:bodyPr/>
                    <a:lstStyle/>
                    <a:p>
                      <a:endParaRPr lang="en-US" sz="1300" dirty="0">
                        <a:solidFill>
                          <a:srgbClr val="1F3A4E"/>
                        </a:solidFill>
                      </a:endParaRPr>
                    </a:p>
                  </a:txBody>
                  <a:tcPr marL="129433" marR="129433" marT="32300" marB="32300">
                    <a:blipFill rotWithShape="1">
                      <a:blip r:embed="rId3"/>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a:t>
                      </a:r>
                      <a:r>
                        <a:rPr lang="en-US" sz="2500" b="1" baseline="0" dirty="0">
                          <a:solidFill>
                            <a:srgbClr val="FFC000"/>
                          </a:solidFill>
                          <a:latin typeface="Arial" panose="020B0604020202020204" pitchFamily="34" charset="0"/>
                          <a:cs typeface="Arial" panose="020B0604020202020204" pitchFamily="34" charset="0"/>
                        </a:rPr>
                        <a:t>Zoom in </a:t>
                      </a:r>
                      <a:r>
                        <a:rPr lang="en-US" sz="1400" b="1" baseline="0" dirty="0">
                          <a:solidFill>
                            <a:srgbClr val="FFC000"/>
                          </a:solidFill>
                          <a:latin typeface="Arial" panose="020B0604020202020204" pitchFamily="34" charset="0"/>
                          <a:cs typeface="Arial" panose="020B0604020202020204" pitchFamily="34" charset="0"/>
                        </a:rPr>
                        <a:t>and </a:t>
                      </a:r>
                      <a:r>
                        <a:rPr lang="en-US" sz="1100" b="1" baseline="0" dirty="0">
                          <a:solidFill>
                            <a:srgbClr val="FFC000"/>
                          </a:solidFill>
                          <a:latin typeface="Arial" panose="020B0604020202020204" pitchFamily="34" charset="0"/>
                          <a:cs typeface="Arial" panose="020B0604020202020204" pitchFamily="34" charset="0"/>
                        </a:rPr>
                        <a:t>out</a:t>
                      </a:r>
                      <a:endParaRPr lang="en-US" sz="1400" b="1" baseline="0" dirty="0">
                        <a:solidFill>
                          <a:srgbClr val="FFC000"/>
                        </a:solidFill>
                        <a:latin typeface="Arial" panose="020B0604020202020204" pitchFamily="34" charset="0"/>
                        <a:cs typeface="Arial" panose="020B0604020202020204" pitchFamily="34" charset="0"/>
                      </a:endParaRPr>
                    </a:p>
                    <a:p>
                      <a:pPr algn="l"/>
                      <a:r>
                        <a:rPr lang="en-US" sz="13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1. </a:t>
                      </a:r>
                      <a:r>
                        <a:rPr lang="en-US" sz="13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2. </a:t>
                      </a:r>
                      <a:r>
                        <a:rPr lang="en-US" sz="13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58866" marR="129433" marT="96899" marB="32300">
                    <a:solidFill>
                      <a:srgbClr val="010101"/>
                    </a:solidFill>
                  </a:tcPr>
                </a:tc>
                <a:extLst>
                  <a:ext uri="{0D108BD9-81ED-4DB2-BD59-A6C34878D82A}">
                    <a16:rowId xmlns:a16="http://schemas.microsoft.com/office/drawing/2014/main" val="10001"/>
                  </a:ext>
                </a:extLst>
              </a:tr>
              <a:tr h="140910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Ruler and Guides</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9433" marR="129433" marT="32300" marB="3230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787584">
                <a:tc>
                  <a:txBody>
                    <a:bodyPr/>
                    <a:lstStyle/>
                    <a:p>
                      <a:endParaRPr lang="en-US" sz="1300" dirty="0">
                        <a:solidFill>
                          <a:srgbClr val="1F3A4E"/>
                        </a:solidFill>
                      </a:endParaRPr>
                    </a:p>
                  </a:txBody>
                  <a:tcPr marL="129433" marR="129433" marT="32300" marB="32300">
                    <a:blipFill rotWithShape="1">
                      <a:blip r:embed="rId4"/>
                      <a:stretch>
                        <a:fillRect/>
                      </a:stretch>
                    </a:blipFill>
                  </a:tcPr>
                </a:tc>
                <a:tc>
                  <a:txBody>
                    <a:bodyPr/>
                    <a:lstStyle/>
                    <a:p>
                      <a:pPr marL="0" lvl="1" indent="0" algn="l" defTabSz="114300"/>
                      <a:r>
                        <a:rPr lang="en-US" sz="1400" b="1" baseline="0" dirty="0">
                          <a:solidFill>
                            <a:srgbClr val="FFC000"/>
                          </a:solidFill>
                          <a:latin typeface="Arial" panose="020B0604020202020204" pitchFamily="34" charset="0"/>
                          <a:cs typeface="Arial" panose="020B0604020202020204" pitchFamily="34" charset="0"/>
                        </a:rPr>
                        <a:t>Headers and text containers</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58866" marR="129433" marT="96899" marB="32300">
                    <a:solidFill>
                      <a:srgbClr val="010101"/>
                    </a:solidFill>
                  </a:tcPr>
                </a:tc>
                <a:extLst>
                  <a:ext uri="{0D108BD9-81ED-4DB2-BD59-A6C34878D82A}">
                    <a16:rowId xmlns:a16="http://schemas.microsoft.com/office/drawing/2014/main" val="10003"/>
                  </a:ext>
                </a:extLst>
              </a:tr>
              <a:tr h="2266826">
                <a:tc gridSpan="2">
                  <a:txBody>
                    <a:bodyPr/>
                    <a:lstStyle/>
                    <a:p>
                      <a:r>
                        <a:rPr lang="en-US" sz="1400" b="1" dirty="0">
                          <a:solidFill>
                            <a:srgbClr val="FFC000"/>
                          </a:solidFill>
                          <a:latin typeface="Arial" panose="020B0604020202020204" pitchFamily="34" charset="0"/>
                          <a:cs typeface="Arial" panose="020B0604020202020204" pitchFamily="34" charset="0"/>
                        </a:rPr>
                        <a:t>Adding content to the poster</a:t>
                      </a:r>
                    </a:p>
                    <a:p>
                      <a:r>
                        <a:rPr lang="en-US" sz="13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3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300" dirty="0">
                        <a:solidFill>
                          <a:srgbClr val="D9D9D9"/>
                        </a:solidFill>
                        <a:latin typeface="Arial" panose="020B0604020202020204" pitchFamily="34" charset="0"/>
                        <a:cs typeface="Arial" panose="020B0604020202020204" pitchFamily="34" charset="0"/>
                      </a:endParaRPr>
                    </a:p>
                  </a:txBody>
                  <a:tcPr marL="129433" marR="129433" marT="32300" marB="3230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010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58866" marR="129433" marT="96899" marB="3230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20160">
                <a:tc gridSpan="2">
                  <a:txBody>
                    <a:bodyPr/>
                    <a:lstStyle/>
                    <a:p>
                      <a:endParaRPr lang="en-US" sz="1300" dirty="0">
                        <a:solidFill>
                          <a:schemeClr val="bg1"/>
                        </a:solidFill>
                        <a:latin typeface="Arial" panose="020B0604020202020204" pitchFamily="34" charset="0"/>
                        <a:cs typeface="Arial" panose="020B0604020202020204" pitchFamily="34" charset="0"/>
                      </a:endParaRPr>
                    </a:p>
                  </a:txBody>
                  <a:tcPr marL="258866" marR="129433" marT="96899" marB="3230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6083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Zoom in and look at your images at 100%-200% magnification. If they look clear, they will print well. </a:t>
                      </a:r>
                    </a:p>
                  </a:txBody>
                  <a:tcPr marL="258866" marR="129433" marT="96899" marB="3230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3488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chemeClr val="bg1"/>
                        </a:solidFill>
                        <a:latin typeface="Arial"/>
                        <a:cs typeface="Arial"/>
                      </a:endParaRPr>
                    </a:p>
                  </a:txBody>
                  <a:tcPr marL="258866" marR="129433" marT="96899" marB="3230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BDB74FE4-238B-438E-8119-935C79D0A4FA}"/>
              </a:ext>
            </a:extLst>
          </p:cNvPr>
          <p:cNvGraphicFramePr>
            <a:graphicFrameLocks noGrp="1"/>
          </p:cNvGraphicFramePr>
          <p:nvPr userDrawn="1">
            <p:extLst>
              <p:ext uri="{D42A27DB-BD31-4B8C-83A1-F6EECF244321}">
                <p14:modId xmlns:p14="http://schemas.microsoft.com/office/powerpoint/2010/main" val="3584649807"/>
              </p:ext>
            </p:extLst>
          </p:nvPr>
        </p:nvGraphicFramePr>
        <p:xfrm>
          <a:off x="31052740" y="-100340"/>
          <a:ext cx="11409845" cy="21733799"/>
        </p:xfrm>
        <a:graphic>
          <a:graphicData uri="http://schemas.openxmlformats.org/drawingml/2006/table">
            <a:tbl>
              <a:tblPr firstRow="1" bandRow="1">
                <a:tableStyleId>{5C22544A-7EE6-4342-B048-85BDC9FD1C3A}</a:tableStyleId>
              </a:tblPr>
              <a:tblGrid>
                <a:gridCol w="4477192">
                  <a:extLst>
                    <a:ext uri="{9D8B030D-6E8A-4147-A177-3AD203B41FA5}">
                      <a16:colId xmlns:a16="http://schemas.microsoft.com/office/drawing/2014/main" val="20000"/>
                    </a:ext>
                  </a:extLst>
                </a:gridCol>
                <a:gridCol w="1345057">
                  <a:extLst>
                    <a:ext uri="{9D8B030D-6E8A-4147-A177-3AD203B41FA5}">
                      <a16:colId xmlns:a16="http://schemas.microsoft.com/office/drawing/2014/main" val="764104496"/>
                    </a:ext>
                  </a:extLst>
                </a:gridCol>
                <a:gridCol w="5587596">
                  <a:extLst>
                    <a:ext uri="{9D8B030D-6E8A-4147-A177-3AD203B41FA5}">
                      <a16:colId xmlns:a16="http://schemas.microsoft.com/office/drawing/2014/main" val="4164475170"/>
                    </a:ext>
                  </a:extLst>
                </a:gridCol>
              </a:tblGrid>
              <a:tr h="85180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300" b="0" spc="600" dirty="0">
                          <a:solidFill>
                            <a:srgbClr val="1F3A4E"/>
                          </a:solidFill>
                          <a:latin typeface="Arial Black" panose="020B0A04020102020204" pitchFamily="34" charset="0"/>
                        </a:rPr>
                        <a:t>QUICK START GUIDE</a:t>
                      </a:r>
                      <a:br>
                        <a:rPr lang="en-US" sz="23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300" b="1" spc="600" dirty="0">
                        <a:solidFill>
                          <a:schemeClr val="bg1"/>
                        </a:solidFill>
                        <a:latin typeface="Trebuchet MS" pitchFamily="34" charset="0"/>
                      </a:endParaRPr>
                    </a:p>
                  </a:txBody>
                  <a:tcPr marL="258866" marR="129433" marT="96899" marB="3230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92736">
                <a:tc gridSpan="3">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58866" marR="129433" marT="96899" marB="3230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043485">
                <a:tc gridSpan="3">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3100" u="sng" dirty="0">
                        <a:solidFill>
                          <a:srgbClr val="FFC000"/>
                        </a:solidFill>
                      </a:endParaRPr>
                    </a:p>
                  </a:txBody>
                  <a:tcPr marL="258866" marR="129433" marT="96899" marB="3230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199355">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rgbClr val="D9D9D9"/>
                        </a:solidFill>
                        <a:latin typeface="Arial" panose="020B0604020202020204" pitchFamily="34" charset="0"/>
                        <a:cs typeface="Arial" panose="020B0604020202020204" pitchFamily="34" charset="0"/>
                      </a:endParaRPr>
                    </a:p>
                  </a:txBody>
                  <a:tcPr marL="258866" marR="129433" marT="96899" marB="3230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258866" marR="129433" marT="96899" marB="3230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89160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rgbClr val="D9D9D9"/>
                        </a:solidFill>
                        <a:latin typeface="Arial" panose="020B0604020202020204" pitchFamily="34" charset="0"/>
                        <a:cs typeface="Arial" panose="020B0604020202020204" pitchFamily="34" charset="0"/>
                      </a:endParaRPr>
                    </a:p>
                  </a:txBody>
                  <a:tcPr marL="258866" marR="129433" marT="96899" marB="3230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3305857">
                <a:tc>
                  <a:txBody>
                    <a:bodyPr/>
                    <a:lstStyle/>
                    <a:p>
                      <a:pPr rtl="0"/>
                      <a:r>
                        <a:rPr lang="en-US" sz="1700" b="1" dirty="0">
                          <a:solidFill>
                            <a:srgbClr val="FFC000"/>
                          </a:solidFill>
                          <a:latin typeface="Arial" panose="020B0604020202020204" pitchFamily="34" charset="0"/>
                          <a:cs typeface="Arial" panose="020B0604020202020204" pitchFamily="34" charset="0"/>
                        </a:rPr>
                        <a:t>How to</a:t>
                      </a:r>
                      <a:r>
                        <a:rPr lang="en-US" sz="1700" b="1" baseline="0" dirty="0">
                          <a:solidFill>
                            <a:srgbClr val="FFC000"/>
                          </a:solidFill>
                          <a:latin typeface="Arial" panose="020B0604020202020204" pitchFamily="34" charset="0"/>
                          <a:cs typeface="Arial" panose="020B0604020202020204" pitchFamily="34" charset="0"/>
                        </a:rPr>
                        <a:t> preview your poster prior to printing</a:t>
                      </a:r>
                      <a:endParaRPr lang="en-US" sz="1700" b="1" dirty="0">
                        <a:solidFill>
                          <a:srgbClr val="FFC000"/>
                        </a:solidFill>
                        <a:latin typeface="Arial" panose="020B0604020202020204" pitchFamily="34" charset="0"/>
                        <a:cs typeface="Arial" panose="020B0604020202020204" pitchFamily="34" charset="0"/>
                      </a:endParaRPr>
                    </a:p>
                    <a:p>
                      <a:pPr rtl="0"/>
                      <a:r>
                        <a:rPr lang="en-US" sz="1400" dirty="0">
                          <a:solidFill>
                            <a:srgbClr val="D9D9D9"/>
                          </a:solidFill>
                          <a:latin typeface="Arial" panose="020B0604020202020204" pitchFamily="34" charset="0"/>
                          <a:cs typeface="Arial" panose="020B0604020202020204" pitchFamily="34" charset="0"/>
                        </a:rPr>
                        <a:t>You can preview your poster at any time by pressing the </a:t>
                      </a:r>
                      <a:r>
                        <a:rPr lang="en-US" sz="1400" dirty="0">
                          <a:solidFill>
                            <a:srgbClr val="FFC000"/>
                          </a:solidFill>
                          <a:latin typeface="Arial" panose="020B0604020202020204" pitchFamily="34" charset="0"/>
                          <a:cs typeface="Arial" panose="020B0604020202020204" pitchFamily="34" charset="0"/>
                        </a:rPr>
                        <a:t>F5 key</a:t>
                      </a:r>
                      <a:r>
                        <a:rPr lang="en-US" sz="1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400" dirty="0">
                          <a:solidFill>
                            <a:srgbClr val="FFC000"/>
                          </a:solidFill>
                          <a:latin typeface="Arial" panose="020B0604020202020204" pitchFamily="34" charset="0"/>
                          <a:cs typeface="Arial" panose="020B0604020202020204" pitchFamily="34" charset="0"/>
                        </a:rPr>
                        <a:t>ESC key </a:t>
                      </a:r>
                      <a:r>
                        <a:rPr lang="en-US" sz="1400" dirty="0">
                          <a:solidFill>
                            <a:srgbClr val="D9D9D9"/>
                          </a:solidFill>
                          <a:latin typeface="Arial" panose="020B0604020202020204" pitchFamily="34" charset="0"/>
                          <a:cs typeface="Arial" panose="020B0604020202020204" pitchFamily="34" charset="0"/>
                        </a:rPr>
                        <a:t>to exit Preview.</a:t>
                      </a:r>
                    </a:p>
                  </a:txBody>
                  <a:tcPr marL="258866" marR="129433" marT="96899" marB="32300">
                    <a:solidFill>
                      <a:srgbClr val="010101"/>
                    </a:solidFill>
                  </a:tcPr>
                </a:tc>
                <a:tc gridSpan="2">
                  <a:txBody>
                    <a:bodyPr/>
                    <a:lstStyle/>
                    <a:p>
                      <a:pPr rtl="0"/>
                      <a:r>
                        <a:rPr lang="en-US" sz="62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sz="1300" dirty="0">
                        <a:solidFill>
                          <a:srgbClr val="D9D9D9"/>
                        </a:solidFill>
                        <a:latin typeface="Arial" panose="020B0604020202020204" pitchFamily="34" charset="0"/>
                        <a:cs typeface="Arial" panose="020B0604020202020204" pitchFamily="34" charset="0"/>
                      </a:endParaRPr>
                    </a:p>
                  </a:txBody>
                  <a:tcPr marL="258866" marR="129433" marT="96899" marB="3230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79326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are ready to have your poster printed go online to </a:t>
                      </a:r>
                      <a:r>
                        <a:rPr lang="en-US" sz="1300" noProof="0" dirty="0" err="1">
                          <a:solidFill>
                            <a:srgbClr val="FFC000"/>
                          </a:solidFill>
                          <a:latin typeface="Arial"/>
                          <a:cs typeface="Arial"/>
                        </a:rPr>
                        <a:t>PosterPresentations.com</a:t>
                      </a:r>
                      <a:r>
                        <a:rPr lang="en-US" sz="1300" noProof="0" dirty="0">
                          <a:solidFill>
                            <a:srgbClr val="D9D9D9"/>
                          </a:solidFill>
                          <a:latin typeface="Arial"/>
                          <a:cs typeface="Arial"/>
                        </a:rPr>
                        <a:t> and click on the "</a:t>
                      </a:r>
                      <a:r>
                        <a:rPr lang="en-US" sz="1300" noProof="0" dirty="0">
                          <a:solidFill>
                            <a:srgbClr val="FFC000"/>
                          </a:solidFill>
                          <a:latin typeface="Arial"/>
                          <a:cs typeface="Arial"/>
                        </a:rPr>
                        <a:t>Order Your Poster</a:t>
                      </a:r>
                      <a:r>
                        <a:rPr lang="en-US" sz="13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300" noProof="0" dirty="0">
                          <a:solidFill>
                            <a:srgbClr val="D9D9D9"/>
                          </a:solidFill>
                          <a:latin typeface="Arial"/>
                          <a:cs typeface="Arial"/>
                        </a:rPr>
                      </a:br>
                      <a:r>
                        <a:rPr lang="en-US" sz="1300" noProof="0" dirty="0">
                          <a:solidFill>
                            <a:srgbClr val="D9D9D9"/>
                          </a:solidFill>
                          <a:latin typeface="Arial"/>
                          <a:cs typeface="Arial"/>
                        </a:rPr>
                        <a:t>Go to </a:t>
                      </a:r>
                      <a:r>
                        <a:rPr lang="en-US" sz="1300" noProof="0" dirty="0" err="1">
                          <a:solidFill>
                            <a:srgbClr val="FFC000"/>
                          </a:solidFill>
                          <a:latin typeface="Arial"/>
                          <a:cs typeface="Arial"/>
                        </a:rPr>
                        <a:t>PosterPresentations.com</a:t>
                      </a:r>
                      <a:r>
                        <a:rPr lang="en-US" sz="1300" noProof="0" dirty="0">
                          <a:solidFill>
                            <a:srgbClr val="D9D9D9"/>
                          </a:solidFill>
                          <a:latin typeface="Arial"/>
                          <a:cs typeface="Arial"/>
                        </a:rPr>
                        <a:t> for more information.</a:t>
                      </a:r>
                    </a:p>
                  </a:txBody>
                  <a:tcPr marL="258866" marR="129433" marT="96899" marB="3230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748196">
                <a:tc gridSpan="3">
                  <a:txBody>
                    <a:bodyPr/>
                    <a:lstStyle/>
                    <a:p>
                      <a:endParaRPr lang="en-US" sz="1300" dirty="0">
                        <a:solidFill>
                          <a:srgbClr val="1F3A4E"/>
                        </a:solidFill>
                      </a:endParaRPr>
                    </a:p>
                  </a:txBody>
                  <a:tcPr marL="258866" marR="129433" marT="96899" marB="3230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07490">
                <a:tc gridSpan="2">
                  <a:txBody>
                    <a:bodyPr/>
                    <a:lstStyle/>
                    <a:p>
                      <a:pPr>
                        <a:lnSpc>
                          <a:spcPts val="2600"/>
                        </a:lnSpc>
                      </a:pPr>
                      <a:r>
                        <a:rPr lang="en-US" sz="1300" dirty="0">
                          <a:solidFill>
                            <a:schemeClr val="bg1">
                              <a:lumMod val="85000"/>
                            </a:schemeClr>
                          </a:solidFill>
                          <a:latin typeface="Arial"/>
                          <a:cs typeface="Arial"/>
                        </a:rPr>
                        <a:t>© 2019</a:t>
                      </a:r>
                      <a:r>
                        <a:rPr lang="en-US" sz="1300" baseline="0" dirty="0">
                          <a:solidFill>
                            <a:schemeClr val="bg1">
                              <a:lumMod val="85000"/>
                            </a:schemeClr>
                          </a:solidFill>
                          <a:latin typeface="Arial"/>
                          <a:cs typeface="Arial"/>
                        </a:rPr>
                        <a:t> </a:t>
                      </a:r>
                      <a:r>
                        <a:rPr lang="en-US" sz="1300" dirty="0" err="1">
                          <a:solidFill>
                            <a:schemeClr val="bg1">
                              <a:lumMod val="85000"/>
                            </a:schemeClr>
                          </a:solidFill>
                          <a:latin typeface="Arial"/>
                          <a:cs typeface="Arial"/>
                        </a:rPr>
                        <a:t>PosterPresentations.com</a:t>
                      </a:r>
                      <a:br>
                        <a:rPr lang="en-US" sz="1300" dirty="0">
                          <a:solidFill>
                            <a:schemeClr val="bg1">
                              <a:lumMod val="85000"/>
                            </a:schemeClr>
                          </a:solidFill>
                          <a:latin typeface="Arial"/>
                          <a:cs typeface="Arial"/>
                        </a:rPr>
                      </a:br>
                      <a:r>
                        <a:rPr lang="en-US" sz="1300" dirty="0">
                          <a:solidFill>
                            <a:schemeClr val="bg1">
                              <a:lumMod val="85000"/>
                            </a:schemeClr>
                          </a:solidFill>
                          <a:latin typeface="Arial"/>
                          <a:cs typeface="Arial"/>
                        </a:rPr>
                        <a:t>2117 Fourth Street ,</a:t>
                      </a:r>
                      <a:r>
                        <a:rPr lang="en-US" sz="1300" baseline="0" dirty="0">
                          <a:solidFill>
                            <a:schemeClr val="bg1">
                              <a:lumMod val="85000"/>
                            </a:schemeClr>
                          </a:solidFill>
                          <a:latin typeface="Arial"/>
                          <a:cs typeface="Arial"/>
                        </a:rPr>
                        <a:t> STE C        </a:t>
                      </a:r>
                    </a:p>
                    <a:p>
                      <a:pPr>
                        <a:lnSpc>
                          <a:spcPts val="2600"/>
                        </a:lnSpc>
                      </a:pPr>
                      <a:r>
                        <a:rPr lang="en-US" sz="1300" baseline="0" dirty="0">
                          <a:solidFill>
                            <a:schemeClr val="bg1">
                              <a:lumMod val="85000"/>
                            </a:schemeClr>
                          </a:solidFill>
                          <a:latin typeface="Arial"/>
                          <a:cs typeface="Arial"/>
                        </a:rPr>
                        <a:t>Berkeley CA 94710 USA</a:t>
                      </a:r>
                      <a:endParaRPr lang="en-US" sz="1300" dirty="0">
                        <a:solidFill>
                          <a:schemeClr val="bg1">
                            <a:lumMod val="85000"/>
                          </a:schemeClr>
                        </a:solidFill>
                        <a:latin typeface="Arial"/>
                        <a:cs typeface="Arial"/>
                      </a:endParaRPr>
                    </a:p>
                  </a:txBody>
                  <a:tcPr marL="258866" marR="129433" marT="96899" marB="3230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complete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1" dirty="0">
                          <a:solidFill>
                            <a:srgbClr val="FFC000"/>
                          </a:solidFill>
                          <a:latin typeface="Arial"/>
                          <a:cs typeface="Arial"/>
                        </a:rPr>
                        <a:t>https://</a:t>
                      </a:r>
                      <a:r>
                        <a:rPr lang="en-US" sz="1000" b="1" dirty="0" err="1">
                          <a:solidFill>
                            <a:srgbClr val="FFC000"/>
                          </a:solidFill>
                          <a:latin typeface="Arial"/>
                          <a:cs typeface="Arial"/>
                        </a:rPr>
                        <a:t>www.posterpresentations.com</a:t>
                      </a:r>
                      <a:r>
                        <a:rPr lang="en-US" sz="1000" b="1" dirty="0">
                          <a:solidFill>
                            <a:srgbClr val="FFC000"/>
                          </a:solidFill>
                          <a:latin typeface="Arial"/>
                          <a:cs typeface="Arial"/>
                        </a:rPr>
                        <a:t>/</a:t>
                      </a:r>
                      <a:r>
                        <a:rPr lang="en-US" sz="1000" b="1" dirty="0" err="1">
                          <a:solidFill>
                            <a:srgbClr val="FFC000"/>
                          </a:solidFill>
                          <a:latin typeface="Arial"/>
                          <a:cs typeface="Arial"/>
                        </a:rPr>
                        <a:t>helpdesk.html</a:t>
                      </a:r>
                      <a:endParaRPr lang="en-US" sz="6800" dirty="0"/>
                    </a:p>
                  </a:txBody>
                  <a:tcPr marL="258866" marR="129433" marT="96899" marB="32300">
                    <a:solidFill>
                      <a:srgbClr val="010101"/>
                    </a:solidFill>
                  </a:tcPr>
                </a:tc>
                <a:extLst>
                  <a:ext uri="{0D108BD9-81ED-4DB2-BD59-A6C34878D82A}">
                    <a16:rowId xmlns:a16="http://schemas.microsoft.com/office/drawing/2014/main" val="10009"/>
                  </a:ext>
                </a:extLst>
              </a:tr>
            </a:tbl>
          </a:graphicData>
        </a:graphic>
      </p:graphicFrame>
      <p:grpSp>
        <p:nvGrpSpPr>
          <p:cNvPr id="15" name="Group 14">
            <a:extLst>
              <a:ext uri="{FF2B5EF4-FFF2-40B4-BE49-F238E27FC236}">
                <a16:creationId xmlns:a16="http://schemas.microsoft.com/office/drawing/2014/main" id="{8D8B584D-2CB6-8444-84AD-64E767911DE1}"/>
              </a:ext>
            </a:extLst>
          </p:cNvPr>
          <p:cNvGrpSpPr/>
          <p:nvPr userDrawn="1"/>
        </p:nvGrpSpPr>
        <p:grpSpPr>
          <a:xfrm>
            <a:off x="-61296" y="-100340"/>
            <a:ext cx="30376318" cy="2610626"/>
            <a:chOff x="-43304" y="11286"/>
            <a:chExt cx="43905392" cy="4120075"/>
          </a:xfrm>
        </p:grpSpPr>
        <p:sp>
          <p:nvSpPr>
            <p:cNvPr id="16" name="Rectangle 15">
              <a:extLst>
                <a:ext uri="{FF2B5EF4-FFF2-40B4-BE49-F238E27FC236}">
                  <a16:creationId xmlns:a16="http://schemas.microsoft.com/office/drawing/2014/main" id="{6C035EF4-3BE6-0347-B087-B7E2209E27D4}"/>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493"/>
            </a:p>
          </p:txBody>
        </p:sp>
        <p:grpSp>
          <p:nvGrpSpPr>
            <p:cNvPr id="17" name="Group 16">
              <a:extLst>
                <a:ext uri="{FF2B5EF4-FFF2-40B4-BE49-F238E27FC236}">
                  <a16:creationId xmlns:a16="http://schemas.microsoft.com/office/drawing/2014/main" id="{6E5F562F-EC85-0345-923F-F17FFD36ECCE}"/>
                </a:ext>
              </a:extLst>
            </p:cNvPr>
            <p:cNvGrpSpPr/>
            <p:nvPr userDrawn="1"/>
          </p:nvGrpSpPr>
          <p:grpSpPr>
            <a:xfrm>
              <a:off x="-43304" y="11286"/>
              <a:ext cx="43905392" cy="4036528"/>
              <a:chOff x="-14192" y="1382"/>
              <a:chExt cx="27451941" cy="4572641"/>
            </a:xfrm>
          </p:grpSpPr>
          <p:sp>
            <p:nvSpPr>
              <p:cNvPr id="18" name="Rectangle 16">
                <a:extLst>
                  <a:ext uri="{FF2B5EF4-FFF2-40B4-BE49-F238E27FC236}">
                    <a16:creationId xmlns:a16="http://schemas.microsoft.com/office/drawing/2014/main" id="{80F25AC9-F096-CC40-A797-8F3419967775}"/>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493"/>
              </a:p>
            </p:txBody>
          </p:sp>
          <p:sp>
            <p:nvSpPr>
              <p:cNvPr id="19" name="Rectangle 16">
                <a:extLst>
                  <a:ext uri="{FF2B5EF4-FFF2-40B4-BE49-F238E27FC236}">
                    <a16:creationId xmlns:a16="http://schemas.microsoft.com/office/drawing/2014/main" id="{13400DA2-F16C-C748-97F8-0704F0EA4025}"/>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493"/>
              </a:p>
            </p:txBody>
          </p:sp>
          <p:sp>
            <p:nvSpPr>
              <p:cNvPr id="20" name="Rectangle 15">
                <a:extLst>
                  <a:ext uri="{FF2B5EF4-FFF2-40B4-BE49-F238E27FC236}">
                    <a16:creationId xmlns:a16="http://schemas.microsoft.com/office/drawing/2014/main" id="{0E6B884C-4713-A542-B087-5A7752DEFD8D}"/>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493"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01301" rtl="0" eaLnBrk="1" latinLnBrk="0" hangingPunct="1">
        <a:spcBef>
          <a:spcPct val="0"/>
        </a:spcBef>
        <a:buNone/>
        <a:defRPr sz="8493" kern="1200">
          <a:solidFill>
            <a:schemeClr val="bg1"/>
          </a:solidFill>
          <a:latin typeface="Trebuchet MS" pitchFamily="34" charset="0"/>
          <a:ea typeface="+mj-ea"/>
          <a:cs typeface="+mj-cs"/>
        </a:defRPr>
      </a:lvl1pPr>
    </p:titleStyle>
    <p:bodyStyle>
      <a:lvl1pPr marL="1612988" indent="-1612988" algn="l" defTabSz="4301301" rtl="0" eaLnBrk="1" latinLnBrk="0" hangingPunct="1">
        <a:spcBef>
          <a:spcPct val="20000"/>
        </a:spcBef>
        <a:buFont typeface="Arial" pitchFamily="34" charset="0"/>
        <a:buChar char="•"/>
        <a:defRPr sz="15004" kern="1200">
          <a:solidFill>
            <a:schemeClr val="tx1"/>
          </a:solidFill>
          <a:latin typeface="+mn-lt"/>
          <a:ea typeface="+mn-ea"/>
          <a:cs typeface="+mn-cs"/>
        </a:defRPr>
      </a:lvl1pPr>
      <a:lvl2pPr marL="3494806" indent="-1344156" algn="l" defTabSz="4301301" rtl="0" eaLnBrk="1" latinLnBrk="0" hangingPunct="1">
        <a:spcBef>
          <a:spcPct val="20000"/>
        </a:spcBef>
        <a:buFont typeface="Arial" pitchFamily="34" charset="0"/>
        <a:buChar char="–"/>
        <a:defRPr sz="13306" kern="1200">
          <a:solidFill>
            <a:schemeClr val="tx1"/>
          </a:solidFill>
          <a:latin typeface="+mn-lt"/>
          <a:ea typeface="+mn-ea"/>
          <a:cs typeface="+mn-cs"/>
        </a:defRPr>
      </a:lvl2pPr>
      <a:lvl3pPr marL="5376627" indent="-1075326" algn="l" defTabSz="4301301" rtl="0" eaLnBrk="1" latinLnBrk="0" hangingPunct="1">
        <a:spcBef>
          <a:spcPct val="20000"/>
        </a:spcBef>
        <a:buFont typeface="Arial" pitchFamily="34" charset="0"/>
        <a:buChar char="•"/>
        <a:defRPr sz="11324" kern="1200">
          <a:solidFill>
            <a:schemeClr val="tx1"/>
          </a:solidFill>
          <a:latin typeface="+mn-lt"/>
          <a:ea typeface="+mn-ea"/>
          <a:cs typeface="+mn-cs"/>
        </a:defRPr>
      </a:lvl3pPr>
      <a:lvl4pPr marL="752727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4pPr>
      <a:lvl5pPr marL="96779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p:bodyStyle>
    <p:otherStyle>
      <a:defPPr>
        <a:defRPr lang="en-US"/>
      </a:defPPr>
      <a:lvl1pPr marL="0" algn="l" defTabSz="4301301" rtl="0" eaLnBrk="1" latinLnBrk="0" hangingPunct="1">
        <a:defRPr sz="8493" kern="1200">
          <a:solidFill>
            <a:schemeClr val="tx1"/>
          </a:solidFill>
          <a:latin typeface="+mn-lt"/>
          <a:ea typeface="+mn-ea"/>
          <a:cs typeface="+mn-cs"/>
        </a:defRPr>
      </a:lvl1pPr>
      <a:lvl2pPr marL="2150651" algn="l" defTabSz="4301301" rtl="0" eaLnBrk="1" latinLnBrk="0" hangingPunct="1">
        <a:defRPr sz="8493" kern="1200">
          <a:solidFill>
            <a:schemeClr val="tx1"/>
          </a:solidFill>
          <a:latin typeface="+mn-lt"/>
          <a:ea typeface="+mn-ea"/>
          <a:cs typeface="+mn-cs"/>
        </a:defRPr>
      </a:lvl2pPr>
      <a:lvl3pPr marL="4301301" algn="l" defTabSz="4301301" rtl="0" eaLnBrk="1" latinLnBrk="0" hangingPunct="1">
        <a:defRPr sz="8493" kern="1200">
          <a:solidFill>
            <a:schemeClr val="tx1"/>
          </a:solidFill>
          <a:latin typeface="+mn-lt"/>
          <a:ea typeface="+mn-ea"/>
          <a:cs typeface="+mn-cs"/>
        </a:defRPr>
      </a:lvl3pPr>
      <a:lvl4pPr marL="6451950" algn="l" defTabSz="4301301" rtl="0" eaLnBrk="1" latinLnBrk="0" hangingPunct="1">
        <a:defRPr sz="8493" kern="1200">
          <a:solidFill>
            <a:schemeClr val="tx1"/>
          </a:solidFill>
          <a:latin typeface="+mn-lt"/>
          <a:ea typeface="+mn-ea"/>
          <a:cs typeface="+mn-cs"/>
        </a:defRPr>
      </a:lvl4pPr>
      <a:lvl5pPr marL="8602601" algn="l" defTabSz="4301301" rtl="0" eaLnBrk="1" latinLnBrk="0" hangingPunct="1">
        <a:defRPr sz="8493" kern="1200">
          <a:solidFill>
            <a:schemeClr val="tx1"/>
          </a:solidFill>
          <a:latin typeface="+mn-lt"/>
          <a:ea typeface="+mn-ea"/>
          <a:cs typeface="+mn-cs"/>
        </a:defRPr>
      </a:lvl5pPr>
      <a:lvl6pPr marL="10753251" algn="l" defTabSz="4301301" rtl="0" eaLnBrk="1" latinLnBrk="0" hangingPunct="1">
        <a:defRPr sz="8493" kern="1200">
          <a:solidFill>
            <a:schemeClr val="tx1"/>
          </a:solidFill>
          <a:latin typeface="+mn-lt"/>
          <a:ea typeface="+mn-ea"/>
          <a:cs typeface="+mn-cs"/>
        </a:defRPr>
      </a:lvl6pPr>
      <a:lvl7pPr marL="12903903" algn="l" defTabSz="4301301" rtl="0" eaLnBrk="1" latinLnBrk="0" hangingPunct="1">
        <a:defRPr sz="8493" kern="1200">
          <a:solidFill>
            <a:schemeClr val="tx1"/>
          </a:solidFill>
          <a:latin typeface="+mn-lt"/>
          <a:ea typeface="+mn-ea"/>
          <a:cs typeface="+mn-cs"/>
        </a:defRPr>
      </a:lvl7pPr>
      <a:lvl8pPr marL="15054552" algn="l" defTabSz="4301301" rtl="0" eaLnBrk="1" latinLnBrk="0" hangingPunct="1">
        <a:defRPr sz="8493" kern="1200">
          <a:solidFill>
            <a:schemeClr val="tx1"/>
          </a:solidFill>
          <a:latin typeface="+mn-lt"/>
          <a:ea typeface="+mn-ea"/>
          <a:cs typeface="+mn-cs"/>
        </a:defRPr>
      </a:lvl8pPr>
      <a:lvl9pPr marL="17205203" algn="l" defTabSz="4301301" rtl="0" eaLnBrk="1" latinLnBrk="0" hangingPunct="1">
        <a:defRPr sz="84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83652E-D0EB-A240-919F-E16882B3D9BE}"/>
              </a:ext>
            </a:extLst>
          </p:cNvPr>
          <p:cNvSpPr>
            <a:spLocks noGrp="1"/>
          </p:cNvSpPr>
          <p:nvPr>
            <p:ph type="body" sz="quarter" idx="10"/>
          </p:nvPr>
        </p:nvSpPr>
        <p:spPr>
          <a:xfrm>
            <a:off x="838453" y="3764040"/>
            <a:ext cx="14299153" cy="1870819"/>
          </a:xfrm>
        </p:spPr>
        <p:txBody>
          <a:bodyPr/>
          <a:lstStyle/>
          <a:p>
            <a:pPr marL="285750" indent="-285750">
              <a:buFont typeface="Arial" panose="020B0604020202020204" pitchFamily="34" charset="0"/>
              <a:buChar char="•"/>
            </a:pPr>
            <a:r>
              <a:rPr lang="en-US" sz="1800" dirty="0" err="1">
                <a:solidFill>
                  <a:srgbClr val="000000"/>
                </a:solidFill>
                <a:latin typeface="Arial" panose="020B0604020202020204" pitchFamily="34" charset="0"/>
                <a:cs typeface="Arial" panose="020B0604020202020204" pitchFamily="34" charset="0"/>
              </a:rPr>
              <a:t>GetHotel</a:t>
            </a:r>
            <a:r>
              <a:rPr lang="en-US" sz="1800" dirty="0">
                <a:solidFill>
                  <a:srgbClr val="000000"/>
                </a:solidFill>
                <a:latin typeface="Arial" panose="020B0604020202020204" pitchFamily="34" charset="0"/>
                <a:cs typeface="Arial" panose="020B0604020202020204" pitchFamily="34" charset="0"/>
              </a:rPr>
              <a:t> is a website which is suppose help people make a choice in rooms according to their choice.</a:t>
            </a:r>
          </a:p>
          <a:p>
            <a:pPr marL="285750" indent="-285750">
              <a:buFont typeface="Arial" panose="020B0604020202020204" pitchFamily="34" charset="0"/>
              <a:buChar char="•"/>
            </a:pPr>
            <a:r>
              <a:rPr lang="en-US" sz="1800" dirty="0">
                <a:solidFill>
                  <a:srgbClr val="000000"/>
                </a:solidFill>
                <a:latin typeface="Arial" panose="020B0604020202020204" pitchFamily="34" charset="0"/>
                <a:ea typeface="Arial" panose="020B0604020202020204" pitchFamily="34" charset="0"/>
                <a:cs typeface="Arial" panose="020B0604020202020204" pitchFamily="34" charset="0"/>
              </a:rPr>
              <a:t>Hotel</a:t>
            </a: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has been a necessary thing in today’s time because of the increasing tourism in every part of any region around the world.</a:t>
            </a:r>
          </a:p>
          <a:p>
            <a:pPr marL="285750" indent="-28575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People come to visit a certain place and they do not have place to spend overnight or several days where Hotel can be a best idea for the people travelling.</a:t>
            </a:r>
          </a:p>
          <a:p>
            <a:pPr marL="285750" indent="-285750">
              <a:buFont typeface="Arial" panose="020B0604020202020204" pitchFamily="34" charset="0"/>
              <a:buChar char="•"/>
            </a:pPr>
            <a:r>
              <a:rPr lang="en-US" sz="1800" dirty="0">
                <a:solidFill>
                  <a:srgbClr val="000000"/>
                </a:solidFill>
                <a:latin typeface="Arial" panose="020B0604020202020204" pitchFamily="34" charset="0"/>
                <a:cs typeface="Arial" panose="020B0604020202020204" pitchFamily="34" charset="0"/>
              </a:rPr>
              <a:t>This system is built for the people to choose a particular category of room checking the availability.</a:t>
            </a: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BC88A77E-7609-2242-9791-159A0F2EF28D}"/>
              </a:ext>
            </a:extLst>
          </p:cNvPr>
          <p:cNvSpPr>
            <a:spLocks noGrp="1"/>
          </p:cNvSpPr>
          <p:nvPr>
            <p:ph type="body" sz="quarter" idx="11"/>
          </p:nvPr>
        </p:nvSpPr>
        <p:spPr>
          <a:xfrm>
            <a:off x="601184" y="3130462"/>
            <a:ext cx="14287866" cy="737697"/>
          </a:xfrm>
        </p:spPr>
        <p:txBody>
          <a:bodyPr/>
          <a:lstStyle/>
          <a:p>
            <a:r>
              <a:rPr lang="en-US" dirty="0"/>
              <a:t>Introduction</a:t>
            </a:r>
          </a:p>
        </p:txBody>
      </p:sp>
      <p:sp>
        <p:nvSpPr>
          <p:cNvPr id="4" name="Text Placeholder 3">
            <a:extLst>
              <a:ext uri="{FF2B5EF4-FFF2-40B4-BE49-F238E27FC236}">
                <a16:creationId xmlns:a16="http://schemas.microsoft.com/office/drawing/2014/main" id="{05B58B22-95ED-AF45-AA01-917D20D977C2}"/>
              </a:ext>
            </a:extLst>
          </p:cNvPr>
          <p:cNvSpPr>
            <a:spLocks noGrp="1"/>
          </p:cNvSpPr>
          <p:nvPr>
            <p:ph type="body" sz="quarter" idx="20"/>
          </p:nvPr>
        </p:nvSpPr>
        <p:spPr>
          <a:xfrm>
            <a:off x="556024" y="6446224"/>
            <a:ext cx="5280896" cy="737697"/>
          </a:xfrm>
        </p:spPr>
        <p:txBody>
          <a:bodyPr/>
          <a:lstStyle/>
          <a:p>
            <a:r>
              <a:rPr lang="en-US" dirty="0"/>
              <a:t>Aims </a:t>
            </a:r>
          </a:p>
        </p:txBody>
      </p:sp>
      <p:sp>
        <p:nvSpPr>
          <p:cNvPr id="5" name="Text Placeholder 4">
            <a:extLst>
              <a:ext uri="{FF2B5EF4-FFF2-40B4-BE49-F238E27FC236}">
                <a16:creationId xmlns:a16="http://schemas.microsoft.com/office/drawing/2014/main" id="{9BBB5A25-C9EB-5341-825E-5F181E66A36E}"/>
              </a:ext>
            </a:extLst>
          </p:cNvPr>
          <p:cNvSpPr>
            <a:spLocks noGrp="1"/>
          </p:cNvSpPr>
          <p:nvPr>
            <p:ph type="body" sz="quarter" idx="25"/>
          </p:nvPr>
        </p:nvSpPr>
        <p:spPr>
          <a:xfrm>
            <a:off x="599039" y="14982136"/>
            <a:ext cx="14287682" cy="737697"/>
          </a:xfrm>
        </p:spPr>
        <p:txBody>
          <a:bodyPr/>
          <a:lstStyle/>
          <a:p>
            <a:r>
              <a:rPr lang="en-US" dirty="0"/>
              <a:t>Literature Review</a:t>
            </a:r>
          </a:p>
        </p:txBody>
      </p:sp>
      <p:sp>
        <p:nvSpPr>
          <p:cNvPr id="6" name="Text Placeholder 5">
            <a:extLst>
              <a:ext uri="{FF2B5EF4-FFF2-40B4-BE49-F238E27FC236}">
                <a16:creationId xmlns:a16="http://schemas.microsoft.com/office/drawing/2014/main" id="{85A9E7BD-4717-AE45-8032-40FDF66389DE}"/>
              </a:ext>
            </a:extLst>
          </p:cNvPr>
          <p:cNvSpPr>
            <a:spLocks noGrp="1"/>
          </p:cNvSpPr>
          <p:nvPr>
            <p:ph type="body" sz="quarter" idx="26"/>
          </p:nvPr>
        </p:nvSpPr>
        <p:spPr>
          <a:xfrm>
            <a:off x="659862" y="15592968"/>
            <a:ext cx="14287682" cy="4474609"/>
          </a:xfrm>
        </p:spPr>
        <p:txBody>
          <a:bodyPr/>
          <a:lstStyle/>
          <a:p>
            <a:pPr marL="457200" indent="-4572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One of the first steps in planning a vacation is to choose a good place to stay. Booking a hotel online may be a difficult task with dozens of hotels to choose from for each trip.(</a:t>
            </a:r>
            <a:r>
              <a:rPr lang="en-US"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Rishab</a:t>
            </a: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Mishra)</a:t>
            </a:r>
          </a:p>
          <a:p>
            <a:pPr marL="457200" indent="-4572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The variety and type of services supplied are frequently reflected in the category and quality of hotels. They employ a variety of computer applications for bookings, transmission, protection, and remittance, among other things related to a hotel management system.( Mounika </a:t>
            </a:r>
            <a:r>
              <a:rPr lang="en-US"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Nandiraju</a:t>
            </a: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A service of hospitality as a facility is considered out of listed particular time and chaotic if it does not employ some form of modern technology system in its performance. Indeed, according to James </a:t>
            </a:r>
            <a:r>
              <a:rPr lang="en-US"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Bardi</a:t>
            </a: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a well renowned management system helps and makes hotels to assure a consistent flow of users and clients into their premises.</a:t>
            </a:r>
          </a:p>
          <a:p>
            <a:pPr marL="457200" indent="-4572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a:t>
            </a:r>
            <a:r>
              <a:rPr lang="en-US"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Tesone</a:t>
            </a:r>
            <a:r>
              <a:rPr lang="en-US" sz="1800" dirty="0">
                <a:solidFill>
                  <a:srgbClr val="000000"/>
                </a:solidFill>
                <a:latin typeface="Arial" panose="020B0604020202020204" pitchFamily="34" charset="0"/>
                <a:ea typeface="Arial" panose="020B0604020202020204" pitchFamily="34" charset="0"/>
                <a:cs typeface="Arial" panose="020B0604020202020204" pitchFamily="34" charset="0"/>
              </a:rPr>
              <a:t>“ </a:t>
            </a: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defines a reservation as a former appointment to book a gap for a specific time and day .A reservation is considered a booking remittance since the time-of-service purchase differs from the time of utilization. (Adina </a:t>
            </a:r>
            <a:r>
              <a:rPr lang="en-US"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Negrusa</a:t>
            </a: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1800" dirty="0">
                <a:solidFill>
                  <a:srgbClr val="000000"/>
                </a:solidFill>
                <a:latin typeface="Arial" panose="020B0604020202020204" pitchFamily="34" charset="0"/>
                <a:ea typeface="Arial" panose="020B0604020202020204" pitchFamily="34" charset="0"/>
                <a:cs typeface="Arial" panose="020B0604020202020204" pitchFamily="34" charset="0"/>
              </a:rPr>
              <a:t>T</a:t>
            </a: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he purpose of this research is to determine how hotels use online reserving systems. And decision was made to float a survey on hotel websites in order to reach the aim for the research.(Adina </a:t>
            </a:r>
            <a:r>
              <a:rPr lang="en-US"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Negrusa</a:t>
            </a: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Also found that the hotel pricing and list of available on each negotiator’s web enabled, as well as hand-operated modernize reserving and making the reservation cancel in the base of management </a:t>
            </a:r>
            <a:r>
              <a:rPr lang="en-US" sz="18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system,the</a:t>
            </a: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hotel will have many distributions mechanism in working</a:t>
            </a:r>
            <a:r>
              <a:rPr lang="en-US" sz="1800" dirty="0">
                <a:solidFill>
                  <a:srgbClr val="000000"/>
                </a:solidFill>
                <a:effectLst/>
                <a:latin typeface="Arial" panose="020B0604020202020204" pitchFamily="34" charset="0"/>
                <a:ea typeface="Arial" panose="020B0604020202020204" pitchFamily="34" charset="0"/>
              </a:rPr>
              <a:t>.</a:t>
            </a:r>
            <a:endParaRPr lang="en-US" dirty="0"/>
          </a:p>
        </p:txBody>
      </p:sp>
      <p:sp>
        <p:nvSpPr>
          <p:cNvPr id="7" name="Text Placeholder 6">
            <a:extLst>
              <a:ext uri="{FF2B5EF4-FFF2-40B4-BE49-F238E27FC236}">
                <a16:creationId xmlns:a16="http://schemas.microsoft.com/office/drawing/2014/main" id="{705AE33B-7BAF-1E4D-BE89-F2C923239502}"/>
              </a:ext>
            </a:extLst>
          </p:cNvPr>
          <p:cNvSpPr>
            <a:spLocks noGrp="1"/>
          </p:cNvSpPr>
          <p:nvPr>
            <p:ph type="body" sz="quarter" idx="27"/>
          </p:nvPr>
        </p:nvSpPr>
        <p:spPr>
          <a:xfrm>
            <a:off x="15369880" y="2853578"/>
            <a:ext cx="14283756" cy="737697"/>
          </a:xfrm>
        </p:spPr>
        <p:txBody>
          <a:bodyPr/>
          <a:lstStyle/>
          <a:p>
            <a:r>
              <a:rPr lang="en-US" dirty="0"/>
              <a:t>Scope and Limitations of Project</a:t>
            </a:r>
          </a:p>
        </p:txBody>
      </p:sp>
      <p:sp>
        <p:nvSpPr>
          <p:cNvPr id="8" name="Text Placeholder 7">
            <a:extLst>
              <a:ext uri="{FF2B5EF4-FFF2-40B4-BE49-F238E27FC236}">
                <a16:creationId xmlns:a16="http://schemas.microsoft.com/office/drawing/2014/main" id="{E25233E8-6A5C-CC4F-AC23-8EC64C6E5F84}"/>
              </a:ext>
            </a:extLst>
          </p:cNvPr>
          <p:cNvSpPr>
            <a:spLocks noGrp="1"/>
          </p:cNvSpPr>
          <p:nvPr>
            <p:ph type="body" sz="quarter" idx="28"/>
          </p:nvPr>
        </p:nvSpPr>
        <p:spPr>
          <a:xfrm>
            <a:off x="15369880" y="3524440"/>
            <a:ext cx="14289232" cy="2978815"/>
          </a:xfrm>
        </p:spPr>
        <p:txBody>
          <a:bodyPr/>
          <a:lstStyle/>
          <a:p>
            <a:pPr marL="457200" indent="-4572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This is a website which will automate the main things that are to be operated by a hotel such as from choosing hotel to booking and canceling the booked room.</a:t>
            </a:r>
          </a:p>
          <a:p>
            <a:pPr marL="457200" indent="-4572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As this system maintains the hotel and rooms in the sequential booking order from choosing the hotel and choosing category of rooms to booking a room and cancel the booked room itself.</a:t>
            </a:r>
          </a:p>
          <a:p>
            <a:pPr marL="457200" indent="-4572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And the authority for the modification and other changing credentials in the hotel website is provided to the admin only which could be possible only fi the access is to the admin panel.</a:t>
            </a:r>
            <a:endParaRPr lang="en-US" sz="1800" dirty="0">
              <a:solidFill>
                <a:srgbClr val="000000"/>
              </a:solidFill>
              <a:latin typeface="Arial" panose="020B0604020202020204" pitchFamily="34" charset="0"/>
              <a:ea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In making a booking the user must get access through the login portal if not registered then they can register themselves with a email and username with their other credentials which gets in use to access to the booking sections as room details view and room list view booking view and the cancelation page.</a:t>
            </a:r>
            <a:endParaRPr lang="en-US" dirty="0">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78ADAE69-1854-3A41-A9FE-2F345960FBBC}"/>
              </a:ext>
            </a:extLst>
          </p:cNvPr>
          <p:cNvSpPr>
            <a:spLocks noGrp="1"/>
          </p:cNvSpPr>
          <p:nvPr>
            <p:ph type="body" sz="quarter" idx="29"/>
          </p:nvPr>
        </p:nvSpPr>
        <p:spPr>
          <a:xfrm>
            <a:off x="15392057" y="6134406"/>
            <a:ext cx="14276605" cy="737697"/>
          </a:xfrm>
        </p:spPr>
        <p:txBody>
          <a:bodyPr/>
          <a:lstStyle/>
          <a:p>
            <a:r>
              <a:rPr lang="en-US" dirty="0"/>
              <a:t>Project Methodology</a:t>
            </a:r>
          </a:p>
        </p:txBody>
      </p:sp>
      <p:sp>
        <p:nvSpPr>
          <p:cNvPr id="10" name="Text Placeholder 9">
            <a:extLst>
              <a:ext uri="{FF2B5EF4-FFF2-40B4-BE49-F238E27FC236}">
                <a16:creationId xmlns:a16="http://schemas.microsoft.com/office/drawing/2014/main" id="{359A91B5-EE85-4B4C-9FDB-F7FC4635B4CA}"/>
              </a:ext>
            </a:extLst>
          </p:cNvPr>
          <p:cNvSpPr>
            <a:spLocks noGrp="1"/>
          </p:cNvSpPr>
          <p:nvPr>
            <p:ph type="body" sz="quarter" idx="30"/>
          </p:nvPr>
        </p:nvSpPr>
        <p:spPr>
          <a:xfrm>
            <a:off x="15369880" y="6765183"/>
            <a:ext cx="14283756" cy="3034214"/>
          </a:xfrm>
        </p:spPr>
        <p:txBody>
          <a:bodyPr/>
          <a:lstStyle/>
          <a:p>
            <a:pPr marL="457200" indent="-4572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rPr>
              <a:t>Booking a hotel online can be an overwhelming task with thousands of hotels to choose from, for every destination. Motivated by the importance of these situations, we decided to work on the task of recommending hotels to users.</a:t>
            </a:r>
          </a:p>
          <a:p>
            <a:pPr marL="457200" indent="-4572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rPr>
              <a:t>Those who are regardless of time or location, frequently utilize social media technologies to communicate and share their views or experiences have become increasingly reliant on online media as the Internet has grown rapidly in recent years.</a:t>
            </a:r>
          </a:p>
          <a:p>
            <a:pPr marL="457200" indent="-4572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rPr>
              <a:t>Tourism is one of the domains where these tools are widely used. Finding a suitable hotel for travelers is one of the most difficult chores</a:t>
            </a:r>
          </a:p>
          <a:p>
            <a:pPr marL="457200" indent="-4572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rPr>
              <a:t>Planning is necessary in development of any project a proper plan as planning ensures that the objectives be expressly explained so that they may be used as a guideline for identifying what course of action to take and in what direction.</a:t>
            </a:r>
          </a:p>
          <a:p>
            <a:pPr marL="457200" indent="-4572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rPr>
              <a:t>It needs holding on to the decisions since it includes selecting a choice from alternative ways of performance.</a:t>
            </a:r>
            <a:endParaRPr lang="en-US" dirty="0"/>
          </a:p>
        </p:txBody>
      </p:sp>
      <p:sp>
        <p:nvSpPr>
          <p:cNvPr id="11" name="Text Placeholder 10">
            <a:extLst>
              <a:ext uri="{FF2B5EF4-FFF2-40B4-BE49-F238E27FC236}">
                <a16:creationId xmlns:a16="http://schemas.microsoft.com/office/drawing/2014/main" id="{5F0E11FE-B16A-5F49-B58D-AD107E3A39F3}"/>
              </a:ext>
            </a:extLst>
          </p:cNvPr>
          <p:cNvSpPr>
            <a:spLocks noGrp="1"/>
          </p:cNvSpPr>
          <p:nvPr>
            <p:ph type="body" sz="quarter" idx="96"/>
          </p:nvPr>
        </p:nvSpPr>
        <p:spPr>
          <a:xfrm>
            <a:off x="601184" y="7363731"/>
            <a:ext cx="6603864" cy="2907696"/>
          </a:xfrm>
        </p:spPr>
        <p:txBody>
          <a:bodyPr/>
          <a:lstStyle/>
          <a:p>
            <a:pPr marL="457200" indent="-4572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Develop an online system of finding hotels of own choice.</a:t>
            </a:r>
          </a:p>
          <a:p>
            <a:pPr marL="457200" indent="-457200">
              <a:buFont typeface="Arial" panose="020B0604020202020204" pitchFamily="34" charset="0"/>
              <a:buChar char="•"/>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Users will be able to see the details in every place they go through. </a:t>
            </a:r>
          </a:p>
          <a:p>
            <a:r>
              <a:rPr lang="en-US" sz="1800" dirty="0">
                <a:solidFill>
                  <a:srgbClr val="000000"/>
                </a:solidFill>
                <a:latin typeface="Arial" panose="020B0604020202020204" pitchFamily="34" charset="0"/>
                <a:cs typeface="Arial" panose="020B0604020202020204" pitchFamily="34" charset="0"/>
              </a:rPr>
              <a:t>People get into compromising in choosing hotels for their particular trip if they do not find a stay  in 1 or 2 times as per their wish or choice. And that is what this system solves because rooms and hotels with different location enlisting their category of room type is contained</a:t>
            </a:r>
            <a:r>
              <a:rPr lang="en-US" sz="1800" dirty="0">
                <a:solidFill>
                  <a:srgbClr val="000000"/>
                </a:solidFill>
                <a:latin typeface="Arial" panose="020B0604020202020204" pitchFamily="34" charset="0"/>
              </a:rPr>
              <a:t>.</a:t>
            </a:r>
          </a:p>
          <a:p>
            <a:pPr marL="457200" indent="-457200">
              <a:buFont typeface="Arial" panose="020B0604020202020204" pitchFamily="34" charset="0"/>
              <a:buChar char="•"/>
            </a:pPr>
            <a:endParaRPr lang="en-US" dirty="0"/>
          </a:p>
        </p:txBody>
      </p:sp>
      <p:sp>
        <p:nvSpPr>
          <p:cNvPr id="12" name="Text Placeholder 11">
            <a:extLst>
              <a:ext uri="{FF2B5EF4-FFF2-40B4-BE49-F238E27FC236}">
                <a16:creationId xmlns:a16="http://schemas.microsoft.com/office/drawing/2014/main" id="{827F5134-00A6-FA44-9430-DB12E4A3578D}"/>
              </a:ext>
            </a:extLst>
          </p:cNvPr>
          <p:cNvSpPr>
            <a:spLocks noGrp="1"/>
          </p:cNvSpPr>
          <p:nvPr>
            <p:ph type="body" sz="quarter" idx="150"/>
          </p:nvPr>
        </p:nvSpPr>
        <p:spPr>
          <a:xfrm>
            <a:off x="4090899" y="1741937"/>
            <a:ext cx="22093416" cy="448520"/>
          </a:xfrm>
        </p:spPr>
        <p:txBody>
          <a:bodyPr>
            <a:normAutofit fontScale="55000" lnSpcReduction="20000"/>
          </a:bodyPr>
          <a:lstStyle/>
          <a:p>
            <a:r>
              <a:rPr lang="en-US" dirty="0">
                <a:solidFill>
                  <a:schemeClr val="tx1"/>
                </a:solidFill>
              </a:rPr>
              <a:t>Herald College Kathmandu, University of Wolverhampton</a:t>
            </a:r>
          </a:p>
        </p:txBody>
      </p:sp>
      <p:sp>
        <p:nvSpPr>
          <p:cNvPr id="13" name="Text Placeholder 12">
            <a:extLst>
              <a:ext uri="{FF2B5EF4-FFF2-40B4-BE49-F238E27FC236}">
                <a16:creationId xmlns:a16="http://schemas.microsoft.com/office/drawing/2014/main" id="{3A2F3D82-D98C-CC4C-9CEF-0D4C76CE669B}"/>
              </a:ext>
            </a:extLst>
          </p:cNvPr>
          <p:cNvSpPr>
            <a:spLocks noGrp="1"/>
          </p:cNvSpPr>
          <p:nvPr>
            <p:ph type="body" sz="quarter" idx="151"/>
          </p:nvPr>
        </p:nvSpPr>
        <p:spPr>
          <a:xfrm>
            <a:off x="4774405" y="1129427"/>
            <a:ext cx="20726401" cy="564862"/>
          </a:xfrm>
        </p:spPr>
        <p:txBody>
          <a:bodyPr>
            <a:normAutofit fontScale="55000" lnSpcReduction="20000"/>
          </a:bodyPr>
          <a:lstStyle/>
          <a:p>
            <a:r>
              <a:rPr lang="en-US" dirty="0">
                <a:solidFill>
                  <a:schemeClr val="tx1"/>
                </a:solidFill>
                <a:latin typeface="+mn-lt"/>
              </a:rPr>
              <a:t>Pravesh Karki | University Id : 2050243 | Supervisor : Mr. Oman Pradhan | Reader : Mr. </a:t>
            </a:r>
            <a:r>
              <a:rPr lang="en-US" dirty="0" err="1">
                <a:solidFill>
                  <a:schemeClr val="tx1"/>
                </a:solidFill>
                <a:latin typeface="+mn-lt"/>
              </a:rPr>
              <a:t>Sumanta</a:t>
            </a:r>
            <a:r>
              <a:rPr lang="en-US" dirty="0">
                <a:solidFill>
                  <a:schemeClr val="tx1"/>
                </a:solidFill>
                <a:latin typeface="+mn-lt"/>
              </a:rPr>
              <a:t> </a:t>
            </a:r>
            <a:r>
              <a:rPr lang="en-US">
                <a:solidFill>
                  <a:schemeClr val="tx1"/>
                </a:solidFill>
                <a:latin typeface="+mn-lt"/>
              </a:rPr>
              <a:t>Silwal </a:t>
            </a:r>
            <a:endParaRPr lang="en-US" dirty="0">
              <a:solidFill>
                <a:schemeClr val="tx1"/>
              </a:solidFill>
              <a:latin typeface="+mn-lt"/>
            </a:endParaRPr>
          </a:p>
        </p:txBody>
      </p:sp>
      <p:sp>
        <p:nvSpPr>
          <p:cNvPr id="14" name="Text Placeholder 13">
            <a:extLst>
              <a:ext uri="{FF2B5EF4-FFF2-40B4-BE49-F238E27FC236}">
                <a16:creationId xmlns:a16="http://schemas.microsoft.com/office/drawing/2014/main" id="{05879FE8-2C24-F444-9869-ABE55F774BD0}"/>
              </a:ext>
            </a:extLst>
          </p:cNvPr>
          <p:cNvSpPr>
            <a:spLocks noGrp="1"/>
          </p:cNvSpPr>
          <p:nvPr>
            <p:ph type="body" sz="quarter" idx="153"/>
          </p:nvPr>
        </p:nvSpPr>
        <p:spPr/>
        <p:txBody>
          <a:bodyPr>
            <a:normAutofit fontScale="55000" lnSpcReduction="20000"/>
          </a:bodyPr>
          <a:lstStyle/>
          <a:p>
            <a:r>
              <a:rPr lang="en-US" dirty="0" err="1">
                <a:solidFill>
                  <a:schemeClr val="tx1"/>
                </a:solidFill>
              </a:rPr>
              <a:t>GetHotel</a:t>
            </a:r>
            <a:endParaRPr lang="en-US" dirty="0">
              <a:solidFill>
                <a:schemeClr val="tx1"/>
              </a:solidFill>
            </a:endParaRPr>
          </a:p>
        </p:txBody>
      </p:sp>
      <p:pic>
        <p:nvPicPr>
          <p:cNvPr id="15" name="Graphic 4">
            <a:extLst>
              <a:ext uri="{FF2B5EF4-FFF2-40B4-BE49-F238E27FC236}">
                <a16:creationId xmlns:a16="http://schemas.microsoft.com/office/drawing/2014/main" id="{7294A311-4011-4EF1-9A6A-F23A12E457D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 y="4707"/>
            <a:ext cx="6966371" cy="1689581"/>
          </a:xfrm>
          <a:prstGeom prst="rect">
            <a:avLst/>
          </a:prstGeom>
        </p:spPr>
      </p:pic>
      <p:pic>
        <p:nvPicPr>
          <p:cNvPr id="18" name="Picture 17" descr="A picture containing logo&#10;&#10;Description automatically generated">
            <a:extLst>
              <a:ext uri="{FF2B5EF4-FFF2-40B4-BE49-F238E27FC236}">
                <a16:creationId xmlns:a16="http://schemas.microsoft.com/office/drawing/2014/main" id="{A62DAF62-3069-41AD-BD0A-189C68B496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466040" y="60302"/>
            <a:ext cx="4809173" cy="2130155"/>
          </a:xfrm>
          <a:prstGeom prst="rect">
            <a:avLst/>
          </a:prstGeom>
        </p:spPr>
      </p:pic>
      <p:sp>
        <p:nvSpPr>
          <p:cNvPr id="20" name="TextBox 19">
            <a:extLst>
              <a:ext uri="{FF2B5EF4-FFF2-40B4-BE49-F238E27FC236}">
                <a16:creationId xmlns:a16="http://schemas.microsoft.com/office/drawing/2014/main" id="{1C6EAF4D-479F-42B6-B856-F92F64F52DDF}"/>
              </a:ext>
            </a:extLst>
          </p:cNvPr>
          <p:cNvSpPr txBox="1"/>
          <p:nvPr/>
        </p:nvSpPr>
        <p:spPr>
          <a:xfrm>
            <a:off x="618885" y="5456757"/>
            <a:ext cx="14264986" cy="701731"/>
          </a:xfrm>
          <a:prstGeom prst="rect">
            <a:avLst/>
          </a:prstGeom>
          <a:noFill/>
        </p:spPr>
        <p:txBody>
          <a:bodyPr wrap="square" rtlCol="0">
            <a:spAutoFit/>
          </a:bodyPr>
          <a:lstStyle/>
          <a:p>
            <a:pPr algn="ctr"/>
            <a:r>
              <a:rPr lang="en-US" sz="3960" b="1" u="sng" dirty="0">
                <a:cs typeface="Times New Roman" panose="02020603050405020304" pitchFamily="18" charset="0"/>
              </a:rPr>
              <a:t>Academic Question</a:t>
            </a:r>
          </a:p>
        </p:txBody>
      </p:sp>
      <p:sp>
        <p:nvSpPr>
          <p:cNvPr id="21" name="TextBox 20">
            <a:extLst>
              <a:ext uri="{FF2B5EF4-FFF2-40B4-BE49-F238E27FC236}">
                <a16:creationId xmlns:a16="http://schemas.microsoft.com/office/drawing/2014/main" id="{E1A99130-EBB1-4C3E-8DDE-6C740349C6D5}"/>
              </a:ext>
            </a:extLst>
          </p:cNvPr>
          <p:cNvSpPr txBox="1"/>
          <p:nvPr/>
        </p:nvSpPr>
        <p:spPr>
          <a:xfrm>
            <a:off x="579808" y="6198301"/>
            <a:ext cx="14291357" cy="400110"/>
          </a:xfrm>
          <a:prstGeom prst="rect">
            <a:avLst/>
          </a:prstGeom>
          <a:noFill/>
        </p:spPr>
        <p:txBody>
          <a:bodyPr wrap="square" rtlCol="0">
            <a:spAutoFit/>
          </a:bodyPr>
          <a:lstStyle/>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2B58FF7-801C-44EB-BE83-6B5DD622F06F}"/>
              </a:ext>
            </a:extLst>
          </p:cNvPr>
          <p:cNvSpPr txBox="1"/>
          <p:nvPr/>
        </p:nvSpPr>
        <p:spPr>
          <a:xfrm>
            <a:off x="548942" y="10304326"/>
            <a:ext cx="5705715" cy="701731"/>
          </a:xfrm>
          <a:prstGeom prst="rect">
            <a:avLst/>
          </a:prstGeom>
          <a:noFill/>
        </p:spPr>
        <p:txBody>
          <a:bodyPr wrap="square" rtlCol="0">
            <a:spAutoFit/>
          </a:bodyPr>
          <a:lstStyle/>
          <a:p>
            <a:pPr algn="ctr"/>
            <a:r>
              <a:rPr lang="en-US" sz="3960" b="1" u="sng" dirty="0"/>
              <a:t>Objectives</a:t>
            </a:r>
            <a:endParaRPr lang="en-US" sz="3960" b="1" u="sng"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66793FA6-2B4C-46E1-B9BB-8691090D0EF8}"/>
              </a:ext>
            </a:extLst>
          </p:cNvPr>
          <p:cNvSpPr txBox="1"/>
          <p:nvPr/>
        </p:nvSpPr>
        <p:spPr>
          <a:xfrm>
            <a:off x="587320" y="11257694"/>
            <a:ext cx="6911138" cy="3139321"/>
          </a:xfrm>
          <a:prstGeom prst="rect">
            <a:avLst/>
          </a:prstGeom>
          <a:noFill/>
        </p:spPr>
        <p:txBody>
          <a:bodyPr wrap="square" rtlCol="0">
            <a:spAutoFit/>
          </a:bodyPr>
          <a:lstStyle/>
          <a:p>
            <a:pPr marL="342900" indent="-342900">
              <a:buFont typeface="Arial" panose="020B0604020202020204" pitchFamily="34" charset="0"/>
              <a:buChar char="•"/>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 encourage the people and the travelers in having a easiness in finding the places for the stay. </a:t>
            </a:r>
          </a:p>
          <a:p>
            <a:pPr marL="342900" indent="-342900">
              <a:buFont typeface="Arial" panose="020B0604020202020204" pitchFamily="34" charset="0"/>
              <a:buChar char="•"/>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 prove that finding and managing a hotel for your trip of your own choice is not difficult. </a:t>
            </a:r>
          </a:p>
          <a:p>
            <a:pPr marL="342900" indent="-342900">
              <a:buFont typeface="Arial" panose="020B0604020202020204" pitchFamily="34" charset="0"/>
              <a:buChar char="•"/>
            </a:pPr>
            <a:endParaRPr lang="en-US" sz="1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r>
              <a:rPr lang="en-US" sz="1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 today's context as there are many hotel websites for planning a stay for your trip and their all motto is to make their clients stay at a particular destination better. Listening to word managing hotel for a group sounds a huge responsibility and to prove this wrong this website gives a fluent working for the managing a hotel room for the stay at particular available destination.</a:t>
            </a:r>
            <a:endPar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5A488BF4-78F7-435A-88B4-100B00637745}"/>
              </a:ext>
            </a:extLst>
          </p:cNvPr>
          <p:cNvSpPr txBox="1"/>
          <p:nvPr/>
        </p:nvSpPr>
        <p:spPr>
          <a:xfrm>
            <a:off x="15438216" y="9569695"/>
            <a:ext cx="14276332" cy="701731"/>
          </a:xfrm>
          <a:prstGeom prst="rect">
            <a:avLst/>
          </a:prstGeom>
          <a:noFill/>
        </p:spPr>
        <p:txBody>
          <a:bodyPr wrap="square" rtlCol="0">
            <a:spAutoFit/>
          </a:bodyPr>
          <a:lstStyle/>
          <a:p>
            <a:pPr algn="ctr"/>
            <a:r>
              <a:rPr lang="en-US" sz="3960" b="1" u="sng" dirty="0">
                <a:cs typeface="Times New Roman" panose="02020603050405020304" pitchFamily="18" charset="0"/>
              </a:rPr>
              <a:t>Problem Domain</a:t>
            </a:r>
          </a:p>
        </p:txBody>
      </p:sp>
      <p:sp>
        <p:nvSpPr>
          <p:cNvPr id="25" name="TextBox 24">
            <a:extLst>
              <a:ext uri="{FF2B5EF4-FFF2-40B4-BE49-F238E27FC236}">
                <a16:creationId xmlns:a16="http://schemas.microsoft.com/office/drawing/2014/main" id="{911B8304-8068-456B-A2D0-45AD3EE7CD62}"/>
              </a:ext>
            </a:extLst>
          </p:cNvPr>
          <p:cNvSpPr txBox="1"/>
          <p:nvPr/>
        </p:nvSpPr>
        <p:spPr>
          <a:xfrm>
            <a:off x="15384906" y="10162821"/>
            <a:ext cx="14276332" cy="3231654"/>
          </a:xfrm>
          <a:prstGeom prst="rect">
            <a:avLst/>
          </a:prstGeom>
          <a:noFill/>
        </p:spPr>
        <p:txBody>
          <a:bodyPr wrap="square" rtlCol="0">
            <a:spAutoFit/>
          </a:bodyPr>
          <a:lstStyle/>
          <a:p>
            <a:pPr marL="342900" indent="-342900">
              <a:buFont typeface="Arial" panose="020B0604020202020204" pitchFamily="34" charset="0"/>
              <a:buChar char="•"/>
            </a:pPr>
            <a:r>
              <a:rPr lang="en-US" sz="1800" u="none" strike="noStrike" dirty="0">
                <a:solidFill>
                  <a:srgbClr val="000000"/>
                </a:solidFill>
                <a:effectLst/>
                <a:uFill>
                  <a:solidFill>
                    <a:srgbClr val="000000"/>
                  </a:solidFill>
                </a:uFill>
                <a:latin typeface="Arial" panose="020B0604020202020204" pitchFamily="34" charset="0"/>
                <a:ea typeface="Calibri" panose="020F0502020204030204" pitchFamily="34" charset="0"/>
                <a:cs typeface="Arial" panose="020B0604020202020204" pitchFamily="34" charset="0"/>
              </a:rPr>
              <a:t>Need internet </a:t>
            </a:r>
            <a:r>
              <a:rPr lang="en-US" sz="1800" u="none" strike="noStrike" dirty="0">
                <a:effectLst/>
                <a:uFill>
                  <a:solidFill>
                    <a:srgbClr val="000000"/>
                  </a:solidFill>
                </a:uFill>
                <a:latin typeface="Arial" panose="020B0604020202020204" pitchFamily="34" charset="0"/>
                <a:ea typeface="Calibri" panose="020F0502020204030204" pitchFamily="34" charset="0"/>
                <a:cs typeface="Arial" panose="020B0604020202020204" pitchFamily="34" charset="0"/>
              </a:rPr>
              <a:t>access which cannot be available everywhere </a:t>
            </a:r>
          </a:p>
          <a:p>
            <a:r>
              <a:rPr lang="en-US" sz="1800" u="none" strike="noStrike" dirty="0">
                <a:effectLst/>
                <a:uFill>
                  <a:solidFill>
                    <a:srgbClr val="000000"/>
                  </a:solidFill>
                </a:uFill>
                <a:latin typeface="Arial" panose="020B0604020202020204" pitchFamily="34" charset="0"/>
                <a:ea typeface="Calibri" panose="020F0502020204030204" pitchFamily="34" charset="0"/>
                <a:cs typeface="Arial" panose="020B0604020202020204" pitchFamily="34" charset="0"/>
              </a:rPr>
              <a:t>As being a website access to the internet for th</a:t>
            </a:r>
            <a:r>
              <a:rPr lang="en-US" sz="1800" dirty="0">
                <a:uFill>
                  <a:solidFill>
                    <a:srgbClr val="000000"/>
                  </a:solidFill>
                </a:uFill>
                <a:latin typeface="Arial" panose="020B0604020202020204" pitchFamily="34" charset="0"/>
                <a:ea typeface="Calibri" panose="020F0502020204030204" pitchFamily="34" charset="0"/>
                <a:cs typeface="Arial" panose="020B0604020202020204" pitchFamily="34" charset="0"/>
              </a:rPr>
              <a:t>e working is an essential factor which can be counted as a problem which could be faced by a user regarding no internet.</a:t>
            </a:r>
          </a:p>
          <a:p>
            <a:endParaRPr lang="en-US" sz="1800" u="none" strike="noStrike" dirty="0">
              <a:solidFill>
                <a:srgbClr val="000000"/>
              </a:solidFill>
              <a:effectLst/>
              <a:uFill>
                <a:solidFill>
                  <a:srgbClr val="000000"/>
                </a:solidFill>
              </a:u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1800" u="none" strike="noStrike" dirty="0">
                <a:solidFill>
                  <a:srgbClr val="000000"/>
                </a:solidFill>
                <a:effectLst/>
                <a:uFill>
                  <a:solidFill>
                    <a:srgbClr val="000000"/>
                  </a:solidFill>
                </a:uFill>
                <a:latin typeface="Arial" panose="020B0604020202020204" pitchFamily="34" charset="0"/>
                <a:ea typeface="Calibri" panose="020F0502020204030204" pitchFamily="34" charset="0"/>
                <a:cs typeface="Arial" panose="020B0604020202020204" pitchFamily="34" charset="0"/>
              </a:rPr>
              <a:t>Can get confused with various properties in various hotels </a:t>
            </a:r>
          </a:p>
          <a:p>
            <a:pPr marL="342900" indent="-342900">
              <a:buFont typeface="Arial" panose="020B0604020202020204" pitchFamily="34" charset="0"/>
              <a:buChar char="•"/>
            </a:pPr>
            <a:endParaRPr lang="en-US" sz="1800" dirty="0">
              <a:solidFill>
                <a:srgbClr val="000000"/>
              </a:solidFill>
              <a:uFill>
                <a:solidFill>
                  <a:srgbClr val="000000"/>
                </a:solidFill>
              </a:uFill>
              <a:latin typeface="Arial" panose="020B0604020202020204" pitchFamily="34" charset="0"/>
              <a:ea typeface="Calibri" panose="020F0502020204030204" pitchFamily="34" charset="0"/>
              <a:cs typeface="Arial" panose="020B0604020202020204" pitchFamily="34" charset="0"/>
            </a:endParaRPr>
          </a:p>
          <a:p>
            <a:r>
              <a:rPr lang="en-US" sz="1800" u="none" strike="noStrike" dirty="0">
                <a:solidFill>
                  <a:srgbClr val="000000"/>
                </a:solidFill>
                <a:effectLst/>
                <a:uFill>
                  <a:solidFill>
                    <a:srgbClr val="000000"/>
                  </a:solidFill>
                </a:uFill>
                <a:latin typeface="Arial" panose="020B0604020202020204" pitchFamily="34" charset="0"/>
                <a:ea typeface="Calibri" panose="020F0502020204030204" pitchFamily="34" charset="0"/>
                <a:cs typeface="Arial" panose="020B0604020202020204" pitchFamily="34" charset="0"/>
              </a:rPr>
              <a:t>Confusion </a:t>
            </a:r>
            <a:r>
              <a:rPr lang="en-US" sz="1800" dirty="0">
                <a:solidFill>
                  <a:srgbClr val="000000"/>
                </a:solidFill>
                <a:uFill>
                  <a:solidFill>
                    <a:srgbClr val="000000"/>
                  </a:solidFill>
                </a:uFill>
                <a:latin typeface="Arial" panose="020B0604020202020204" pitchFamily="34" charset="0"/>
                <a:ea typeface="Calibri" panose="020F0502020204030204" pitchFamily="34" charset="0"/>
                <a:cs typeface="Arial" panose="020B0604020202020204" pitchFamily="34" charset="0"/>
              </a:rPr>
              <a:t>can be created to the user due to the category list because if one or more category with the users Wishlist is found in the list of our category then staying in dilemma can be seen</a:t>
            </a:r>
            <a:endParaRPr lang="en-US" sz="1800" u="none" strike="noStrike" dirty="0">
              <a:solidFill>
                <a:srgbClr val="000000"/>
              </a:solidFill>
              <a:effectLst/>
              <a:uFill>
                <a:solidFill>
                  <a:srgbClr val="000000"/>
                </a:solidFill>
              </a:u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B9736752-88C2-4502-A207-3D3B27650C82}"/>
              </a:ext>
            </a:extLst>
          </p:cNvPr>
          <p:cNvSpPr txBox="1"/>
          <p:nvPr/>
        </p:nvSpPr>
        <p:spPr>
          <a:xfrm>
            <a:off x="15331596" y="12362005"/>
            <a:ext cx="14283756" cy="701731"/>
          </a:xfrm>
          <a:prstGeom prst="rect">
            <a:avLst/>
          </a:prstGeom>
          <a:noFill/>
        </p:spPr>
        <p:txBody>
          <a:bodyPr wrap="square" rtlCol="0">
            <a:spAutoFit/>
          </a:bodyPr>
          <a:lstStyle/>
          <a:p>
            <a:pPr algn="ctr"/>
            <a:r>
              <a:rPr lang="en-US" sz="3960" b="1" u="sng" dirty="0">
                <a:cs typeface="Times New Roman" panose="02020603050405020304" pitchFamily="18" charset="0"/>
              </a:rPr>
              <a:t>Solutions</a:t>
            </a:r>
            <a:endParaRPr lang="en-US" sz="396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B725EF1A-E0BB-4049-AA87-F7AD52714ED3}"/>
              </a:ext>
            </a:extLst>
          </p:cNvPr>
          <p:cNvSpPr txBox="1"/>
          <p:nvPr/>
        </p:nvSpPr>
        <p:spPr>
          <a:xfrm>
            <a:off x="15404137" y="13063736"/>
            <a:ext cx="14283756" cy="2062103"/>
          </a:xfrm>
          <a:prstGeom prst="rect">
            <a:avLst/>
          </a:prstGeom>
          <a:noFill/>
        </p:spPr>
        <p:txBody>
          <a:bodyPr wrap="square" rtlCol="0">
            <a:spAutoFit/>
          </a:bodyPr>
          <a:lstStyle/>
          <a:p>
            <a:pPr marL="342900" indent="-3429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Consumes less time than searching around for hotel</a:t>
            </a:r>
          </a:p>
          <a:p>
            <a:r>
              <a:rPr lang="en-US" sz="1800" dirty="0">
                <a:solidFill>
                  <a:srgbClr val="000000"/>
                </a:solidFill>
                <a:latin typeface="Arial" panose="020B0604020202020204" pitchFamily="34" charset="0"/>
                <a:ea typeface="Arial" panose="020B0604020202020204" pitchFamily="34" charset="0"/>
                <a:cs typeface="Arial" panose="020B0604020202020204" pitchFamily="34" charset="0"/>
              </a:rPr>
              <a:t>As focusing on the availability of rooms in the hotel the choosing of category of the hotels can be less time consuming which has the less internet consuming if the duration of booking process in less.</a:t>
            </a:r>
            <a:endPar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Find hotel of your own interest and taste.  </a:t>
            </a:r>
          </a:p>
          <a:p>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In case of suggesting a room from the particular list available from the availability of room the </a:t>
            </a:r>
            <a:r>
              <a:rPr lang="en-US" sz="1800" dirty="0">
                <a:solidFill>
                  <a:srgbClr val="000000"/>
                </a:solidFill>
                <a:latin typeface="Arial" panose="020B0604020202020204" pitchFamily="34" charset="0"/>
                <a:ea typeface="Arial" panose="020B0604020202020204" pitchFamily="34" charset="0"/>
                <a:cs typeface="Arial" panose="020B0604020202020204" pitchFamily="34" charset="0"/>
              </a:rPr>
              <a:t>category enlisted can be among the choice of the user which might help them get hotel of their own interest. </a:t>
            </a:r>
            <a:endPar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E3B2C6B3-792D-4E99-A2AD-DD60167B364C}"/>
              </a:ext>
            </a:extLst>
          </p:cNvPr>
          <p:cNvSpPr txBox="1"/>
          <p:nvPr/>
        </p:nvSpPr>
        <p:spPr>
          <a:xfrm>
            <a:off x="15438216" y="14891237"/>
            <a:ext cx="14310500" cy="701731"/>
          </a:xfrm>
          <a:prstGeom prst="rect">
            <a:avLst/>
          </a:prstGeom>
          <a:noFill/>
        </p:spPr>
        <p:txBody>
          <a:bodyPr wrap="square" rtlCol="0">
            <a:spAutoFit/>
          </a:bodyPr>
          <a:lstStyle/>
          <a:p>
            <a:pPr algn="ctr"/>
            <a:r>
              <a:rPr lang="en-US" sz="3960" b="1" u="sng" dirty="0">
                <a:cs typeface="Times New Roman" panose="02020603050405020304" pitchFamily="18" charset="0"/>
              </a:rPr>
              <a:t>Conclusion and Critical Evaluation </a:t>
            </a:r>
          </a:p>
        </p:txBody>
      </p:sp>
      <p:sp>
        <p:nvSpPr>
          <p:cNvPr id="30" name="TextBox 29">
            <a:extLst>
              <a:ext uri="{FF2B5EF4-FFF2-40B4-BE49-F238E27FC236}">
                <a16:creationId xmlns:a16="http://schemas.microsoft.com/office/drawing/2014/main" id="{AD892065-BC42-4D6F-854C-C96D551B31B2}"/>
              </a:ext>
            </a:extLst>
          </p:cNvPr>
          <p:cNvSpPr txBox="1"/>
          <p:nvPr/>
        </p:nvSpPr>
        <p:spPr>
          <a:xfrm>
            <a:off x="15392056" y="15596154"/>
            <a:ext cx="14223295" cy="513986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Based on the findings,</a:t>
            </a: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The system is having most of the benefits through the users. As In home page the user can get a view of certain hotels according to the top booking list and through every hotel section, they can get redirected to another page which is a hotels page where the hotels according to the particular list in the database driven through the admin panel of the website is viewed.</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In a total this project is done for the improvement and to raise the believe on people regarding making their stay at a destination through a pre booking with a finding of a better hotel or other stay able place throughout a period of time. </a:t>
            </a:r>
          </a:p>
          <a:p>
            <a:pPr marL="342900" indent="-3429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Also the working is seen in the hotels page as a search bar is given where the user can input their destination and get a hotel displayed according to their destination through which you get redirected to the pages of the booking details.</a:t>
            </a:r>
          </a:p>
          <a:p>
            <a:endPar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rPr>
              <a:t>In my point of view during this whole report writing mostly I researched on many of other hotel website to evaluate the credentials and relatable information.</a:t>
            </a:r>
          </a:p>
          <a:p>
            <a:pPr marL="342900" indent="-3429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rPr>
              <a:t>The most annoying part of my journey through </a:t>
            </a:r>
            <a:r>
              <a:rPr lang="en-US" sz="1800" dirty="0">
                <a:solidFill>
                  <a:srgbClr val="000000"/>
                </a:solidFill>
                <a:latin typeface="Arial" panose="020B0604020202020204" pitchFamily="34" charset="0"/>
                <a:ea typeface="Arial" panose="020B0604020202020204" pitchFamily="34" charset="0"/>
              </a:rPr>
              <a:t>tasking this project </a:t>
            </a:r>
            <a:r>
              <a:rPr lang="en-US" sz="1800" dirty="0">
                <a:solidFill>
                  <a:srgbClr val="000000"/>
                </a:solidFill>
                <a:effectLst/>
                <a:latin typeface="Arial" panose="020B0604020202020204" pitchFamily="34" charset="0"/>
                <a:ea typeface="Arial" panose="020B0604020202020204" pitchFamily="34" charset="0"/>
              </a:rPr>
              <a:t>was getting messed up with the data that I collected through different sites. I ruined through different research that I have made during the management system for my website.</a:t>
            </a:r>
            <a:endParaRPr lang="en-US" sz="1800" dirty="0">
              <a:solidFill>
                <a:srgbClr val="000000"/>
              </a:solidFill>
              <a:latin typeface="Arial" panose="020B0604020202020204" pitchFamily="34" charset="0"/>
              <a:ea typeface="Arial" panose="020B0604020202020204" pitchFamily="34" charset="0"/>
            </a:endParaRPr>
          </a:p>
          <a:p>
            <a:pPr marL="342900" indent="-3429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rPr>
              <a:t>Most of the systems were with a provide to ease of access where one of among key goals should be a one instrument panel that lets your users to cooperate and maintain without making mistakes. </a:t>
            </a:r>
            <a:endParaRPr lang="en-US" sz="1800" dirty="0">
              <a:solidFill>
                <a:srgbClr val="000000"/>
              </a:solidFill>
              <a:latin typeface="Arial" panose="020B0604020202020204" pitchFamily="34" charset="0"/>
              <a:ea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rPr>
              <a:t>Finding out different category of systems related to hotel and knowing the genres in deep was a real good experience while tasking this project.</a:t>
            </a:r>
            <a:endPar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000000"/>
              </a:solidFill>
              <a:effectLst/>
              <a:latin typeface="Arial" panose="020B0604020202020204" pitchFamily="34" charset="0"/>
              <a:ea typeface="Arial" panose="020B0604020202020204" pitchFamily="34"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0A6671F6-0616-40DD-92D7-0C5AA709BF68}"/>
              </a:ext>
            </a:extLst>
          </p:cNvPr>
          <p:cNvSpPr txBox="1"/>
          <p:nvPr/>
        </p:nvSpPr>
        <p:spPr>
          <a:xfrm>
            <a:off x="583483" y="6092212"/>
            <a:ext cx="14276605" cy="677108"/>
          </a:xfrm>
          <a:prstGeom prst="rect">
            <a:avLst/>
          </a:prstGeom>
          <a:noFill/>
        </p:spPr>
        <p:txBody>
          <a:bodyPr wrap="square" rtlCol="0">
            <a:spAutoFit/>
          </a:bodyPr>
          <a:lstStyle/>
          <a:p>
            <a:pPr marL="342900" indent="-342900">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rPr>
              <a:t>Why is this system efficient for the people to find their hotel for their destination and how can it be helpful to user finding hotels?</a:t>
            </a:r>
          </a:p>
          <a:p>
            <a:endParaRPr lang="en-US" sz="2000" dirty="0">
              <a:latin typeface="Times New Roman" panose="02020603050405020304" pitchFamily="18" charset="0"/>
              <a:cs typeface="Times New Roman" panose="02020603050405020304" pitchFamily="18" charset="0"/>
            </a:endParaRPr>
          </a:p>
        </p:txBody>
      </p:sp>
      <p:sp>
        <p:nvSpPr>
          <p:cNvPr id="32" name="Rectangle 2">
            <a:extLst>
              <a:ext uri="{FF2B5EF4-FFF2-40B4-BE49-F238E27FC236}">
                <a16:creationId xmlns:a16="http://schemas.microsoft.com/office/drawing/2014/main" id="{F48018B8-B8E1-4484-A159-B7B0D09DA5DD}"/>
              </a:ext>
            </a:extLst>
          </p:cNvPr>
          <p:cNvSpPr>
            <a:spLocks noChangeArrowheads="1"/>
          </p:cNvSpPr>
          <p:nvPr/>
        </p:nvSpPr>
        <p:spPr bwMode="auto">
          <a:xfrm>
            <a:off x="9327650" y="6460229"/>
            <a:ext cx="3027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4039">
            <a:extLst>
              <a:ext uri="{FF2B5EF4-FFF2-40B4-BE49-F238E27FC236}">
                <a16:creationId xmlns:a16="http://schemas.microsoft.com/office/drawing/2014/main" id="{914FB3F2-8D4B-46E7-8719-AED4D52CDA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8358" y="7547158"/>
            <a:ext cx="7463481" cy="6630397"/>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
            <a:extLst>
              <a:ext uri="{FF2B5EF4-FFF2-40B4-BE49-F238E27FC236}">
                <a16:creationId xmlns:a16="http://schemas.microsoft.com/office/drawing/2014/main" id="{536AD26A-2DBE-4189-8CFB-A82FDE9B1AD0}"/>
              </a:ext>
            </a:extLst>
          </p:cNvPr>
          <p:cNvSpPr>
            <a:spLocks noChangeArrowheads="1"/>
          </p:cNvSpPr>
          <p:nvPr/>
        </p:nvSpPr>
        <p:spPr bwMode="auto">
          <a:xfrm>
            <a:off x="9327650" y="11832329"/>
            <a:ext cx="3027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44546A"/>
                </a:solidFill>
                <a:effectLst/>
                <a:latin typeface="Arial" panose="020B0604020202020204" pitchFamily="34" charset="0"/>
                <a:ea typeface="Arial" panose="020B0604020202020204" pitchFamily="34" charset="0"/>
              </a:rPr>
              <a:t>F</a:t>
            </a:r>
            <a:r>
              <a:rPr kumimoji="0" lang="en-US" altLang="en-US" sz="900" b="0" i="1" u="none" strike="noStrike" cap="none" normalizeH="0" baseline="0" bmk="">
                <a:ln>
                  <a:noFill/>
                </a:ln>
                <a:solidFill>
                  <a:srgbClr val="44546A"/>
                </a:solidFill>
                <a:effectLst/>
                <a:latin typeface="Arial" panose="020B0604020202020204" pitchFamily="34" charset="0"/>
                <a:ea typeface="Arial" panose="020B0604020202020204" pitchFamily="34" charset="0"/>
              </a:rPr>
              <a:t>igure </a:t>
            </a:r>
            <a:r>
              <a:rPr kumimoji="0" lang="en-US" altLang="en-US" sz="900" b="0" i="1" u="none" strike="noStrike" cap="none" normalizeH="0" baseline="0" bmk="_Toc101419077">
                <a:ln>
                  <a:noFill/>
                </a:ln>
                <a:solidFill>
                  <a:srgbClr val="44546A"/>
                </a:solidFill>
                <a:effectLst/>
                <a:latin typeface="Arial" panose="020B0604020202020204" pitchFamily="34" charset="0"/>
                <a:ea typeface="Arial" panose="020B0604020202020204" pitchFamily="34" charset="0"/>
              </a:rPr>
              <a:t>6 Activity Diagram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TextBox 33">
            <a:extLst>
              <a:ext uri="{FF2B5EF4-FFF2-40B4-BE49-F238E27FC236}">
                <a16:creationId xmlns:a16="http://schemas.microsoft.com/office/drawing/2014/main" id="{B8E0D30F-531C-4B97-85E1-6831B001ABA0}"/>
              </a:ext>
            </a:extLst>
          </p:cNvPr>
          <p:cNvSpPr txBox="1"/>
          <p:nvPr/>
        </p:nvSpPr>
        <p:spPr>
          <a:xfrm>
            <a:off x="7780147" y="6721919"/>
            <a:ext cx="5559290" cy="701731"/>
          </a:xfrm>
          <a:prstGeom prst="rect">
            <a:avLst/>
          </a:prstGeom>
          <a:noFill/>
        </p:spPr>
        <p:txBody>
          <a:bodyPr wrap="square" rtlCol="0">
            <a:spAutoFit/>
          </a:bodyPr>
          <a:lstStyle/>
          <a:p>
            <a:pPr algn="ctr"/>
            <a:r>
              <a:rPr lang="en-US" sz="3960" b="1" u="sng" dirty="0">
                <a:cs typeface="Arial" panose="020B0604020202020204" pitchFamily="34" charset="0"/>
              </a:rPr>
              <a:t>Product Process</a:t>
            </a:r>
          </a:p>
        </p:txBody>
      </p:sp>
    </p:spTree>
    <p:extLst>
      <p:ext uri="{BB962C8B-B14F-4D97-AF65-F5344CB8AC3E}">
        <p14:creationId xmlns:p14="http://schemas.microsoft.com/office/powerpoint/2010/main" val="2163722089"/>
      </p:ext>
    </p:extLst>
  </p:cSld>
  <p:clrMapOvr>
    <a:masterClrMapping/>
  </p:clrMapOvr>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759</TotalTime>
  <Words>1431</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PosterPresentations.com-100CMx140CM</vt:lpstr>
      <vt:lpstr>Without Quick Guides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Pravesh Karki</cp:lastModifiedBy>
  <cp:revision>69</cp:revision>
  <dcterms:created xsi:type="dcterms:W3CDTF">2012-02-10T00:21:22Z</dcterms:created>
  <dcterms:modified xsi:type="dcterms:W3CDTF">2022-04-25T16:43:32Z</dcterms:modified>
</cp:coreProperties>
</file>