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64" r:id="rId13"/>
    <p:sldId id="270" r:id="rId14"/>
    <p:sldId id="271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E62100"/>
    <a:srgbClr val="F22300"/>
    <a:srgbClr val="FF2400"/>
    <a:srgbClr val="DC143C"/>
    <a:srgbClr val="FFFFFF"/>
    <a:srgbClr val="FF4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178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9442-9119-44DD-95DF-C59BC1810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34F34-8761-E9D6-6B0D-2A085B81E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C0E14-1443-88A3-7C5B-B26514CA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3E54-7A40-45CE-A521-C561E8B64BB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F8F8-D1B3-53BF-7FE6-DD900D84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6C16-83F8-D535-1472-F9DE564A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9C2-94EA-4B30-80FB-6423E9845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73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ABAB-9F26-D806-3381-4FAFB6D7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7DEE-28AF-3551-C4F7-32FC1B59B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CF4C1-3B88-1C99-3F6B-F0199D58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3E54-7A40-45CE-A521-C561E8B64BB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7716-44E5-D36E-5359-5985A221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6513-06D7-6C94-E928-B42CB291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9C2-94EA-4B30-80FB-6423E9845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6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9B388-44A6-EC93-4FE1-BA1074699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109B8-E720-6F01-17FE-2E4BDE2A7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84D2-E81A-EFD7-488E-71BC6772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3E54-7A40-45CE-A521-C561E8B64BB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9EA5-521B-E984-D8BD-B9812550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047F-B23A-F1DA-4258-B4767C8E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9C2-94EA-4B30-80FB-6423E9845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7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C511-CA49-2FA0-1446-015E9104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EBA8-2BFA-6E23-E567-D6368AE1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D06E1-CAC6-9D6B-FB0B-59FBBAF8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3E54-7A40-45CE-A521-C561E8B64BB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3316-9A93-149C-00E1-A481CABB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DB55-5CA3-27B9-39F9-F6C96F16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9C2-94EA-4B30-80FB-6423E9845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1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1DB-4111-53BD-9C46-00A94057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46B3-1BFD-5923-9A95-741E10871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D386-DE47-430C-A093-308815CA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3E54-7A40-45CE-A521-C561E8B64BB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18DB-CD8B-50FC-1156-AC49B7F3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F9C8-AAC9-315B-221B-39FED358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9C2-94EA-4B30-80FB-6423E9845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22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DFB1-9168-7791-C8A5-32197245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18D6-F0B8-01BE-6235-419B4B94A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9845E-0F56-AEE3-1051-4A4CB2AD6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32F38-DBCB-8160-1460-FF5AC6F7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3E54-7A40-45CE-A521-C561E8B64BB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87BAF-FA9D-8F8A-DE5D-5ECD3886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A996-ADAD-2E29-B5A1-98EEF6AD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9C2-94EA-4B30-80FB-6423E9845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9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4000-A905-CDF7-76FB-7B18F994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1B6D-DCEF-445E-9DB4-968B86E7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E8CE4-CF98-39A5-842E-D75A2DAA3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03BF9-1836-133D-88E5-00B5772F4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9B28A-4298-AB22-F18A-DAF8A1E5E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7D4EF-D452-1C5F-9695-3336D02C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3E54-7A40-45CE-A521-C561E8B64BB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9FB52-0662-51E6-B38F-5064C981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238DA-E936-4B4D-ACAB-0B5EECE7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9C2-94EA-4B30-80FB-6423E9845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FFEE-BBA7-2A90-AEFD-30A72038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198E7-7C71-46A0-B982-D8DA79DF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3E54-7A40-45CE-A521-C561E8B64BB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3F161-81A5-F918-2812-C84A0865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E4AFC-B961-DF6B-E235-7E31E282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9C2-94EA-4B30-80FB-6423E9845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2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D9262-9483-5AAD-E885-A5372E8D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3E54-7A40-45CE-A521-C561E8B64BB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372A5-5A91-1E71-6C13-730B4313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92C03-D579-B836-A87B-69FDB349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9C2-94EA-4B30-80FB-6423E9845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EF22-5ED8-BBE9-4E22-ED12F88E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6C37-781E-84D2-6620-170FD915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47035-9DD4-0713-BD4E-474468FF3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0467-209F-C5B3-B8D2-118DE658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3E54-7A40-45CE-A521-C561E8B64BB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8C564-8AFD-1080-FE06-D505DFEA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FF59F-1681-601C-CB39-863CD1A4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9C2-94EA-4B30-80FB-6423E9845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3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FFF3-0CA2-BEC4-0108-E6A9FDFE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63068-E66F-F648-7FD4-F58954D9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035BD-3B12-A3EA-2EF8-AD3BA9FFC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3C912-4DA6-5B41-B733-D5A12992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3E54-7A40-45CE-A521-C561E8B64BB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8647-B417-5392-E8E6-BD42F65C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427BE-6B19-312F-2819-14CA891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69C2-94EA-4B30-80FB-6423E9845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60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AFB60-8043-6792-E9CB-6E88F334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9757B-E552-4CB0-5F01-1B4FC207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F50A4-77A3-A6B0-38C9-96DD51911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3E54-7A40-45CE-A521-C561E8B64BB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2379-11C7-312C-6022-25DF9FB87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A93C-F744-F93B-7CEA-B9835C98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69C2-94EA-4B30-80FB-6423E9845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45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AB24-49EB-E255-FB62-9E7AD5AAE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670" y="256385"/>
            <a:ext cx="5930098" cy="93479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Cricket Score Sheet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800F4-A1AD-9D67-879D-7502A8BE6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4462" y="1603058"/>
            <a:ext cx="7564514" cy="4665042"/>
          </a:xfrm>
        </p:spPr>
        <p:txBody>
          <a:bodyPr anchor="t">
            <a:noAutofit/>
          </a:bodyPr>
          <a:lstStyle/>
          <a:p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SUBMITTED BY</a:t>
            </a:r>
          </a:p>
          <a:p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Arun Khadka (THA080BEI009)</a:t>
            </a:r>
          </a:p>
          <a:p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Prabesh Phuyal (THA080BEI030)</a:t>
            </a:r>
          </a:p>
          <a:p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Sandesh Neupane (THA080BEI041)</a:t>
            </a:r>
          </a:p>
          <a:p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SUBMITTED TO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Electronics and Computer Engineering.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Thapathali Campus.</a:t>
            </a:r>
          </a:p>
          <a:p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Kathmandu, Nepal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May, 2024</a:t>
            </a:r>
            <a:endParaRPr lang="en-US" sz="1600" dirty="0"/>
          </a:p>
          <a:p>
            <a:pPr algn="l"/>
            <a:endParaRPr lang="en-GB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1A1FC08-1E70-6B2A-0EA7-A733DBE04878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7270D556-F61A-D394-FD8F-53C9685C1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C8701AB0-E59D-AF38-E489-E62629AF70AB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BFFD86-BFE1-FBE2-BCFA-8AF91C31AD07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7668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666C2-A513-6ADB-16B3-41113AD8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8B45370-CC48-1A4D-8A7F-51B5803D804D}"/>
              </a:ext>
            </a:extLst>
          </p:cNvPr>
          <p:cNvSpPr/>
          <p:nvPr/>
        </p:nvSpPr>
        <p:spPr>
          <a:xfrm>
            <a:off x="7131480" y="1543050"/>
            <a:ext cx="3584145" cy="4371975"/>
          </a:xfrm>
          <a:prstGeom prst="rect">
            <a:avLst/>
          </a:prstGeom>
          <a:solidFill>
            <a:srgbClr val="E7E6E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D8E1FF-9AFE-0C83-99B8-86AE2B785783}"/>
              </a:ext>
            </a:extLst>
          </p:cNvPr>
          <p:cNvSpPr/>
          <p:nvPr/>
        </p:nvSpPr>
        <p:spPr>
          <a:xfrm>
            <a:off x="1962150" y="1620505"/>
            <a:ext cx="3098372" cy="4208796"/>
          </a:xfrm>
          <a:prstGeom prst="rect">
            <a:avLst/>
          </a:prstGeom>
          <a:solidFill>
            <a:srgbClr val="E7E6E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F1823-9E59-956F-9263-39EE5C19920F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92451-55BA-677A-A045-026BE753764F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6BF7C8-7D20-E2BA-3512-E9CA31F7A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C2B5B3-5CA3-B63C-EA06-A7CC1C3E7D97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3172C-49B3-BCB5-125B-37C6F41C6D45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A8B1E5-00E7-9397-4A4A-87FEB206B314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892639-E23C-7B12-EF87-77E7F02F1B9F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817CF-1F45-A000-F8FA-E5A533985A1D}"/>
              </a:ext>
            </a:extLst>
          </p:cNvPr>
          <p:cNvSpPr txBox="1"/>
          <p:nvPr/>
        </p:nvSpPr>
        <p:spPr>
          <a:xfrm>
            <a:off x="3032603" y="781712"/>
            <a:ext cx="589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979C7-2328-868A-8FE4-AC96FEA6CE0A}"/>
              </a:ext>
            </a:extLst>
          </p:cNvPr>
          <p:cNvSpPr/>
          <p:nvPr/>
        </p:nvSpPr>
        <p:spPr>
          <a:xfrm>
            <a:off x="2594699" y="400905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EF1F3-F016-C961-CC9E-BBBB813E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91" y="1652781"/>
            <a:ext cx="3062333" cy="4154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1677B6-65A7-F0DA-7EA2-6DB72CBB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606" y="1580164"/>
            <a:ext cx="3497943" cy="4299467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B17F1F1-84C8-F457-96BF-CBA24334476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-638629" y="2888343"/>
            <a:ext cx="2600779" cy="836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98FA144-3227-8EEC-BFF9-5CECCB63354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060522" y="2281238"/>
            <a:ext cx="2070958" cy="1447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242EBD0-3550-60F6-E3A3-A1D87EA3146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715625" y="3729038"/>
            <a:ext cx="2056945" cy="21505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0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666C2-A513-6ADB-16B3-41113AD8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5DF05A2-B0C9-A55B-5478-06A5ABDF3E3C}"/>
              </a:ext>
            </a:extLst>
          </p:cNvPr>
          <p:cNvSpPr/>
          <p:nvPr/>
        </p:nvSpPr>
        <p:spPr>
          <a:xfrm>
            <a:off x="6922295" y="1590675"/>
            <a:ext cx="4298156" cy="4379524"/>
          </a:xfrm>
          <a:prstGeom prst="rect">
            <a:avLst/>
          </a:prstGeom>
          <a:solidFill>
            <a:srgbClr val="E7E6E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B11C81-EC3D-80DC-9C7E-60A12ACC3FBA}"/>
              </a:ext>
            </a:extLst>
          </p:cNvPr>
          <p:cNvSpPr/>
          <p:nvPr/>
        </p:nvSpPr>
        <p:spPr>
          <a:xfrm>
            <a:off x="692944" y="2372858"/>
            <a:ext cx="5003005" cy="2368211"/>
          </a:xfrm>
          <a:prstGeom prst="rect">
            <a:avLst/>
          </a:prstGeom>
          <a:solidFill>
            <a:srgbClr val="E7E6E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F1823-9E59-956F-9263-39EE5C19920F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92451-55BA-677A-A045-026BE753764F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6BF7C8-7D20-E2BA-3512-E9CA31F7A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C2B5B3-5CA3-B63C-EA06-A7CC1C3E7D97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3172C-49B3-BCB5-125B-37C6F41C6D45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A8B1E5-00E7-9397-4A4A-87FEB206B314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892639-E23C-7B12-EF87-77E7F02F1B9F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817CF-1F45-A000-F8FA-E5A533985A1D}"/>
              </a:ext>
            </a:extLst>
          </p:cNvPr>
          <p:cNvSpPr txBox="1"/>
          <p:nvPr/>
        </p:nvSpPr>
        <p:spPr>
          <a:xfrm>
            <a:off x="3032603" y="781712"/>
            <a:ext cx="589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979C7-2328-868A-8FE4-AC96FEA6CE0A}"/>
              </a:ext>
            </a:extLst>
          </p:cNvPr>
          <p:cNvSpPr/>
          <p:nvPr/>
        </p:nvSpPr>
        <p:spPr>
          <a:xfrm>
            <a:off x="2594699" y="400905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CC92A-26EE-2350-4E36-B07E52E6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39" y="2391950"/>
            <a:ext cx="4961908" cy="2328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11A924-3212-1D4B-2FD3-3148FDDC9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438" y="1608096"/>
            <a:ext cx="4259977" cy="4349694"/>
          </a:xfrm>
          <a:prstGeom prst="rect">
            <a:avLst/>
          </a:prstGeom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5D35A21-8876-8F68-EF2C-47D136944B3C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11047042" y="1663007"/>
            <a:ext cx="2290840" cy="19440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DF05408-7B30-F09E-DD5F-F4ECC1F056C7}"/>
              </a:ext>
            </a:extLst>
          </p:cNvPr>
          <p:cNvCxnSpPr>
            <a:cxnSpLocks/>
            <a:stCxn id="18" idx="1"/>
            <a:endCxn id="16" idx="2"/>
          </p:cNvCxnSpPr>
          <p:nvPr/>
        </p:nvCxnSpPr>
        <p:spPr>
          <a:xfrm rot="10800000" flipV="1">
            <a:off x="3194447" y="3780437"/>
            <a:ext cx="3727848" cy="960632"/>
          </a:xfrm>
          <a:prstGeom prst="curvedConnector4">
            <a:avLst>
              <a:gd name="adj1" fmla="val 16448"/>
              <a:gd name="adj2" fmla="val 2517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9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666C2-A513-6ADB-16B3-41113AD8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67A3C6-A384-3920-92F1-64719F8EC689}"/>
              </a:ext>
            </a:extLst>
          </p:cNvPr>
          <p:cNvSpPr/>
          <p:nvPr/>
        </p:nvSpPr>
        <p:spPr>
          <a:xfrm>
            <a:off x="6174638" y="1471894"/>
            <a:ext cx="4922521" cy="4654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1DD74-7B69-2367-DAE8-4BB3DCE08813}"/>
              </a:ext>
            </a:extLst>
          </p:cNvPr>
          <p:cNvSpPr/>
          <p:nvPr/>
        </p:nvSpPr>
        <p:spPr>
          <a:xfrm>
            <a:off x="1188721" y="1472462"/>
            <a:ext cx="4759642" cy="46546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F1823-9E59-956F-9263-39EE5C19920F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92451-55BA-677A-A045-026BE753764F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6BF7C8-7D20-E2BA-3512-E9CA31F7A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C2B5B3-5CA3-B63C-EA06-A7CC1C3E7D97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3172C-49B3-BCB5-125B-37C6F41C6D45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A8B1E5-00E7-9397-4A4A-87FEB206B314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892639-E23C-7B12-EF87-77E7F02F1B9F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817CF-1F45-A000-F8FA-E5A533985A1D}"/>
              </a:ext>
            </a:extLst>
          </p:cNvPr>
          <p:cNvSpPr txBox="1"/>
          <p:nvPr/>
        </p:nvSpPr>
        <p:spPr>
          <a:xfrm>
            <a:off x="3032603" y="781712"/>
            <a:ext cx="589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979C7-2328-868A-8FE4-AC96FEA6CE0A}"/>
              </a:ext>
            </a:extLst>
          </p:cNvPr>
          <p:cNvSpPr/>
          <p:nvPr/>
        </p:nvSpPr>
        <p:spPr>
          <a:xfrm>
            <a:off x="2594699" y="400905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6A3C3E-9777-05CF-3236-4AB782BD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526609"/>
            <a:ext cx="4669155" cy="45751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B2BD85-5BCC-51A5-5C2B-7BF171EC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639" y="1526609"/>
            <a:ext cx="4799317" cy="45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0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09D6B-78CC-7C4B-C9B2-68AE163F1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A58D58-5346-EC53-576E-99E8EF21210F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C48D1-4E9D-64E6-085E-13D4C2B2CB45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5BA40B-3512-49F2-325A-2995985DB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2EE803-A53C-F68F-7DDD-CC1692471024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5DBB9-BC5E-E398-1B99-1D5E77847D7D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0B1A38-EEC0-8E76-A9AA-423C2DD008D6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BB7DA-4EF2-5777-079E-C0A469091454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F376E-5E84-90AB-E0E4-3045B6EA534B}"/>
              </a:ext>
            </a:extLst>
          </p:cNvPr>
          <p:cNvSpPr txBox="1"/>
          <p:nvPr/>
        </p:nvSpPr>
        <p:spPr>
          <a:xfrm>
            <a:off x="3148013" y="914034"/>
            <a:ext cx="589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Project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BE895-C73E-7374-AECB-574447B3B388}"/>
              </a:ext>
            </a:extLst>
          </p:cNvPr>
          <p:cNvSpPr/>
          <p:nvPr/>
        </p:nvSpPr>
        <p:spPr>
          <a:xfrm>
            <a:off x="2594699" y="400905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1DB08-160D-BFDB-5501-6708C6F1BB50}"/>
              </a:ext>
            </a:extLst>
          </p:cNvPr>
          <p:cNvSpPr txBox="1"/>
          <p:nvPr/>
        </p:nvSpPr>
        <p:spPr>
          <a:xfrm>
            <a:off x="1151946" y="2040158"/>
            <a:ext cx="8144888" cy="277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Reduces time spent on manual score entry </a:t>
            </a:r>
          </a:p>
          <a:p>
            <a:pPr marL="457200" indent="-457200" algn="l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minimizes human errors.</a:t>
            </a:r>
          </a:p>
          <a:p>
            <a:pPr marL="457200" indent="-457200" algn="l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Useful to track match statistics.</a:t>
            </a:r>
          </a:p>
          <a:p>
            <a:pPr marL="457200" indent="-457200" algn="l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analyze player performances.</a:t>
            </a:r>
          </a:p>
        </p:txBody>
      </p:sp>
    </p:spTree>
    <p:extLst>
      <p:ext uri="{BB962C8B-B14F-4D97-AF65-F5344CB8AC3E}">
        <p14:creationId xmlns:p14="http://schemas.microsoft.com/office/powerpoint/2010/main" val="113107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EAA20-F7AE-632A-4939-851255D54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6DC13B-954D-DA17-3A12-49B79210F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5" t="7805" r="2189" b="4303"/>
          <a:stretch/>
        </p:blipFill>
        <p:spPr>
          <a:xfrm>
            <a:off x="2514223" y="1533827"/>
            <a:ext cx="7498080" cy="4389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F87430-17C8-FCB3-884F-9B60C65A56F9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E661E-1517-AC2E-6C44-43EE2660FFB3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740E54-4F51-25AB-1A61-88CD293B0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B8D0F2-2EC8-9784-8093-E33FB231E06F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191C4-9474-384A-006A-147824D49203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362BA-6467-999C-EC6F-E11EDD100A6E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F87B0B-9979-8BC3-B231-56D4493B57E1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BBC2F-6FEF-4ED0-7EA8-35DE58C47B8B}"/>
              </a:ext>
            </a:extLst>
          </p:cNvPr>
          <p:cNvSpPr txBox="1"/>
          <p:nvPr/>
        </p:nvSpPr>
        <p:spPr>
          <a:xfrm>
            <a:off x="3785620" y="846683"/>
            <a:ext cx="478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Tentative Timeline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BA8D9-EAE5-A3F6-1632-57AE17870608}"/>
              </a:ext>
            </a:extLst>
          </p:cNvPr>
          <p:cNvSpPr/>
          <p:nvPr/>
        </p:nvSpPr>
        <p:spPr>
          <a:xfrm>
            <a:off x="2594699" y="400905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21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2E626-D3F0-42DE-BD62-A5E3EF54D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040F84-E976-557C-D74F-369868ECADD6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F429A-D140-8B51-A5CF-254B76C160DC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71B125-93A9-74F7-B2C7-E823145A9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950F39-50C6-3716-78D1-A9D44B5FF2B4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F52E67-5842-5F88-9103-FB597DB297E8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2C168-1B4E-B52D-18C4-A22A4BE46B9D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8F280A-1091-5C81-5E91-7AB81C077C6D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92170-F3DE-4F79-3936-AE69F45B0E89}"/>
              </a:ext>
            </a:extLst>
          </p:cNvPr>
          <p:cNvSpPr txBox="1"/>
          <p:nvPr/>
        </p:nvSpPr>
        <p:spPr>
          <a:xfrm>
            <a:off x="523875" y="914034"/>
            <a:ext cx="11560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7BD96-967F-C3B8-A91E-C56F07105168}"/>
              </a:ext>
            </a:extLst>
          </p:cNvPr>
          <p:cNvSpPr/>
          <p:nvPr/>
        </p:nvSpPr>
        <p:spPr>
          <a:xfrm>
            <a:off x="2594699" y="400905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EB55D-5A23-E38D-DB32-33F4FCDC8275}"/>
              </a:ext>
            </a:extLst>
          </p:cNvPr>
          <p:cNvSpPr txBox="1"/>
          <p:nvPr/>
        </p:nvSpPr>
        <p:spPr>
          <a:xfrm>
            <a:off x="523875" y="1969425"/>
            <a:ext cx="1148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 A. Sharma and R. Gupta, "Design and Implementation of a Cricket Score Sheet Application in C," Journal of Software Engineering, vol. 14, no. 3, pp. 45-56, May 2023.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[2] S. Kumar and M. Singh, "Development of a Cricket Score Tracking System using C Programming Language," International Conference on Computer Applications in Sports, New Delhi, India, July 2022.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[3] CricketStats.com, "Cricket Score Sheet Templates and Examples," [Online]. Available: http://www.cricketstats.com/scoresheets. [Accessed Aug 2023]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6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21A1FC08-1E70-6B2A-0EA7-A733DBE04878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7270D556-F61A-D394-FD8F-53C9685C1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C8701AB0-E59D-AF38-E489-E62629AF70AB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BFFD86-BFE1-FBE2-BCFA-8AF91C31AD07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A9D72A9-8AE8-ADA4-5962-278A980F5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8287" y="2601119"/>
            <a:ext cx="9144000" cy="165576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2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AFE4C4-0332-EC53-C240-01EB5BBD8A50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B79FC-7DA2-A1AE-E873-79CDBA3159BB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41572-03D5-A01E-F275-CCEAB890C3EF}"/>
              </a:ext>
            </a:extLst>
          </p:cNvPr>
          <p:cNvSpPr/>
          <p:nvPr/>
        </p:nvSpPr>
        <p:spPr>
          <a:xfrm>
            <a:off x="2594699" y="400907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BD69D-FABC-233E-A19A-899906FFB35D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C6B08-2A92-C66E-04D5-694DB143F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5CEC29-5771-971D-9373-6D0B86F56CFC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CEA7F6-3A56-79E1-E2D9-0DD0858F7698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D6E7-8F31-6E70-A4E8-ECECB258474A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179C1D-F902-6F23-09DF-D08A74A3C1F5}"/>
              </a:ext>
            </a:extLst>
          </p:cNvPr>
          <p:cNvSpPr txBox="1"/>
          <p:nvPr/>
        </p:nvSpPr>
        <p:spPr>
          <a:xfrm>
            <a:off x="1228725" y="814176"/>
            <a:ext cx="9412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Outline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FEFC13-7267-3CE7-2D20-41C7E01C1E86}"/>
              </a:ext>
            </a:extLst>
          </p:cNvPr>
          <p:cNvGrpSpPr/>
          <p:nvPr/>
        </p:nvGrpSpPr>
        <p:grpSpPr>
          <a:xfrm>
            <a:off x="2137391" y="1625598"/>
            <a:ext cx="9044959" cy="4461929"/>
            <a:chOff x="1029811" y="1612232"/>
            <a:chExt cx="9044959" cy="446192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A67265-6F4D-F404-CBC7-007F4E89D666}"/>
                </a:ext>
              </a:extLst>
            </p:cNvPr>
            <p:cNvSpPr/>
            <p:nvPr/>
          </p:nvSpPr>
          <p:spPr>
            <a:xfrm rot="5400000" flipV="1">
              <a:off x="-994415" y="3636458"/>
              <a:ext cx="4429521" cy="3810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38100" dist="254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8F9938-A3DA-FD55-040F-9DB10D0F2B22}"/>
                </a:ext>
              </a:extLst>
            </p:cNvPr>
            <p:cNvCxnSpPr/>
            <p:nvPr/>
          </p:nvCxnSpPr>
          <p:spPr>
            <a:xfrm>
              <a:off x="1410994" y="2006354"/>
              <a:ext cx="7812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B563D12-0BB0-081E-2AB2-6A2A2B8799A3}"/>
                </a:ext>
              </a:extLst>
            </p:cNvPr>
            <p:cNvCxnSpPr/>
            <p:nvPr/>
          </p:nvCxnSpPr>
          <p:spPr>
            <a:xfrm>
              <a:off x="1428750" y="2753558"/>
              <a:ext cx="7812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DDEF3D-C5EC-84BF-145B-53AD26525357}"/>
                </a:ext>
              </a:extLst>
            </p:cNvPr>
            <p:cNvCxnSpPr/>
            <p:nvPr/>
          </p:nvCxnSpPr>
          <p:spPr>
            <a:xfrm>
              <a:off x="1419872" y="3500762"/>
              <a:ext cx="7812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6B0C25-82F7-15EA-9464-292DE274530F}"/>
                </a:ext>
              </a:extLst>
            </p:cNvPr>
            <p:cNvCxnSpPr/>
            <p:nvPr/>
          </p:nvCxnSpPr>
          <p:spPr>
            <a:xfrm>
              <a:off x="1436980" y="4221333"/>
              <a:ext cx="7812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C5F7B13-555F-D2B7-6FEF-16D03586C397}"/>
                </a:ext>
              </a:extLst>
            </p:cNvPr>
            <p:cNvCxnSpPr/>
            <p:nvPr/>
          </p:nvCxnSpPr>
          <p:spPr>
            <a:xfrm>
              <a:off x="1436981" y="4915268"/>
              <a:ext cx="7812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689DBEF-CE41-13AA-F965-6B50B3C58C92}"/>
                </a:ext>
              </a:extLst>
            </p:cNvPr>
            <p:cNvCxnSpPr/>
            <p:nvPr/>
          </p:nvCxnSpPr>
          <p:spPr>
            <a:xfrm>
              <a:off x="1428103" y="5573696"/>
              <a:ext cx="7812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4DD8B19-3AD5-17B4-27C2-3133B61236C5}"/>
                </a:ext>
              </a:extLst>
            </p:cNvPr>
            <p:cNvSpPr/>
            <p:nvPr/>
          </p:nvSpPr>
          <p:spPr>
            <a:xfrm>
              <a:off x="2343705" y="1806642"/>
              <a:ext cx="3480046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CBB131A-F491-4C3A-0831-81A9BF431A59}"/>
                </a:ext>
              </a:extLst>
            </p:cNvPr>
            <p:cNvSpPr/>
            <p:nvPr/>
          </p:nvSpPr>
          <p:spPr>
            <a:xfrm>
              <a:off x="2343705" y="2533161"/>
              <a:ext cx="3480046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Proposed Methodology 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215540B-83BE-F2D5-CFD5-E7B855C03661}"/>
                </a:ext>
              </a:extLst>
            </p:cNvPr>
            <p:cNvSpPr/>
            <p:nvPr/>
          </p:nvSpPr>
          <p:spPr>
            <a:xfrm>
              <a:off x="2343705" y="3259680"/>
              <a:ext cx="3480046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Expected Results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160FA1F-149F-82F7-D062-8F3D1528AFCD}"/>
                </a:ext>
              </a:extLst>
            </p:cNvPr>
            <p:cNvSpPr/>
            <p:nvPr/>
          </p:nvSpPr>
          <p:spPr>
            <a:xfrm>
              <a:off x="2343705" y="3968443"/>
              <a:ext cx="3480046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Project Applications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1468083-BD85-1734-D042-C18DA7E4D6A5}"/>
                </a:ext>
              </a:extLst>
            </p:cNvPr>
            <p:cNvSpPr/>
            <p:nvPr/>
          </p:nvSpPr>
          <p:spPr>
            <a:xfrm>
              <a:off x="2343705" y="4659450"/>
              <a:ext cx="3480046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Tentative Timeline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DBF48C6-058B-53DB-1A55-9CC8B01A0F9D}"/>
                </a:ext>
              </a:extLst>
            </p:cNvPr>
            <p:cNvSpPr/>
            <p:nvPr/>
          </p:nvSpPr>
          <p:spPr>
            <a:xfrm>
              <a:off x="2343705" y="5368213"/>
              <a:ext cx="3480046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References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B550238-87C8-B3E9-17ED-ABDA2E3B7ACD}"/>
                </a:ext>
              </a:extLst>
            </p:cNvPr>
            <p:cNvSpPr/>
            <p:nvPr/>
          </p:nvSpPr>
          <p:spPr>
            <a:xfrm>
              <a:off x="7476454" y="1633992"/>
              <a:ext cx="2588791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Motivation 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D63A1BB-5AA3-2555-9217-04E2403A8020}"/>
                </a:ext>
              </a:extLst>
            </p:cNvPr>
            <p:cNvSpPr/>
            <p:nvPr/>
          </p:nvSpPr>
          <p:spPr>
            <a:xfrm>
              <a:off x="7466929" y="2200485"/>
              <a:ext cx="2598316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Objectives 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0276498-A468-D796-B309-540520319A03}"/>
                </a:ext>
              </a:extLst>
            </p:cNvPr>
            <p:cNvSpPr/>
            <p:nvPr/>
          </p:nvSpPr>
          <p:spPr>
            <a:xfrm>
              <a:off x="7476454" y="2776616"/>
              <a:ext cx="2598316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Scope of project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52464BE-1906-C7A8-53AB-9A8EAA36225B}"/>
                </a:ext>
              </a:extLst>
            </p:cNvPr>
            <p:cNvCxnSpPr>
              <a:cxnSpLocks/>
            </p:cNvCxnSpPr>
            <p:nvPr/>
          </p:nvCxnSpPr>
          <p:spPr>
            <a:xfrm>
              <a:off x="7007720" y="1806642"/>
              <a:ext cx="3705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E68893C-7A85-8CE9-9565-7B777E5C86B8}"/>
                </a:ext>
              </a:extLst>
            </p:cNvPr>
            <p:cNvCxnSpPr>
              <a:cxnSpLocks/>
            </p:cNvCxnSpPr>
            <p:nvPr/>
          </p:nvCxnSpPr>
          <p:spPr>
            <a:xfrm>
              <a:off x="7007720" y="2387667"/>
              <a:ext cx="3705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B3A8950-074C-3F95-983C-843F41026BF7}"/>
                </a:ext>
              </a:extLst>
            </p:cNvPr>
            <p:cNvCxnSpPr>
              <a:cxnSpLocks/>
            </p:cNvCxnSpPr>
            <p:nvPr/>
          </p:nvCxnSpPr>
          <p:spPr>
            <a:xfrm>
              <a:off x="7017245" y="2968692"/>
              <a:ext cx="3705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BC6CE6A-654E-0418-9486-B2C2C1D2EF08}"/>
                </a:ext>
              </a:extLst>
            </p:cNvPr>
            <p:cNvCxnSpPr>
              <a:cxnSpLocks/>
            </p:cNvCxnSpPr>
            <p:nvPr/>
          </p:nvCxnSpPr>
          <p:spPr>
            <a:xfrm>
              <a:off x="7062083" y="3834179"/>
              <a:ext cx="3705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00E794A-CCF2-8A38-B53E-F33C17C30BDE}"/>
                </a:ext>
              </a:extLst>
            </p:cNvPr>
            <p:cNvCxnSpPr>
              <a:cxnSpLocks/>
            </p:cNvCxnSpPr>
            <p:nvPr/>
          </p:nvCxnSpPr>
          <p:spPr>
            <a:xfrm>
              <a:off x="7033405" y="4421177"/>
              <a:ext cx="3705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C6A048D-384A-E540-9DC6-3E9DA70D48DB}"/>
                </a:ext>
              </a:extLst>
            </p:cNvPr>
            <p:cNvSpPr/>
            <p:nvPr/>
          </p:nvSpPr>
          <p:spPr>
            <a:xfrm>
              <a:off x="7476454" y="3615983"/>
              <a:ext cx="2598316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Block Diagrams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9CD7B3B-7D7A-35EE-E868-16B41C853C5A}"/>
                </a:ext>
              </a:extLst>
            </p:cNvPr>
            <p:cNvSpPr/>
            <p:nvPr/>
          </p:nvSpPr>
          <p:spPr>
            <a:xfrm>
              <a:off x="7476454" y="4198064"/>
              <a:ext cx="2598316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Working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C4410CA-FE89-B89B-CC9E-83B63E56190B}"/>
                </a:ext>
              </a:extLst>
            </p:cNvPr>
            <p:cNvSpPr/>
            <p:nvPr/>
          </p:nvSpPr>
          <p:spPr>
            <a:xfrm>
              <a:off x="7466929" y="5061639"/>
              <a:ext cx="2598316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User Interface 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1AACBDF2-BC44-7BB3-A34C-C8EDDDFE80E9}"/>
                </a:ext>
              </a:extLst>
            </p:cNvPr>
            <p:cNvSpPr/>
            <p:nvPr/>
          </p:nvSpPr>
          <p:spPr>
            <a:xfrm>
              <a:off x="7476454" y="5637770"/>
              <a:ext cx="2598316" cy="4363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45434CE-C195-5D89-FBCF-5095E8263B2D}"/>
                </a:ext>
              </a:extLst>
            </p:cNvPr>
            <p:cNvCxnSpPr>
              <a:cxnSpLocks/>
            </p:cNvCxnSpPr>
            <p:nvPr/>
          </p:nvCxnSpPr>
          <p:spPr>
            <a:xfrm>
              <a:off x="7007720" y="5248821"/>
              <a:ext cx="3705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5A133B4-A888-413C-905E-24E3CF7AB81B}"/>
                </a:ext>
              </a:extLst>
            </p:cNvPr>
            <p:cNvCxnSpPr>
              <a:cxnSpLocks/>
            </p:cNvCxnSpPr>
            <p:nvPr/>
          </p:nvCxnSpPr>
          <p:spPr>
            <a:xfrm>
              <a:off x="7017245" y="5829846"/>
              <a:ext cx="3705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64248AF-70D7-6275-D61C-6E9D5C637313}"/>
              </a:ext>
            </a:extLst>
          </p:cNvPr>
          <p:cNvSpPr/>
          <p:nvPr/>
        </p:nvSpPr>
        <p:spPr>
          <a:xfrm>
            <a:off x="2110111" y="1570946"/>
            <a:ext cx="425572" cy="451589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7768B3-1DBD-FBCF-6018-0D02A764DB1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931331" y="2038204"/>
            <a:ext cx="1004170" cy="2537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8EABC2-A512-95BF-FD33-1058D9A9AB58}"/>
              </a:ext>
            </a:extLst>
          </p:cNvPr>
          <p:cNvSpPr/>
          <p:nvPr/>
        </p:nvSpPr>
        <p:spPr>
          <a:xfrm>
            <a:off x="7954552" y="1621347"/>
            <a:ext cx="255998" cy="158597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D6C2D57-E631-4763-50D1-907B51E9645F}"/>
              </a:ext>
            </a:extLst>
          </p:cNvPr>
          <p:cNvCxnSpPr>
            <a:cxnSpLocks/>
            <a:stCxn id="29" idx="3"/>
            <a:endCxn id="61" idx="1"/>
          </p:cNvCxnSpPr>
          <p:nvPr/>
        </p:nvCxnSpPr>
        <p:spPr>
          <a:xfrm>
            <a:off x="6931331" y="2764723"/>
            <a:ext cx="1017739" cy="13246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EFF3AF3-359A-5842-E006-9DE04D73CE1F}"/>
              </a:ext>
            </a:extLst>
          </p:cNvPr>
          <p:cNvSpPr/>
          <p:nvPr/>
        </p:nvSpPr>
        <p:spPr>
          <a:xfrm>
            <a:off x="7949070" y="3596478"/>
            <a:ext cx="255998" cy="98575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155602-5A4A-78EB-B8C7-E9A6DB24D9B8}"/>
              </a:ext>
            </a:extLst>
          </p:cNvPr>
          <p:cNvSpPr/>
          <p:nvPr/>
        </p:nvSpPr>
        <p:spPr>
          <a:xfrm>
            <a:off x="7968354" y="5069073"/>
            <a:ext cx="255998" cy="98575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1665ECF-6B7E-9B30-9C38-9D00BAB118AC}"/>
              </a:ext>
            </a:extLst>
          </p:cNvPr>
          <p:cNvCxnSpPr>
            <a:cxnSpLocks/>
            <a:stCxn id="30" idx="3"/>
            <a:endCxn id="4" idx="1"/>
          </p:cNvCxnSpPr>
          <p:nvPr/>
        </p:nvCxnSpPr>
        <p:spPr>
          <a:xfrm>
            <a:off x="6931331" y="3491242"/>
            <a:ext cx="995542" cy="2070706"/>
          </a:xfrm>
          <a:prstGeom prst="bentConnector3">
            <a:avLst>
              <a:gd name="adj1" fmla="val 26732"/>
            </a:avLst>
          </a:prstGeom>
          <a:ln w="28575">
            <a:headEnd w="lg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7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2204A-5DAE-0370-2DCD-DB9CD9F1C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DC4966-0E8B-C9B6-99BF-E315C0F02E78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FA27AE-D8D4-D084-8B18-6F1286F9ED18}"/>
              </a:ext>
            </a:extLst>
          </p:cNvPr>
          <p:cNvSpPr/>
          <p:nvPr/>
        </p:nvSpPr>
        <p:spPr>
          <a:xfrm>
            <a:off x="2594698" y="400906"/>
            <a:ext cx="9412577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3EE00-BA3E-6223-FC86-8D5614311B32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A0C699-74B7-0672-1DE9-B2C3CBD6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12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B0E630-F1D4-AFCC-B87A-7BA9ADC6337D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2305E-9A51-2916-48D7-4F7107C85D3A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3003E6-4719-3BF8-4CC9-1B2A5B3DC7B2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3B9543-EC24-F232-B7F2-07A09AA6AEA0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E57CB-2206-3B86-118E-8A88A9BDB60B}"/>
              </a:ext>
            </a:extLst>
          </p:cNvPr>
          <p:cNvSpPr txBox="1"/>
          <p:nvPr/>
        </p:nvSpPr>
        <p:spPr>
          <a:xfrm>
            <a:off x="3148013" y="914880"/>
            <a:ext cx="589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1FA32B-B924-7D83-69D4-1C022E15CD7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51946" y="1215762"/>
            <a:ext cx="9412576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ont-fk-grotesk-neue)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Modernize the process of scoring cricket matches,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Automate the scoring system,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Enhance the accuracy, </a:t>
            </a:r>
          </a:p>
          <a:p>
            <a:pPr marL="457200" indent="-457200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CFCF9"/>
                </a:highlight>
                <a:cs typeface="Arial" panose="020B0604020202020204" pitchFamily="34" charset="0"/>
              </a:rPr>
              <a:t>Provide match statistics for analysis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Promote the use of technology in sports management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3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C8903-F647-A37B-6501-8AEE23D74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116687-DF39-C36C-7DD1-E3F57AF5953B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511804-515C-F39C-CC41-614329CB7EC8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91A480-1464-8DEE-2475-FC79FA198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12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94E918-AE98-4512-6333-510773CE2641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9D3AF1-21B5-C54B-72F6-D10F42FD9CE6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6CE466-FE0E-2754-0390-1E6D8A30D272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C57E6-96CB-A60E-EE91-61D23631EF2E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A81F9-C245-0EEF-CA5E-BB0926F8E428}"/>
              </a:ext>
            </a:extLst>
          </p:cNvPr>
          <p:cNvSpPr txBox="1"/>
          <p:nvPr/>
        </p:nvSpPr>
        <p:spPr>
          <a:xfrm>
            <a:off x="3148013" y="914880"/>
            <a:ext cx="589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54ED0-5FC5-1941-C6A9-637121D998D7}"/>
              </a:ext>
            </a:extLst>
          </p:cNvPr>
          <p:cNvSpPr txBox="1"/>
          <p:nvPr/>
        </p:nvSpPr>
        <p:spPr>
          <a:xfrm>
            <a:off x="1151946" y="1894373"/>
            <a:ext cx="10515600" cy="32085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Develop a user-friendly Program to automate the scoring process.</a:t>
            </a:r>
          </a:p>
          <a:p>
            <a:pPr marL="457200" indent="-457200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Accurately record match data.</a:t>
            </a:r>
          </a:p>
          <a:p>
            <a:pPr marL="457200" indent="-457200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 match statistics for players, coaches, and fans.</a:t>
            </a:r>
          </a:p>
          <a:p>
            <a:pPr marL="457200" indent="-457200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Enhance their cricketing experience and analysis capabilities.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77B90-B03E-A8B9-8986-4F3B08DCE48C}"/>
              </a:ext>
            </a:extLst>
          </p:cNvPr>
          <p:cNvSpPr/>
          <p:nvPr/>
        </p:nvSpPr>
        <p:spPr>
          <a:xfrm>
            <a:off x="2594699" y="400905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65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6B98-EFA9-30DA-422B-48D5F815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7AA8BF-08CF-C6CA-02D7-464C651A190F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CE23C-81E7-858A-4174-7997EDE3B266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E5114-01CA-328E-0C0A-C7932AA5D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26EB8-BE86-0C7C-7085-3372FB48EDC7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2DF1CE-489B-6830-25DE-7125F5DC5019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1BF7F-BF2A-11CF-6AC1-67802126541E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4D4A1-8E42-4581-D46A-6CBE6E10FA94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C9B4E-CA1B-F186-3E81-9D05F241C6C8}"/>
              </a:ext>
            </a:extLst>
          </p:cNvPr>
          <p:cNvSpPr txBox="1"/>
          <p:nvPr/>
        </p:nvSpPr>
        <p:spPr>
          <a:xfrm>
            <a:off x="3148013" y="867255"/>
            <a:ext cx="589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E5BB4-6FBF-3AAD-21B9-830033BBFC48}"/>
              </a:ext>
            </a:extLst>
          </p:cNvPr>
          <p:cNvSpPr/>
          <p:nvPr/>
        </p:nvSpPr>
        <p:spPr>
          <a:xfrm>
            <a:off x="2594699" y="400905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B7EF15-F1BA-4D2F-2BEB-2703855C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46" y="1467419"/>
            <a:ext cx="1065010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ont-fk-grotesk-neue)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Allow users to input and record players details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Display individual player details and game status.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Reduce time spent on manual score entry.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ts val="25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cs typeface="Arial" panose="020B0604020202020204" pitchFamily="34" charset="0"/>
              </a:rPr>
              <a:t>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inimize human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9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7B65C-E34C-4211-1E06-A629F473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1E57EB-1C0B-0370-FE22-B54D92B0FDB6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A4851-5A30-1381-FF0E-908C9F06145F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4E69E-0C4C-8146-EFC6-49B910592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4752" cy="1444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338CD1-37FA-18C2-277D-ADD3DA488D9F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B381E-E5A8-9165-8CCF-A11713A4A11D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D4647-2E07-C2F0-C96A-22A544F3F801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D08CF-6B17-155D-9186-66F5B5CE0D7A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5A7DA-16C0-FB24-5B9D-D97281FD56C2}"/>
              </a:ext>
            </a:extLst>
          </p:cNvPr>
          <p:cNvSpPr txBox="1"/>
          <p:nvPr/>
        </p:nvSpPr>
        <p:spPr>
          <a:xfrm>
            <a:off x="3148013" y="914880"/>
            <a:ext cx="589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5F724-FBC4-1D90-A6ED-DE51667D7465}"/>
              </a:ext>
            </a:extLst>
          </p:cNvPr>
          <p:cNvSpPr txBox="1"/>
          <p:nvPr/>
        </p:nvSpPr>
        <p:spPr>
          <a:xfrm>
            <a:off x="1151946" y="1910969"/>
            <a:ext cx="9359999" cy="35291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File Handling</a:t>
            </a:r>
          </a:p>
          <a:p>
            <a:pPr marL="342900" indent="-342900" algn="just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342900" indent="-342900" algn="just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Structures </a:t>
            </a:r>
          </a:p>
          <a:p>
            <a:pPr marL="342900" indent="-342900" algn="just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  <a:p>
            <a:pPr marL="342900" indent="-342900" algn="just">
              <a:spcAft>
                <a:spcPts val="25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Header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797F0-4EEE-6B72-647B-79C350813B04}"/>
              </a:ext>
            </a:extLst>
          </p:cNvPr>
          <p:cNvSpPr/>
          <p:nvPr/>
        </p:nvSpPr>
        <p:spPr>
          <a:xfrm>
            <a:off x="2594699" y="400905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43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0E134-E704-3EBF-3303-252B68C76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2AE929-EA81-C547-71A5-12056D7EDBB2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39A5CB-677C-2D91-A285-21503C04D3A3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93FB9A-BB82-C83A-5C3B-024A7C349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02D080-83A6-BFA0-0AA0-681056ECFAC6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18DB2C-6D0C-9998-E29E-1A4AE7A777D1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27B9C-987B-9653-7351-65FCE949D072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436B07-8288-A77E-8A6E-EB5822C7B15E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215F2-8B67-C7FD-4351-1DC580134149}"/>
              </a:ext>
            </a:extLst>
          </p:cNvPr>
          <p:cNvSpPr txBox="1"/>
          <p:nvPr/>
        </p:nvSpPr>
        <p:spPr>
          <a:xfrm>
            <a:off x="3148013" y="914880"/>
            <a:ext cx="589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EAB6A-7C5B-E098-8BBB-8BB5F3C55F1E}"/>
              </a:ext>
            </a:extLst>
          </p:cNvPr>
          <p:cNvSpPr/>
          <p:nvPr/>
        </p:nvSpPr>
        <p:spPr>
          <a:xfrm>
            <a:off x="2594699" y="400905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77DD7B-1532-B547-30C9-367EE9134977}"/>
              </a:ext>
            </a:extLst>
          </p:cNvPr>
          <p:cNvGrpSpPr/>
          <p:nvPr/>
        </p:nvGrpSpPr>
        <p:grpSpPr>
          <a:xfrm>
            <a:off x="2941340" y="2275702"/>
            <a:ext cx="6309319" cy="2511501"/>
            <a:chOff x="2586258" y="2191190"/>
            <a:chExt cx="6309319" cy="251150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77D6C38-0C83-A64A-9C1E-694DFF57E88F}"/>
                </a:ext>
              </a:extLst>
            </p:cNvPr>
            <p:cNvSpPr/>
            <p:nvPr/>
          </p:nvSpPr>
          <p:spPr>
            <a:xfrm>
              <a:off x="2586258" y="2191190"/>
              <a:ext cx="2447483" cy="807063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User Interface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C9A17F-B69C-474E-6044-FAEF7F845D96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3801559" y="2998253"/>
              <a:ext cx="8441" cy="8730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8E54608-EF23-98CF-2FD2-7A4C87CBB077}"/>
                </a:ext>
              </a:extLst>
            </p:cNvPr>
            <p:cNvSpPr/>
            <p:nvPr/>
          </p:nvSpPr>
          <p:spPr>
            <a:xfrm>
              <a:off x="2586258" y="3868736"/>
              <a:ext cx="2447483" cy="807063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Logic Layer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E9E62F-8A51-A74A-9887-CAE110F4901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5033741" y="4272268"/>
              <a:ext cx="1376584" cy="98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40091CF-B479-02DC-4DEC-0A001DC84978}"/>
                </a:ext>
              </a:extLst>
            </p:cNvPr>
            <p:cNvSpPr/>
            <p:nvPr/>
          </p:nvSpPr>
          <p:spPr>
            <a:xfrm>
              <a:off x="6448094" y="3895628"/>
              <a:ext cx="2447483" cy="807063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Data Access Layer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5487D8C-AF80-7803-A4C4-F39CD11DA405}"/>
                </a:ext>
              </a:extLst>
            </p:cNvPr>
            <p:cNvCxnSpPr>
              <a:stCxn id="23" idx="0"/>
            </p:cNvCxnSpPr>
            <p:nvPr/>
          </p:nvCxnSpPr>
          <p:spPr>
            <a:xfrm flipH="1" flipV="1">
              <a:off x="7671835" y="3017540"/>
              <a:ext cx="1" cy="87808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BB4DF7B-FBCA-3CFB-33F3-C48C4916E4AB}"/>
                </a:ext>
              </a:extLst>
            </p:cNvPr>
            <p:cNvSpPr/>
            <p:nvPr/>
          </p:nvSpPr>
          <p:spPr>
            <a:xfrm>
              <a:off x="6410325" y="2210477"/>
              <a:ext cx="2447483" cy="807063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Database/File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699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1AAF2-25CA-3081-D629-6EF5AF7F8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6CB74F-0D2E-3BED-128E-E650F7FFEA5D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6A5FB-AD13-C0B4-89F3-E26EFAFAE451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B710F5-6BC1-6BAA-E6D0-14904A2DB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057B40-B0FC-F7BB-C3FC-4CFE15607647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4FD3B-AB18-71B9-F1A3-55E4EC5FD0BD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B6F28-FF27-A7C1-4C71-A66A5D6E672A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E32A35-608D-7690-0825-7194C02FDDF2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E2CAE-AB76-1BB7-A147-78A5D075B4B8}"/>
              </a:ext>
            </a:extLst>
          </p:cNvPr>
          <p:cNvSpPr txBox="1"/>
          <p:nvPr/>
        </p:nvSpPr>
        <p:spPr>
          <a:xfrm>
            <a:off x="3148013" y="914880"/>
            <a:ext cx="589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Working Principle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E88D64-1E92-F24F-8666-A209E488B358}"/>
              </a:ext>
            </a:extLst>
          </p:cNvPr>
          <p:cNvSpPr/>
          <p:nvPr/>
        </p:nvSpPr>
        <p:spPr>
          <a:xfrm>
            <a:off x="2594699" y="400905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BF412E-E207-30EA-25A3-0909853BDBC8}"/>
              </a:ext>
            </a:extLst>
          </p:cNvPr>
          <p:cNvGrpSpPr/>
          <p:nvPr/>
        </p:nvGrpSpPr>
        <p:grpSpPr>
          <a:xfrm>
            <a:off x="3148013" y="1974808"/>
            <a:ext cx="6271758" cy="4019691"/>
            <a:chOff x="2642091" y="1899349"/>
            <a:chExt cx="6396386" cy="426057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DDA71EC-5E38-F68E-8708-AD942A45B2A1}"/>
                </a:ext>
              </a:extLst>
            </p:cNvPr>
            <p:cNvSpPr/>
            <p:nvPr/>
          </p:nvSpPr>
          <p:spPr>
            <a:xfrm>
              <a:off x="2878760" y="1899349"/>
              <a:ext cx="2447483" cy="807063"/>
            </a:xfrm>
            <a:prstGeom prst="round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Cricket Score Sheet</a:t>
              </a:r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4887708F-9E7B-F7EB-A7D1-C467105FDB91}"/>
                </a:ext>
              </a:extLst>
            </p:cNvPr>
            <p:cNvSpPr/>
            <p:nvPr/>
          </p:nvSpPr>
          <p:spPr>
            <a:xfrm>
              <a:off x="2642091" y="5188814"/>
              <a:ext cx="2720099" cy="971106"/>
            </a:xfrm>
            <a:prstGeom prst="flowChartInputOutpu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Generate Score Sheet (Output)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A2409D68-CD55-EC3A-A621-3E8F78DAA317}"/>
                </a:ext>
              </a:extLst>
            </p:cNvPr>
            <p:cNvSpPr/>
            <p:nvPr/>
          </p:nvSpPr>
          <p:spPr>
            <a:xfrm>
              <a:off x="6109228" y="2632626"/>
              <a:ext cx="2929249" cy="971106"/>
            </a:xfrm>
            <a:prstGeom prst="flowChartInputOutpu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Input Data </a:t>
              </a:r>
            </a:p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(Score Entry)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E396B3-4A78-0381-43F6-ACD1B21248F6}"/>
                </a:ext>
              </a:extLst>
            </p:cNvPr>
            <p:cNvSpPr/>
            <p:nvPr/>
          </p:nvSpPr>
          <p:spPr>
            <a:xfrm>
              <a:off x="6288986" y="4480855"/>
              <a:ext cx="2447483" cy="807063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Store Data in File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5FF235-EB3C-F560-B6C0-D503DF95A446}"/>
                </a:ext>
              </a:extLst>
            </p:cNvPr>
            <p:cNvSpPr/>
            <p:nvPr/>
          </p:nvSpPr>
          <p:spPr>
            <a:xfrm>
              <a:off x="2914707" y="3673792"/>
              <a:ext cx="2447483" cy="807063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Process Score Data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93A3F58-C01A-B77D-20D5-E10D040C31B2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5326243" y="2302880"/>
              <a:ext cx="2247610" cy="329746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6CAFA36-1DDD-B2FC-5019-68DF9D2FA8B9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rot="10800000" flipV="1">
              <a:off x="4138449" y="3118179"/>
              <a:ext cx="2263705" cy="555612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6F66D3A-062E-30CA-D2F5-3850A5E05E2D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>
            <a:xfrm>
              <a:off x="5362190" y="4077323"/>
              <a:ext cx="2150537" cy="403531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1AE5ABF-C237-835C-E1E9-ECAD6E2516ED}"/>
                </a:ext>
              </a:extLst>
            </p:cNvPr>
            <p:cNvCxnSpPr>
              <a:stCxn id="9" idx="1"/>
              <a:endCxn id="4" idx="0"/>
            </p:cNvCxnSpPr>
            <p:nvPr/>
          </p:nvCxnSpPr>
          <p:spPr>
            <a:xfrm rot="10800000" flipV="1">
              <a:off x="4274150" y="4884386"/>
              <a:ext cx="2014835" cy="304427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34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666C2-A513-6ADB-16B3-41113AD8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8F2BD7-3BB4-CE7B-DEEC-1FA75A507827}"/>
              </a:ext>
            </a:extLst>
          </p:cNvPr>
          <p:cNvSpPr/>
          <p:nvPr/>
        </p:nvSpPr>
        <p:spPr>
          <a:xfrm>
            <a:off x="1635124" y="4209834"/>
            <a:ext cx="3533775" cy="1606766"/>
          </a:xfrm>
          <a:prstGeom prst="rect">
            <a:avLst/>
          </a:prstGeom>
          <a:solidFill>
            <a:srgbClr val="E7E6E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5422BA-F0E7-56B1-A970-8DE7129D9144}"/>
              </a:ext>
            </a:extLst>
          </p:cNvPr>
          <p:cNvSpPr/>
          <p:nvPr/>
        </p:nvSpPr>
        <p:spPr>
          <a:xfrm>
            <a:off x="1943100" y="1646242"/>
            <a:ext cx="4616449" cy="2166483"/>
          </a:xfrm>
          <a:prstGeom prst="rect">
            <a:avLst/>
          </a:prstGeom>
          <a:solidFill>
            <a:srgbClr val="E7E6E6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F1823-9E59-956F-9263-39EE5C19920F}"/>
              </a:ext>
            </a:extLst>
          </p:cNvPr>
          <p:cNvSpPr/>
          <p:nvPr/>
        </p:nvSpPr>
        <p:spPr>
          <a:xfrm>
            <a:off x="2514223" y="115157"/>
            <a:ext cx="9570601" cy="14767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92451-55BA-677A-A045-026BE753764F}"/>
              </a:ext>
            </a:extLst>
          </p:cNvPr>
          <p:cNvSpPr/>
          <p:nvPr/>
        </p:nvSpPr>
        <p:spPr>
          <a:xfrm>
            <a:off x="2724825" y="650806"/>
            <a:ext cx="9360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6BF7C8-7D20-E2BA-3512-E9CA31F7A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-9144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C2B5B3-5CA3-B63C-EA06-A7CC1C3E7D97}"/>
              </a:ext>
            </a:extLst>
          </p:cNvPr>
          <p:cNvSpPr/>
          <p:nvPr/>
        </p:nvSpPr>
        <p:spPr>
          <a:xfrm>
            <a:off x="184725" y="400907"/>
            <a:ext cx="1044000" cy="1355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3172C-49B3-BCB5-125B-37C6F41C6D45}"/>
              </a:ext>
            </a:extLst>
          </p:cNvPr>
          <p:cNvSpPr/>
          <p:nvPr/>
        </p:nvSpPr>
        <p:spPr>
          <a:xfrm>
            <a:off x="125040" y="115157"/>
            <a:ext cx="130371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A8B1E5-00E7-9397-4A4A-87FEB206B314}"/>
              </a:ext>
            </a:extLst>
          </p:cNvPr>
          <p:cNvSpPr/>
          <p:nvPr/>
        </p:nvSpPr>
        <p:spPr>
          <a:xfrm>
            <a:off x="107946" y="680807"/>
            <a:ext cx="1044000" cy="144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892639-E23C-7B12-EF87-77E7F02F1B9F}"/>
              </a:ext>
            </a:extLst>
          </p:cNvPr>
          <p:cNvSpPr/>
          <p:nvPr/>
        </p:nvSpPr>
        <p:spPr>
          <a:xfrm>
            <a:off x="76200" y="6268100"/>
            <a:ext cx="12068175" cy="50158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5/2/ 2024                                                                                                                                                                                                 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817CF-1F45-A000-F8FA-E5A533985A1D}"/>
              </a:ext>
            </a:extLst>
          </p:cNvPr>
          <p:cNvSpPr txBox="1"/>
          <p:nvPr/>
        </p:nvSpPr>
        <p:spPr>
          <a:xfrm>
            <a:off x="3032603" y="781712"/>
            <a:ext cx="589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979C7-2328-868A-8FE4-AC96FEA6CE0A}"/>
              </a:ext>
            </a:extLst>
          </p:cNvPr>
          <p:cNvSpPr/>
          <p:nvPr/>
        </p:nvSpPr>
        <p:spPr>
          <a:xfrm>
            <a:off x="2594699" y="400905"/>
            <a:ext cx="9412576" cy="12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92753-B4A9-C9CC-A8E0-01D01602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698" y="1678365"/>
            <a:ext cx="4567977" cy="2101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C8A4DE-77A2-035D-141D-FFF7FF637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922" y="4224898"/>
            <a:ext cx="3485390" cy="15684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DFF2769-E70C-A4DF-FFE2-89C03C5FED7D}"/>
              </a:ext>
            </a:extLst>
          </p:cNvPr>
          <p:cNvSpPr/>
          <p:nvPr/>
        </p:nvSpPr>
        <p:spPr>
          <a:xfrm>
            <a:off x="7727156" y="1726406"/>
            <a:ext cx="3398044" cy="4066917"/>
          </a:xfrm>
          <a:prstGeom prst="rect">
            <a:avLst/>
          </a:prstGeom>
          <a:solidFill>
            <a:srgbClr val="E7E6E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0AD578-D583-0147-6A39-31156251C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222" y="1749429"/>
            <a:ext cx="3356691" cy="4032936"/>
          </a:xfrm>
          <a:prstGeom prst="rect">
            <a:avLst/>
          </a:prstGeom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9B74035-5C5B-7B44-3335-08C86A3E220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559549" y="2729484"/>
            <a:ext cx="1167607" cy="632160"/>
          </a:xfrm>
          <a:prstGeom prst="curved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CE6E794-950A-F031-6C81-FCCF73F4BC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2965" y="4342634"/>
            <a:ext cx="2534670" cy="657117"/>
          </a:xfrm>
          <a:prstGeom prst="curved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4A94B3E-0DFC-5AA6-81C2-411D3EED021A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-810044" y="5013216"/>
            <a:ext cx="2445168" cy="1254873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8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Presentation_C_Defence</Template>
  <TotalTime>208</TotalTime>
  <Words>423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var(--font-fk-grotesk-neue)</vt:lpstr>
      <vt:lpstr>Office Theme</vt:lpstr>
      <vt:lpstr> Cricket Score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Cricket Score Sheet</dc:title>
  <dc:creator>Arun khadka</dc:creator>
  <cp:lastModifiedBy>Prabesh Fuyal</cp:lastModifiedBy>
  <cp:revision>41</cp:revision>
  <dcterms:created xsi:type="dcterms:W3CDTF">2024-05-01T05:52:29Z</dcterms:created>
  <dcterms:modified xsi:type="dcterms:W3CDTF">2024-05-01T12:35:22Z</dcterms:modified>
</cp:coreProperties>
</file>