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38" r:id="rId1"/>
  </p:sldMasterIdLst>
  <p:notesMasterIdLst>
    <p:notesMasterId r:id="rId19"/>
  </p:notesMasterIdLst>
  <p:sldIdLst>
    <p:sldId id="256" r:id="rId2"/>
    <p:sldId id="258" r:id="rId3"/>
    <p:sldId id="259" r:id="rId4"/>
    <p:sldId id="260" r:id="rId5"/>
    <p:sldId id="261" r:id="rId6"/>
    <p:sldId id="262" r:id="rId7"/>
    <p:sldId id="263" r:id="rId8"/>
    <p:sldId id="267" r:id="rId9"/>
    <p:sldId id="268" r:id="rId10"/>
    <p:sldId id="275" r:id="rId11"/>
    <p:sldId id="273" r:id="rId12"/>
    <p:sldId id="274" r:id="rId13"/>
    <p:sldId id="276" r:id="rId14"/>
    <p:sldId id="270" r:id="rId15"/>
    <p:sldId id="277" r:id="rId16"/>
    <p:sldId id="271"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p:scale>
          <a:sx n="69" d="100"/>
          <a:sy n="69" d="100"/>
        </p:scale>
        <p:origin x="564" y="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_rels/data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_rels/data8.xml.rels><?xml version="1.0" encoding="UTF-8" standalone="yes"?>
<Relationships xmlns="http://schemas.openxmlformats.org/package/2006/relationships"><Relationship Id="rId8" Type="http://schemas.openxmlformats.org/officeDocument/2006/relationships/image" Target="../media/image23.sv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5" Type="http://schemas.openxmlformats.org/officeDocument/2006/relationships/image" Target="../media/image20.png"/><Relationship Id="rId10" Type="http://schemas.openxmlformats.org/officeDocument/2006/relationships/image" Target="../media/image25.svg"/><Relationship Id="rId4" Type="http://schemas.openxmlformats.org/officeDocument/2006/relationships/image" Target="../media/image19.svg"/><Relationship Id="rId9" Type="http://schemas.openxmlformats.org/officeDocument/2006/relationships/image" Target="../media/image24.png"/></Relationships>
</file>

<file path=ppt/diagrams/_rels/drawing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_rels/drawing8.xml.rels><?xml version="1.0" encoding="UTF-8" standalone="yes"?>
<Relationships xmlns="http://schemas.openxmlformats.org/package/2006/relationships"><Relationship Id="rId8" Type="http://schemas.openxmlformats.org/officeDocument/2006/relationships/image" Target="../media/image23.sv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5" Type="http://schemas.openxmlformats.org/officeDocument/2006/relationships/image" Target="../media/image20.png"/><Relationship Id="rId10" Type="http://schemas.openxmlformats.org/officeDocument/2006/relationships/image" Target="../media/image25.svg"/><Relationship Id="rId4" Type="http://schemas.openxmlformats.org/officeDocument/2006/relationships/image" Target="../media/image19.svg"/><Relationship Id="rId9" Type="http://schemas.openxmlformats.org/officeDocument/2006/relationships/image" Target="../media/image24.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E64AC41-27FE-407A-AE91-D33449F10B7D}"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3E9A3226-7613-4283-A1E5-B21A9BC27A33}">
      <dgm:prSet/>
      <dgm:spPr/>
      <dgm:t>
        <a:bodyPr/>
        <a:lstStyle/>
        <a:p>
          <a:r>
            <a:rPr lang="en-CA" dirty="0"/>
            <a:t>o	Prabhleen Kaur (0857194)</a:t>
          </a:r>
          <a:endParaRPr lang="en-US" dirty="0"/>
        </a:p>
      </dgm:t>
    </dgm:pt>
    <dgm:pt modelId="{47AF9BC8-CEB7-49B2-8227-4844D6F682AF}" type="parTrans" cxnId="{C7C975E9-4D4A-4B7F-B5C7-D173198935C2}">
      <dgm:prSet/>
      <dgm:spPr/>
      <dgm:t>
        <a:bodyPr/>
        <a:lstStyle/>
        <a:p>
          <a:endParaRPr lang="en-US"/>
        </a:p>
      </dgm:t>
    </dgm:pt>
    <dgm:pt modelId="{10A98C30-456D-4596-AAA8-6AAE74C1B526}" type="sibTrans" cxnId="{C7C975E9-4D4A-4B7F-B5C7-D173198935C2}">
      <dgm:prSet/>
      <dgm:spPr/>
      <dgm:t>
        <a:bodyPr/>
        <a:lstStyle/>
        <a:p>
          <a:endParaRPr lang="en-US"/>
        </a:p>
      </dgm:t>
    </dgm:pt>
    <dgm:pt modelId="{4A42368A-742C-483D-806F-5BFC5EDB88B6}">
      <dgm:prSet/>
      <dgm:spPr/>
      <dgm:t>
        <a:bodyPr/>
        <a:lstStyle/>
        <a:p>
          <a:r>
            <a:rPr lang="en-CA" dirty="0"/>
            <a:t>o	Rajwinder Kaur (0831280)</a:t>
          </a:r>
          <a:endParaRPr lang="en-US" dirty="0"/>
        </a:p>
      </dgm:t>
    </dgm:pt>
    <dgm:pt modelId="{D91F561E-86E7-407B-B30A-5EF0B19CD710}" type="parTrans" cxnId="{C2C23F79-57F0-409A-BF1C-5BCB38760A18}">
      <dgm:prSet/>
      <dgm:spPr/>
      <dgm:t>
        <a:bodyPr/>
        <a:lstStyle/>
        <a:p>
          <a:endParaRPr lang="en-US"/>
        </a:p>
      </dgm:t>
    </dgm:pt>
    <dgm:pt modelId="{8AF71830-C3D8-4BD2-AA89-5B7526E3EC2E}" type="sibTrans" cxnId="{C2C23F79-57F0-409A-BF1C-5BCB38760A18}">
      <dgm:prSet/>
      <dgm:spPr/>
      <dgm:t>
        <a:bodyPr/>
        <a:lstStyle/>
        <a:p>
          <a:endParaRPr lang="en-US"/>
        </a:p>
      </dgm:t>
    </dgm:pt>
    <dgm:pt modelId="{D257DF07-DBC5-47BE-A789-9B82FEBBB662}">
      <dgm:prSet/>
      <dgm:spPr/>
      <dgm:t>
        <a:bodyPr/>
        <a:lstStyle/>
        <a:p>
          <a:r>
            <a:rPr lang="en-CA"/>
            <a:t>o	Ajay Haji Korbe (0852660)</a:t>
          </a:r>
          <a:endParaRPr lang="en-US"/>
        </a:p>
      </dgm:t>
    </dgm:pt>
    <dgm:pt modelId="{2D7524C6-E2D4-440D-AF73-4856B9AF470B}" type="parTrans" cxnId="{6909A14A-6197-4EB7-8AC7-59717FDFEA9C}">
      <dgm:prSet/>
      <dgm:spPr/>
      <dgm:t>
        <a:bodyPr/>
        <a:lstStyle/>
        <a:p>
          <a:endParaRPr lang="en-US"/>
        </a:p>
      </dgm:t>
    </dgm:pt>
    <dgm:pt modelId="{BCF2739D-B5B5-488C-B35D-44457264494F}" type="sibTrans" cxnId="{6909A14A-6197-4EB7-8AC7-59717FDFEA9C}">
      <dgm:prSet/>
      <dgm:spPr/>
      <dgm:t>
        <a:bodyPr/>
        <a:lstStyle/>
        <a:p>
          <a:endParaRPr lang="en-US"/>
        </a:p>
      </dgm:t>
    </dgm:pt>
    <dgm:pt modelId="{16AA38C7-F11C-4A63-B947-41A63DD284AA}">
      <dgm:prSet/>
      <dgm:spPr/>
      <dgm:t>
        <a:bodyPr/>
        <a:lstStyle/>
        <a:p>
          <a:r>
            <a:rPr lang="en-CA"/>
            <a:t>o	Thrivikram Sai Teja (0856337)</a:t>
          </a:r>
          <a:endParaRPr lang="en-US"/>
        </a:p>
      </dgm:t>
    </dgm:pt>
    <dgm:pt modelId="{E544B29F-C401-4FAA-AD0F-D2F2C85B5439}" type="parTrans" cxnId="{462EECB1-89A1-46B9-9692-AE27C0F005DC}">
      <dgm:prSet/>
      <dgm:spPr/>
      <dgm:t>
        <a:bodyPr/>
        <a:lstStyle/>
        <a:p>
          <a:endParaRPr lang="en-US"/>
        </a:p>
      </dgm:t>
    </dgm:pt>
    <dgm:pt modelId="{C7DF5309-813D-4DD3-9AF0-CF4C0DA284A3}" type="sibTrans" cxnId="{462EECB1-89A1-46B9-9692-AE27C0F005DC}">
      <dgm:prSet/>
      <dgm:spPr/>
      <dgm:t>
        <a:bodyPr/>
        <a:lstStyle/>
        <a:p>
          <a:endParaRPr lang="en-US"/>
        </a:p>
      </dgm:t>
    </dgm:pt>
    <dgm:pt modelId="{A282BA68-7D5E-4070-87C2-7ED528671FFB}" type="pres">
      <dgm:prSet presAssocID="{9E64AC41-27FE-407A-AE91-D33449F10B7D}" presName="linear" presStyleCnt="0">
        <dgm:presLayoutVars>
          <dgm:animLvl val="lvl"/>
          <dgm:resizeHandles val="exact"/>
        </dgm:presLayoutVars>
      </dgm:prSet>
      <dgm:spPr/>
    </dgm:pt>
    <dgm:pt modelId="{F9F2A250-F09F-4B01-A658-A3BCDF773FB3}" type="pres">
      <dgm:prSet presAssocID="{3E9A3226-7613-4283-A1E5-B21A9BC27A33}" presName="parentText" presStyleLbl="node1" presStyleIdx="0" presStyleCnt="4">
        <dgm:presLayoutVars>
          <dgm:chMax val="0"/>
          <dgm:bulletEnabled val="1"/>
        </dgm:presLayoutVars>
      </dgm:prSet>
      <dgm:spPr/>
    </dgm:pt>
    <dgm:pt modelId="{9C4FDB6F-66AD-418B-87FA-D1352428FDE4}" type="pres">
      <dgm:prSet presAssocID="{10A98C30-456D-4596-AAA8-6AAE74C1B526}" presName="spacer" presStyleCnt="0"/>
      <dgm:spPr/>
    </dgm:pt>
    <dgm:pt modelId="{916195DC-46BD-4AA0-94D7-F41DF480FFBE}" type="pres">
      <dgm:prSet presAssocID="{4A42368A-742C-483D-806F-5BFC5EDB88B6}" presName="parentText" presStyleLbl="node1" presStyleIdx="1" presStyleCnt="4">
        <dgm:presLayoutVars>
          <dgm:chMax val="0"/>
          <dgm:bulletEnabled val="1"/>
        </dgm:presLayoutVars>
      </dgm:prSet>
      <dgm:spPr/>
    </dgm:pt>
    <dgm:pt modelId="{68921FF1-0A21-48BD-AD72-1D7C3190DCDB}" type="pres">
      <dgm:prSet presAssocID="{8AF71830-C3D8-4BD2-AA89-5B7526E3EC2E}" presName="spacer" presStyleCnt="0"/>
      <dgm:spPr/>
    </dgm:pt>
    <dgm:pt modelId="{4C13F387-98D8-4A6F-B6A4-4A47F84E8F04}" type="pres">
      <dgm:prSet presAssocID="{D257DF07-DBC5-47BE-A789-9B82FEBBB662}" presName="parentText" presStyleLbl="node1" presStyleIdx="2" presStyleCnt="4">
        <dgm:presLayoutVars>
          <dgm:chMax val="0"/>
          <dgm:bulletEnabled val="1"/>
        </dgm:presLayoutVars>
      </dgm:prSet>
      <dgm:spPr/>
    </dgm:pt>
    <dgm:pt modelId="{87771BC3-006D-484B-9737-D0CA6E4FDD39}" type="pres">
      <dgm:prSet presAssocID="{BCF2739D-B5B5-488C-B35D-44457264494F}" presName="spacer" presStyleCnt="0"/>
      <dgm:spPr/>
    </dgm:pt>
    <dgm:pt modelId="{E039D49D-9A50-41C3-A4C2-D1F2D524F1D3}" type="pres">
      <dgm:prSet presAssocID="{16AA38C7-F11C-4A63-B947-41A63DD284AA}" presName="parentText" presStyleLbl="node1" presStyleIdx="3" presStyleCnt="4">
        <dgm:presLayoutVars>
          <dgm:chMax val="0"/>
          <dgm:bulletEnabled val="1"/>
        </dgm:presLayoutVars>
      </dgm:prSet>
      <dgm:spPr/>
    </dgm:pt>
  </dgm:ptLst>
  <dgm:cxnLst>
    <dgm:cxn modelId="{F1933824-92C0-43B3-8D19-8E5248471B1F}" type="presOf" srcId="{D257DF07-DBC5-47BE-A789-9B82FEBBB662}" destId="{4C13F387-98D8-4A6F-B6A4-4A47F84E8F04}" srcOrd="0" destOrd="0" presId="urn:microsoft.com/office/officeart/2005/8/layout/vList2"/>
    <dgm:cxn modelId="{7DE39A3E-4295-46BD-8A93-AADE37DB06C4}" type="presOf" srcId="{3E9A3226-7613-4283-A1E5-B21A9BC27A33}" destId="{F9F2A250-F09F-4B01-A658-A3BCDF773FB3}" srcOrd="0" destOrd="0" presId="urn:microsoft.com/office/officeart/2005/8/layout/vList2"/>
    <dgm:cxn modelId="{6909A14A-6197-4EB7-8AC7-59717FDFEA9C}" srcId="{9E64AC41-27FE-407A-AE91-D33449F10B7D}" destId="{D257DF07-DBC5-47BE-A789-9B82FEBBB662}" srcOrd="2" destOrd="0" parTransId="{2D7524C6-E2D4-440D-AF73-4856B9AF470B}" sibTransId="{BCF2739D-B5B5-488C-B35D-44457264494F}"/>
    <dgm:cxn modelId="{C2C23F79-57F0-409A-BF1C-5BCB38760A18}" srcId="{9E64AC41-27FE-407A-AE91-D33449F10B7D}" destId="{4A42368A-742C-483D-806F-5BFC5EDB88B6}" srcOrd="1" destOrd="0" parTransId="{D91F561E-86E7-407B-B30A-5EF0B19CD710}" sibTransId="{8AF71830-C3D8-4BD2-AA89-5B7526E3EC2E}"/>
    <dgm:cxn modelId="{4BADC180-66B2-4EEF-84C3-D818007B6B62}" type="presOf" srcId="{4A42368A-742C-483D-806F-5BFC5EDB88B6}" destId="{916195DC-46BD-4AA0-94D7-F41DF480FFBE}" srcOrd="0" destOrd="0" presId="urn:microsoft.com/office/officeart/2005/8/layout/vList2"/>
    <dgm:cxn modelId="{0FCB39AC-9DCA-47A1-9FA8-D6ADF2134CF8}" type="presOf" srcId="{9E64AC41-27FE-407A-AE91-D33449F10B7D}" destId="{A282BA68-7D5E-4070-87C2-7ED528671FFB}" srcOrd="0" destOrd="0" presId="urn:microsoft.com/office/officeart/2005/8/layout/vList2"/>
    <dgm:cxn modelId="{462EECB1-89A1-46B9-9692-AE27C0F005DC}" srcId="{9E64AC41-27FE-407A-AE91-D33449F10B7D}" destId="{16AA38C7-F11C-4A63-B947-41A63DD284AA}" srcOrd="3" destOrd="0" parTransId="{E544B29F-C401-4FAA-AD0F-D2F2C85B5439}" sibTransId="{C7DF5309-813D-4DD3-9AF0-CF4C0DA284A3}"/>
    <dgm:cxn modelId="{5C7FCBB9-E0DB-4C6E-AF48-5937AAA5D637}" type="presOf" srcId="{16AA38C7-F11C-4A63-B947-41A63DD284AA}" destId="{E039D49D-9A50-41C3-A4C2-D1F2D524F1D3}" srcOrd="0" destOrd="0" presId="urn:microsoft.com/office/officeart/2005/8/layout/vList2"/>
    <dgm:cxn modelId="{C7C975E9-4D4A-4B7F-B5C7-D173198935C2}" srcId="{9E64AC41-27FE-407A-AE91-D33449F10B7D}" destId="{3E9A3226-7613-4283-A1E5-B21A9BC27A33}" srcOrd="0" destOrd="0" parTransId="{47AF9BC8-CEB7-49B2-8227-4844D6F682AF}" sibTransId="{10A98C30-456D-4596-AAA8-6AAE74C1B526}"/>
    <dgm:cxn modelId="{2B151BFC-58C0-49A2-B7B2-B6430A23D27F}" type="presParOf" srcId="{A282BA68-7D5E-4070-87C2-7ED528671FFB}" destId="{F9F2A250-F09F-4B01-A658-A3BCDF773FB3}" srcOrd="0" destOrd="0" presId="urn:microsoft.com/office/officeart/2005/8/layout/vList2"/>
    <dgm:cxn modelId="{5143B90E-9AA1-42C0-AE1A-7F67E31C5E8D}" type="presParOf" srcId="{A282BA68-7D5E-4070-87C2-7ED528671FFB}" destId="{9C4FDB6F-66AD-418B-87FA-D1352428FDE4}" srcOrd="1" destOrd="0" presId="urn:microsoft.com/office/officeart/2005/8/layout/vList2"/>
    <dgm:cxn modelId="{9FAD1C0C-C613-413B-9FE3-E5B2880D0613}" type="presParOf" srcId="{A282BA68-7D5E-4070-87C2-7ED528671FFB}" destId="{916195DC-46BD-4AA0-94D7-F41DF480FFBE}" srcOrd="2" destOrd="0" presId="urn:microsoft.com/office/officeart/2005/8/layout/vList2"/>
    <dgm:cxn modelId="{A409D580-7744-42F5-9254-65C56BA00A57}" type="presParOf" srcId="{A282BA68-7D5E-4070-87C2-7ED528671FFB}" destId="{68921FF1-0A21-48BD-AD72-1D7C3190DCDB}" srcOrd="3" destOrd="0" presId="urn:microsoft.com/office/officeart/2005/8/layout/vList2"/>
    <dgm:cxn modelId="{2D272B3C-CCEC-433E-A25E-F5B95F9D2DFC}" type="presParOf" srcId="{A282BA68-7D5E-4070-87C2-7ED528671FFB}" destId="{4C13F387-98D8-4A6F-B6A4-4A47F84E8F04}" srcOrd="4" destOrd="0" presId="urn:microsoft.com/office/officeart/2005/8/layout/vList2"/>
    <dgm:cxn modelId="{51A1AE9F-25AB-47D0-85D6-9DCDC2410D04}" type="presParOf" srcId="{A282BA68-7D5E-4070-87C2-7ED528671FFB}" destId="{87771BC3-006D-484B-9737-D0CA6E4FDD39}" srcOrd="5" destOrd="0" presId="urn:microsoft.com/office/officeart/2005/8/layout/vList2"/>
    <dgm:cxn modelId="{685D5E7C-6277-486D-8E29-AAAFA8946903}" type="presParOf" srcId="{A282BA68-7D5E-4070-87C2-7ED528671FFB}" destId="{E039D49D-9A50-41C3-A4C2-D1F2D524F1D3}"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8C8A9C8-7A20-4601-ABAC-206FC8152D37}" type="doc">
      <dgm:prSet loTypeId="urn:microsoft.com/office/officeart/2016/7/layout/RepeatingBendingProcessNew" loCatId="process" qsTypeId="urn:microsoft.com/office/officeart/2005/8/quickstyle/simple1" qsCatId="simple" csTypeId="urn:microsoft.com/office/officeart/2005/8/colors/colorful1" csCatId="colorful" phldr="1"/>
      <dgm:spPr/>
      <dgm:t>
        <a:bodyPr/>
        <a:lstStyle/>
        <a:p>
          <a:endParaRPr lang="en-US"/>
        </a:p>
      </dgm:t>
    </dgm:pt>
    <dgm:pt modelId="{C25921AA-C7F6-4F3E-9534-3A220EEDB05E}">
      <dgm:prSet/>
      <dgm:spPr/>
      <dgm:t>
        <a:bodyPr/>
        <a:lstStyle/>
        <a:p>
          <a:r>
            <a:rPr lang="en-CA" b="1" i="0" dirty="0"/>
            <a:t>INTRODUCTION </a:t>
          </a:r>
          <a:endParaRPr lang="en-US" dirty="0"/>
        </a:p>
      </dgm:t>
    </dgm:pt>
    <dgm:pt modelId="{1042832D-7EC4-4AD0-AFDA-7A32268AAE40}" type="parTrans" cxnId="{B74B2F42-CF0D-439E-B310-9660CA4D8959}">
      <dgm:prSet/>
      <dgm:spPr/>
      <dgm:t>
        <a:bodyPr/>
        <a:lstStyle/>
        <a:p>
          <a:endParaRPr lang="en-US" dirty="0"/>
        </a:p>
      </dgm:t>
    </dgm:pt>
    <dgm:pt modelId="{9C544B72-9A9B-4060-92AF-8CBA14374FDA}" type="sibTrans" cxnId="{B74B2F42-CF0D-439E-B310-9660CA4D8959}">
      <dgm:prSet/>
      <dgm:spPr/>
      <dgm:t>
        <a:bodyPr/>
        <a:lstStyle/>
        <a:p>
          <a:endParaRPr lang="en-US" dirty="0"/>
        </a:p>
      </dgm:t>
    </dgm:pt>
    <dgm:pt modelId="{3CB04BA0-2E09-4A44-8D4A-A672561AF775}">
      <dgm:prSet/>
      <dgm:spPr/>
      <dgm:t>
        <a:bodyPr/>
        <a:lstStyle/>
        <a:p>
          <a:r>
            <a:rPr lang="en-CA" b="1" i="0" dirty="0"/>
            <a:t>PROBLEM STATEMENT </a:t>
          </a:r>
          <a:endParaRPr lang="en-US" dirty="0"/>
        </a:p>
      </dgm:t>
    </dgm:pt>
    <dgm:pt modelId="{0C7E3AA7-2AEC-48D6-BF13-B32676CEE22E}" type="parTrans" cxnId="{B434088C-D7C4-41D5-BDCA-7D6BA92F1136}">
      <dgm:prSet/>
      <dgm:spPr/>
      <dgm:t>
        <a:bodyPr/>
        <a:lstStyle/>
        <a:p>
          <a:endParaRPr lang="en-US" dirty="0"/>
        </a:p>
      </dgm:t>
    </dgm:pt>
    <dgm:pt modelId="{4C910463-45F2-4B11-A009-3CD9CA557CDC}" type="sibTrans" cxnId="{B434088C-D7C4-41D5-BDCA-7D6BA92F1136}">
      <dgm:prSet/>
      <dgm:spPr/>
      <dgm:t>
        <a:bodyPr/>
        <a:lstStyle/>
        <a:p>
          <a:endParaRPr lang="en-US" dirty="0"/>
        </a:p>
      </dgm:t>
    </dgm:pt>
    <dgm:pt modelId="{F2B5FE3D-5554-4AE9-BE0A-114C94989598}">
      <dgm:prSet/>
      <dgm:spPr/>
      <dgm:t>
        <a:bodyPr/>
        <a:lstStyle/>
        <a:p>
          <a:r>
            <a:rPr lang="en-CA" b="1" i="0" dirty="0"/>
            <a:t>DATA OVERVIEW </a:t>
          </a:r>
          <a:endParaRPr lang="en-US" dirty="0"/>
        </a:p>
      </dgm:t>
    </dgm:pt>
    <dgm:pt modelId="{4213F154-8069-478B-9D51-CE6E5C41EE01}" type="parTrans" cxnId="{DC1D927F-18C3-433B-A644-7F58ACBCB593}">
      <dgm:prSet/>
      <dgm:spPr/>
      <dgm:t>
        <a:bodyPr/>
        <a:lstStyle/>
        <a:p>
          <a:endParaRPr lang="en-US" dirty="0"/>
        </a:p>
      </dgm:t>
    </dgm:pt>
    <dgm:pt modelId="{47485E2E-174C-4553-98C6-D340F927DB2C}" type="sibTrans" cxnId="{DC1D927F-18C3-433B-A644-7F58ACBCB593}">
      <dgm:prSet/>
      <dgm:spPr/>
      <dgm:t>
        <a:bodyPr/>
        <a:lstStyle/>
        <a:p>
          <a:endParaRPr lang="en-US" dirty="0"/>
        </a:p>
      </dgm:t>
    </dgm:pt>
    <dgm:pt modelId="{26025197-B38F-4D88-8605-7A0732EC7553}">
      <dgm:prSet/>
      <dgm:spPr/>
      <dgm:t>
        <a:bodyPr/>
        <a:lstStyle/>
        <a:p>
          <a:r>
            <a:rPr lang="en-US" b="1" dirty="0"/>
            <a:t>METHODOLOGY</a:t>
          </a:r>
        </a:p>
      </dgm:t>
    </dgm:pt>
    <dgm:pt modelId="{D4421C31-C7B8-4CBA-B1D1-DA1A88E24171}" type="parTrans" cxnId="{C5647639-9FE0-45AA-B8EB-943150FA6DBC}">
      <dgm:prSet/>
      <dgm:spPr/>
      <dgm:t>
        <a:bodyPr/>
        <a:lstStyle/>
        <a:p>
          <a:endParaRPr lang="en-US" dirty="0"/>
        </a:p>
      </dgm:t>
    </dgm:pt>
    <dgm:pt modelId="{026C2C13-DC81-4673-B2B7-3FA9B14460CC}" type="sibTrans" cxnId="{C5647639-9FE0-45AA-B8EB-943150FA6DBC}">
      <dgm:prSet/>
      <dgm:spPr/>
      <dgm:t>
        <a:bodyPr/>
        <a:lstStyle/>
        <a:p>
          <a:endParaRPr lang="en-US" dirty="0"/>
        </a:p>
      </dgm:t>
    </dgm:pt>
    <dgm:pt modelId="{8930A8EB-2732-4760-BF79-AFAE9B166F39}">
      <dgm:prSet/>
      <dgm:spPr/>
      <dgm:t>
        <a:bodyPr/>
        <a:lstStyle/>
        <a:p>
          <a:r>
            <a:rPr lang="en-US" b="1" dirty="0"/>
            <a:t>EDA</a:t>
          </a:r>
        </a:p>
      </dgm:t>
    </dgm:pt>
    <dgm:pt modelId="{AD655E00-0112-40BD-A22D-319F6E4F8BCC}" type="parTrans" cxnId="{3C908905-A398-4D19-8C67-CCEB49044EE1}">
      <dgm:prSet/>
      <dgm:spPr/>
      <dgm:t>
        <a:bodyPr/>
        <a:lstStyle/>
        <a:p>
          <a:endParaRPr lang="en-US" dirty="0"/>
        </a:p>
      </dgm:t>
    </dgm:pt>
    <dgm:pt modelId="{084DFDDF-1012-4836-BDCE-34C6215198AF}" type="sibTrans" cxnId="{3C908905-A398-4D19-8C67-CCEB49044EE1}">
      <dgm:prSet/>
      <dgm:spPr/>
      <dgm:t>
        <a:bodyPr/>
        <a:lstStyle/>
        <a:p>
          <a:endParaRPr lang="en-US" dirty="0"/>
        </a:p>
      </dgm:t>
    </dgm:pt>
    <dgm:pt modelId="{A72F63E1-9248-431D-ADCE-630B701E4C22}">
      <dgm:prSet/>
      <dgm:spPr/>
      <dgm:t>
        <a:bodyPr/>
        <a:lstStyle/>
        <a:p>
          <a:r>
            <a:rPr lang="en-US" b="1" dirty="0"/>
            <a:t>DASHBOARDS</a:t>
          </a:r>
        </a:p>
      </dgm:t>
    </dgm:pt>
    <dgm:pt modelId="{EAA98717-3A47-4BD7-9C83-13333B95CBA2}" type="parTrans" cxnId="{3F98BC94-8427-4840-BD96-1AD3DBD1865B}">
      <dgm:prSet/>
      <dgm:spPr/>
      <dgm:t>
        <a:bodyPr/>
        <a:lstStyle/>
        <a:p>
          <a:endParaRPr lang="en-US" dirty="0"/>
        </a:p>
      </dgm:t>
    </dgm:pt>
    <dgm:pt modelId="{C924AB90-47E6-49E3-BFCB-17D7679CB80C}" type="sibTrans" cxnId="{3F98BC94-8427-4840-BD96-1AD3DBD1865B}">
      <dgm:prSet/>
      <dgm:spPr/>
      <dgm:t>
        <a:bodyPr/>
        <a:lstStyle/>
        <a:p>
          <a:endParaRPr lang="en-US" dirty="0"/>
        </a:p>
      </dgm:t>
    </dgm:pt>
    <dgm:pt modelId="{DB665063-9EFA-45A4-A73B-FE20E7838665}">
      <dgm:prSet/>
      <dgm:spPr/>
      <dgm:t>
        <a:bodyPr/>
        <a:lstStyle/>
        <a:p>
          <a:r>
            <a:rPr lang="en-CA" b="1" i="0" dirty="0"/>
            <a:t>RESULTS </a:t>
          </a:r>
          <a:endParaRPr lang="en-US" dirty="0"/>
        </a:p>
      </dgm:t>
    </dgm:pt>
    <dgm:pt modelId="{F50C4469-D09D-4D8E-94A3-55966B88B07F}" type="parTrans" cxnId="{5DD26B35-0896-4D9E-A911-3B84C7F1B84E}">
      <dgm:prSet/>
      <dgm:spPr/>
      <dgm:t>
        <a:bodyPr/>
        <a:lstStyle/>
        <a:p>
          <a:endParaRPr lang="en-US" dirty="0"/>
        </a:p>
      </dgm:t>
    </dgm:pt>
    <dgm:pt modelId="{43F130F2-7CD7-4BFA-870D-E659DE12F65D}" type="sibTrans" cxnId="{5DD26B35-0896-4D9E-A911-3B84C7F1B84E}">
      <dgm:prSet/>
      <dgm:spPr/>
      <dgm:t>
        <a:bodyPr/>
        <a:lstStyle/>
        <a:p>
          <a:endParaRPr lang="en-US" dirty="0"/>
        </a:p>
      </dgm:t>
    </dgm:pt>
    <dgm:pt modelId="{C46C5E5A-DA0E-4223-A6BE-116F7535B9B5}">
      <dgm:prSet/>
      <dgm:spPr/>
      <dgm:t>
        <a:bodyPr/>
        <a:lstStyle/>
        <a:p>
          <a:r>
            <a:rPr lang="en-CA" b="1" i="0" dirty="0"/>
            <a:t>CHALLENGES </a:t>
          </a:r>
          <a:endParaRPr lang="en-US" dirty="0"/>
        </a:p>
      </dgm:t>
    </dgm:pt>
    <dgm:pt modelId="{B935366F-B4A2-4261-9FD4-2F2B00A540EA}" type="parTrans" cxnId="{2AC3ACF8-7A25-4CAD-83C6-37094B3313EB}">
      <dgm:prSet/>
      <dgm:spPr/>
      <dgm:t>
        <a:bodyPr/>
        <a:lstStyle/>
        <a:p>
          <a:endParaRPr lang="en-US" dirty="0"/>
        </a:p>
      </dgm:t>
    </dgm:pt>
    <dgm:pt modelId="{3E611827-3BB6-4998-84C0-B048152B8218}" type="sibTrans" cxnId="{2AC3ACF8-7A25-4CAD-83C6-37094B3313EB}">
      <dgm:prSet/>
      <dgm:spPr/>
      <dgm:t>
        <a:bodyPr/>
        <a:lstStyle/>
        <a:p>
          <a:endParaRPr lang="en-US" dirty="0"/>
        </a:p>
      </dgm:t>
    </dgm:pt>
    <dgm:pt modelId="{124D4CBB-4F35-4380-AD94-2A280B51387A}">
      <dgm:prSet/>
      <dgm:spPr/>
      <dgm:t>
        <a:bodyPr/>
        <a:lstStyle/>
        <a:p>
          <a:r>
            <a:rPr lang="en-CA" b="1" i="0" dirty="0"/>
            <a:t>RECOMMENDATIONS </a:t>
          </a:r>
          <a:endParaRPr lang="en-US" dirty="0"/>
        </a:p>
      </dgm:t>
    </dgm:pt>
    <dgm:pt modelId="{9D593EE2-1D7E-49C2-A183-8AE3FF809498}" type="parTrans" cxnId="{9F36DE4F-2C06-4B03-B89A-1B8520C0789E}">
      <dgm:prSet/>
      <dgm:spPr/>
      <dgm:t>
        <a:bodyPr/>
        <a:lstStyle/>
        <a:p>
          <a:endParaRPr lang="en-US" dirty="0"/>
        </a:p>
      </dgm:t>
    </dgm:pt>
    <dgm:pt modelId="{D338B896-086B-41AD-A999-9ACD8FA9C205}" type="sibTrans" cxnId="{9F36DE4F-2C06-4B03-B89A-1B8520C0789E}">
      <dgm:prSet/>
      <dgm:spPr/>
      <dgm:t>
        <a:bodyPr/>
        <a:lstStyle/>
        <a:p>
          <a:endParaRPr lang="en-US" dirty="0"/>
        </a:p>
      </dgm:t>
    </dgm:pt>
    <dgm:pt modelId="{10FA4C6E-42ED-4B39-B015-284DDAF14D44}">
      <dgm:prSet/>
      <dgm:spPr/>
      <dgm:t>
        <a:bodyPr/>
        <a:lstStyle/>
        <a:p>
          <a:r>
            <a:rPr lang="en-CA" b="1" i="0" dirty="0"/>
            <a:t>CONCLUSION</a:t>
          </a:r>
          <a:endParaRPr lang="en-US" dirty="0"/>
        </a:p>
      </dgm:t>
    </dgm:pt>
    <dgm:pt modelId="{7902ED69-132D-4764-9497-16B4E232A484}" type="parTrans" cxnId="{184BBEB2-6B93-4B56-A046-508B53DE1680}">
      <dgm:prSet/>
      <dgm:spPr/>
      <dgm:t>
        <a:bodyPr/>
        <a:lstStyle/>
        <a:p>
          <a:endParaRPr lang="en-US" dirty="0"/>
        </a:p>
      </dgm:t>
    </dgm:pt>
    <dgm:pt modelId="{C27FCBF4-AE08-4832-8E84-73ECDCE2CF5C}" type="sibTrans" cxnId="{184BBEB2-6B93-4B56-A046-508B53DE1680}">
      <dgm:prSet/>
      <dgm:spPr/>
      <dgm:t>
        <a:bodyPr/>
        <a:lstStyle/>
        <a:p>
          <a:endParaRPr lang="en-US" dirty="0"/>
        </a:p>
      </dgm:t>
    </dgm:pt>
    <dgm:pt modelId="{07549393-B78D-4DBB-A70B-AC9BAC12FBC6}">
      <dgm:prSet/>
      <dgm:spPr/>
      <dgm:t>
        <a:bodyPr/>
        <a:lstStyle/>
        <a:p>
          <a:r>
            <a:rPr lang="en-CA" b="1" i="0" dirty="0"/>
            <a:t>PROJECT GOAL </a:t>
          </a:r>
          <a:endParaRPr lang="en-US" dirty="0"/>
        </a:p>
      </dgm:t>
    </dgm:pt>
    <dgm:pt modelId="{EA328B01-CCCF-41CA-8CB0-F46B7A4BE610}" type="parTrans" cxnId="{D4042B27-5457-4533-B5C6-D2E4FEB08B36}">
      <dgm:prSet/>
      <dgm:spPr/>
      <dgm:t>
        <a:bodyPr/>
        <a:lstStyle/>
        <a:p>
          <a:endParaRPr lang="en-CA"/>
        </a:p>
      </dgm:t>
    </dgm:pt>
    <dgm:pt modelId="{EEC07E9F-156B-4A26-BED4-49C2FAFB2522}" type="sibTrans" cxnId="{D4042B27-5457-4533-B5C6-D2E4FEB08B36}">
      <dgm:prSet/>
      <dgm:spPr/>
      <dgm:t>
        <a:bodyPr/>
        <a:lstStyle/>
        <a:p>
          <a:endParaRPr lang="en-CA"/>
        </a:p>
      </dgm:t>
    </dgm:pt>
    <dgm:pt modelId="{ADA570F8-075A-41BE-8343-06D225CE0278}" type="pres">
      <dgm:prSet presAssocID="{58C8A9C8-7A20-4601-ABAC-206FC8152D37}" presName="Name0" presStyleCnt="0">
        <dgm:presLayoutVars>
          <dgm:dir/>
          <dgm:resizeHandles val="exact"/>
        </dgm:presLayoutVars>
      </dgm:prSet>
      <dgm:spPr/>
    </dgm:pt>
    <dgm:pt modelId="{C7AC62B1-1DFC-4CD1-BD68-B621CACCBBB7}" type="pres">
      <dgm:prSet presAssocID="{C25921AA-C7F6-4F3E-9534-3A220EEDB05E}" presName="node" presStyleLbl="node1" presStyleIdx="0" presStyleCnt="11">
        <dgm:presLayoutVars>
          <dgm:bulletEnabled val="1"/>
        </dgm:presLayoutVars>
      </dgm:prSet>
      <dgm:spPr/>
    </dgm:pt>
    <dgm:pt modelId="{466DC76B-5D57-4E20-87DD-6EBB960480A4}" type="pres">
      <dgm:prSet presAssocID="{9C544B72-9A9B-4060-92AF-8CBA14374FDA}" presName="sibTrans" presStyleLbl="sibTrans1D1" presStyleIdx="0" presStyleCnt="10"/>
      <dgm:spPr/>
    </dgm:pt>
    <dgm:pt modelId="{BB236970-63EC-4744-A8BE-93D5430706CD}" type="pres">
      <dgm:prSet presAssocID="{9C544B72-9A9B-4060-92AF-8CBA14374FDA}" presName="connectorText" presStyleLbl="sibTrans1D1" presStyleIdx="0" presStyleCnt="10"/>
      <dgm:spPr/>
    </dgm:pt>
    <dgm:pt modelId="{7A66D964-BDA0-4391-9376-61CBCE10CFAF}" type="pres">
      <dgm:prSet presAssocID="{3CB04BA0-2E09-4A44-8D4A-A672561AF775}" presName="node" presStyleLbl="node1" presStyleIdx="1" presStyleCnt="11">
        <dgm:presLayoutVars>
          <dgm:bulletEnabled val="1"/>
        </dgm:presLayoutVars>
      </dgm:prSet>
      <dgm:spPr/>
    </dgm:pt>
    <dgm:pt modelId="{D2B42F97-7B8F-458B-A66C-D5F176D2F07F}" type="pres">
      <dgm:prSet presAssocID="{4C910463-45F2-4B11-A009-3CD9CA557CDC}" presName="sibTrans" presStyleLbl="sibTrans1D1" presStyleIdx="1" presStyleCnt="10"/>
      <dgm:spPr/>
    </dgm:pt>
    <dgm:pt modelId="{B596200B-3B6C-4136-83AC-96B25CAB528E}" type="pres">
      <dgm:prSet presAssocID="{4C910463-45F2-4B11-A009-3CD9CA557CDC}" presName="connectorText" presStyleLbl="sibTrans1D1" presStyleIdx="1" presStyleCnt="10"/>
      <dgm:spPr/>
    </dgm:pt>
    <dgm:pt modelId="{9DD8C560-E27D-4366-B2B7-B523DA081AC7}" type="pres">
      <dgm:prSet presAssocID="{07549393-B78D-4DBB-A70B-AC9BAC12FBC6}" presName="node" presStyleLbl="node1" presStyleIdx="2" presStyleCnt="11">
        <dgm:presLayoutVars>
          <dgm:bulletEnabled val="1"/>
        </dgm:presLayoutVars>
      </dgm:prSet>
      <dgm:spPr/>
    </dgm:pt>
    <dgm:pt modelId="{EE0E1A92-C459-48A9-AAFB-D6823547D5F0}" type="pres">
      <dgm:prSet presAssocID="{EEC07E9F-156B-4A26-BED4-49C2FAFB2522}" presName="sibTrans" presStyleLbl="sibTrans1D1" presStyleIdx="2" presStyleCnt="10"/>
      <dgm:spPr/>
    </dgm:pt>
    <dgm:pt modelId="{0E4FB637-C105-471A-B48B-5DBEBE9461C0}" type="pres">
      <dgm:prSet presAssocID="{EEC07E9F-156B-4A26-BED4-49C2FAFB2522}" presName="connectorText" presStyleLbl="sibTrans1D1" presStyleIdx="2" presStyleCnt="10"/>
      <dgm:spPr/>
    </dgm:pt>
    <dgm:pt modelId="{CB3A81CA-101D-41BC-9509-7A38BFF57ECD}" type="pres">
      <dgm:prSet presAssocID="{F2B5FE3D-5554-4AE9-BE0A-114C94989598}" presName="node" presStyleLbl="node1" presStyleIdx="3" presStyleCnt="11">
        <dgm:presLayoutVars>
          <dgm:bulletEnabled val="1"/>
        </dgm:presLayoutVars>
      </dgm:prSet>
      <dgm:spPr/>
    </dgm:pt>
    <dgm:pt modelId="{6C57ABCE-47F6-45D0-8BF3-0E37B7B52FD1}" type="pres">
      <dgm:prSet presAssocID="{47485E2E-174C-4553-98C6-D340F927DB2C}" presName="sibTrans" presStyleLbl="sibTrans1D1" presStyleIdx="3" presStyleCnt="10"/>
      <dgm:spPr/>
    </dgm:pt>
    <dgm:pt modelId="{83CB29D9-6363-485F-A3AE-9A9D6FE861F5}" type="pres">
      <dgm:prSet presAssocID="{47485E2E-174C-4553-98C6-D340F927DB2C}" presName="connectorText" presStyleLbl="sibTrans1D1" presStyleIdx="3" presStyleCnt="10"/>
      <dgm:spPr/>
    </dgm:pt>
    <dgm:pt modelId="{928F5C5F-3243-4F13-8E17-1E22E5E8D93D}" type="pres">
      <dgm:prSet presAssocID="{26025197-B38F-4D88-8605-7A0732EC7553}" presName="node" presStyleLbl="node1" presStyleIdx="4" presStyleCnt="11">
        <dgm:presLayoutVars>
          <dgm:bulletEnabled val="1"/>
        </dgm:presLayoutVars>
      </dgm:prSet>
      <dgm:spPr/>
    </dgm:pt>
    <dgm:pt modelId="{5E0824D2-95F1-4C0A-A2E5-78476C8126C6}" type="pres">
      <dgm:prSet presAssocID="{026C2C13-DC81-4673-B2B7-3FA9B14460CC}" presName="sibTrans" presStyleLbl="sibTrans1D1" presStyleIdx="4" presStyleCnt="10"/>
      <dgm:spPr/>
    </dgm:pt>
    <dgm:pt modelId="{A0B2F2B6-28C6-44CF-8019-643790221183}" type="pres">
      <dgm:prSet presAssocID="{026C2C13-DC81-4673-B2B7-3FA9B14460CC}" presName="connectorText" presStyleLbl="sibTrans1D1" presStyleIdx="4" presStyleCnt="10"/>
      <dgm:spPr/>
    </dgm:pt>
    <dgm:pt modelId="{B79F446D-DD00-414E-9600-50E177652635}" type="pres">
      <dgm:prSet presAssocID="{8930A8EB-2732-4760-BF79-AFAE9B166F39}" presName="node" presStyleLbl="node1" presStyleIdx="5" presStyleCnt="11">
        <dgm:presLayoutVars>
          <dgm:bulletEnabled val="1"/>
        </dgm:presLayoutVars>
      </dgm:prSet>
      <dgm:spPr/>
    </dgm:pt>
    <dgm:pt modelId="{886498EC-9D66-4E69-8C78-02D120AC620C}" type="pres">
      <dgm:prSet presAssocID="{084DFDDF-1012-4836-BDCE-34C6215198AF}" presName="sibTrans" presStyleLbl="sibTrans1D1" presStyleIdx="5" presStyleCnt="10"/>
      <dgm:spPr/>
    </dgm:pt>
    <dgm:pt modelId="{27723852-9533-4368-A8F8-F08656E138CB}" type="pres">
      <dgm:prSet presAssocID="{084DFDDF-1012-4836-BDCE-34C6215198AF}" presName="connectorText" presStyleLbl="sibTrans1D1" presStyleIdx="5" presStyleCnt="10"/>
      <dgm:spPr/>
    </dgm:pt>
    <dgm:pt modelId="{6B1D020A-032E-438F-B948-4487F8E3A342}" type="pres">
      <dgm:prSet presAssocID="{A72F63E1-9248-431D-ADCE-630B701E4C22}" presName="node" presStyleLbl="node1" presStyleIdx="6" presStyleCnt="11">
        <dgm:presLayoutVars>
          <dgm:bulletEnabled val="1"/>
        </dgm:presLayoutVars>
      </dgm:prSet>
      <dgm:spPr/>
    </dgm:pt>
    <dgm:pt modelId="{AAFCE483-3C0B-43B3-91B0-285210790ADE}" type="pres">
      <dgm:prSet presAssocID="{C924AB90-47E6-49E3-BFCB-17D7679CB80C}" presName="sibTrans" presStyleLbl="sibTrans1D1" presStyleIdx="6" presStyleCnt="10"/>
      <dgm:spPr/>
    </dgm:pt>
    <dgm:pt modelId="{BB4DCD7A-4105-4476-AA9E-D4EC10C949E5}" type="pres">
      <dgm:prSet presAssocID="{C924AB90-47E6-49E3-BFCB-17D7679CB80C}" presName="connectorText" presStyleLbl="sibTrans1D1" presStyleIdx="6" presStyleCnt="10"/>
      <dgm:spPr/>
    </dgm:pt>
    <dgm:pt modelId="{919C2634-9019-4981-87AA-F4FE296A1E43}" type="pres">
      <dgm:prSet presAssocID="{DB665063-9EFA-45A4-A73B-FE20E7838665}" presName="node" presStyleLbl="node1" presStyleIdx="7" presStyleCnt="11">
        <dgm:presLayoutVars>
          <dgm:bulletEnabled val="1"/>
        </dgm:presLayoutVars>
      </dgm:prSet>
      <dgm:spPr/>
    </dgm:pt>
    <dgm:pt modelId="{8EFBC17E-982F-48A0-A4E2-D6FB9A2F8D0D}" type="pres">
      <dgm:prSet presAssocID="{43F130F2-7CD7-4BFA-870D-E659DE12F65D}" presName="sibTrans" presStyleLbl="sibTrans1D1" presStyleIdx="7" presStyleCnt="10"/>
      <dgm:spPr/>
    </dgm:pt>
    <dgm:pt modelId="{253C5C67-37A2-4899-85D4-D18812143028}" type="pres">
      <dgm:prSet presAssocID="{43F130F2-7CD7-4BFA-870D-E659DE12F65D}" presName="connectorText" presStyleLbl="sibTrans1D1" presStyleIdx="7" presStyleCnt="10"/>
      <dgm:spPr/>
    </dgm:pt>
    <dgm:pt modelId="{53F00CD7-7EE1-41C8-AE5C-73BE55EB0919}" type="pres">
      <dgm:prSet presAssocID="{C46C5E5A-DA0E-4223-A6BE-116F7535B9B5}" presName="node" presStyleLbl="node1" presStyleIdx="8" presStyleCnt="11">
        <dgm:presLayoutVars>
          <dgm:bulletEnabled val="1"/>
        </dgm:presLayoutVars>
      </dgm:prSet>
      <dgm:spPr/>
    </dgm:pt>
    <dgm:pt modelId="{C13A5BF9-A406-4AD3-839D-FCFF79977993}" type="pres">
      <dgm:prSet presAssocID="{3E611827-3BB6-4998-84C0-B048152B8218}" presName="sibTrans" presStyleLbl="sibTrans1D1" presStyleIdx="8" presStyleCnt="10"/>
      <dgm:spPr/>
    </dgm:pt>
    <dgm:pt modelId="{FAFE77B6-626D-4F58-8ABE-5D95374497E1}" type="pres">
      <dgm:prSet presAssocID="{3E611827-3BB6-4998-84C0-B048152B8218}" presName="connectorText" presStyleLbl="sibTrans1D1" presStyleIdx="8" presStyleCnt="10"/>
      <dgm:spPr/>
    </dgm:pt>
    <dgm:pt modelId="{641F4B8F-450C-435C-823D-46B819ED5183}" type="pres">
      <dgm:prSet presAssocID="{124D4CBB-4F35-4380-AD94-2A280B51387A}" presName="node" presStyleLbl="node1" presStyleIdx="9" presStyleCnt="11">
        <dgm:presLayoutVars>
          <dgm:bulletEnabled val="1"/>
        </dgm:presLayoutVars>
      </dgm:prSet>
      <dgm:spPr/>
    </dgm:pt>
    <dgm:pt modelId="{AEE399F8-E626-4EE0-88CB-29D97E6C13AD}" type="pres">
      <dgm:prSet presAssocID="{D338B896-086B-41AD-A999-9ACD8FA9C205}" presName="sibTrans" presStyleLbl="sibTrans1D1" presStyleIdx="9" presStyleCnt="10"/>
      <dgm:spPr/>
    </dgm:pt>
    <dgm:pt modelId="{D2BB93FF-59BE-4394-ABFD-8D91DFA222D6}" type="pres">
      <dgm:prSet presAssocID="{D338B896-086B-41AD-A999-9ACD8FA9C205}" presName="connectorText" presStyleLbl="sibTrans1D1" presStyleIdx="9" presStyleCnt="10"/>
      <dgm:spPr/>
    </dgm:pt>
    <dgm:pt modelId="{FA38AD28-086C-4B78-8E8F-5BDC506CAD7C}" type="pres">
      <dgm:prSet presAssocID="{10FA4C6E-42ED-4B39-B015-284DDAF14D44}" presName="node" presStyleLbl="node1" presStyleIdx="10" presStyleCnt="11">
        <dgm:presLayoutVars>
          <dgm:bulletEnabled val="1"/>
        </dgm:presLayoutVars>
      </dgm:prSet>
      <dgm:spPr/>
    </dgm:pt>
  </dgm:ptLst>
  <dgm:cxnLst>
    <dgm:cxn modelId="{C44C2E04-6FC6-4544-BAD4-DF4D9309B052}" type="presOf" srcId="{C924AB90-47E6-49E3-BFCB-17D7679CB80C}" destId="{BB4DCD7A-4105-4476-AA9E-D4EC10C949E5}" srcOrd="1" destOrd="0" presId="urn:microsoft.com/office/officeart/2016/7/layout/RepeatingBendingProcessNew"/>
    <dgm:cxn modelId="{39426704-C5D7-43E6-9077-924D3AB369F4}" type="presOf" srcId="{DB665063-9EFA-45A4-A73B-FE20E7838665}" destId="{919C2634-9019-4981-87AA-F4FE296A1E43}" srcOrd="0" destOrd="0" presId="urn:microsoft.com/office/officeart/2016/7/layout/RepeatingBendingProcessNew"/>
    <dgm:cxn modelId="{3C908905-A398-4D19-8C67-CCEB49044EE1}" srcId="{58C8A9C8-7A20-4601-ABAC-206FC8152D37}" destId="{8930A8EB-2732-4760-BF79-AFAE9B166F39}" srcOrd="5" destOrd="0" parTransId="{AD655E00-0112-40BD-A22D-319F6E4F8BCC}" sibTransId="{084DFDDF-1012-4836-BDCE-34C6215198AF}"/>
    <dgm:cxn modelId="{66665A13-0A9B-4555-96A0-753FEC99D968}" type="presOf" srcId="{43F130F2-7CD7-4BFA-870D-E659DE12F65D}" destId="{253C5C67-37A2-4899-85D4-D18812143028}" srcOrd="1" destOrd="0" presId="urn:microsoft.com/office/officeart/2016/7/layout/RepeatingBendingProcessNew"/>
    <dgm:cxn modelId="{1A19B114-F61C-42A1-8635-D7596EF619B6}" type="presOf" srcId="{3CB04BA0-2E09-4A44-8D4A-A672561AF775}" destId="{7A66D964-BDA0-4391-9376-61CBCE10CFAF}" srcOrd="0" destOrd="0" presId="urn:microsoft.com/office/officeart/2016/7/layout/RepeatingBendingProcessNew"/>
    <dgm:cxn modelId="{11A1EA19-5078-4CB5-BC83-114433378173}" type="presOf" srcId="{10FA4C6E-42ED-4B39-B015-284DDAF14D44}" destId="{FA38AD28-086C-4B78-8E8F-5BDC506CAD7C}" srcOrd="0" destOrd="0" presId="urn:microsoft.com/office/officeart/2016/7/layout/RepeatingBendingProcessNew"/>
    <dgm:cxn modelId="{AFBC041D-8227-47DF-9EB3-DB28962F90C5}" type="presOf" srcId="{4C910463-45F2-4B11-A009-3CD9CA557CDC}" destId="{D2B42F97-7B8F-458B-A66C-D5F176D2F07F}" srcOrd="0" destOrd="0" presId="urn:microsoft.com/office/officeart/2016/7/layout/RepeatingBendingProcessNew"/>
    <dgm:cxn modelId="{22082D26-8041-4187-AEF3-27B8A33AA8AF}" type="presOf" srcId="{4C910463-45F2-4B11-A009-3CD9CA557CDC}" destId="{B596200B-3B6C-4136-83AC-96B25CAB528E}" srcOrd="1" destOrd="0" presId="urn:microsoft.com/office/officeart/2016/7/layout/RepeatingBendingProcessNew"/>
    <dgm:cxn modelId="{D4042B27-5457-4533-B5C6-D2E4FEB08B36}" srcId="{58C8A9C8-7A20-4601-ABAC-206FC8152D37}" destId="{07549393-B78D-4DBB-A70B-AC9BAC12FBC6}" srcOrd="2" destOrd="0" parTransId="{EA328B01-CCCF-41CA-8CB0-F46B7A4BE610}" sibTransId="{EEC07E9F-156B-4A26-BED4-49C2FAFB2522}"/>
    <dgm:cxn modelId="{F55D7C2E-B8B8-4633-B3A3-D1513A191ECC}" type="presOf" srcId="{9C544B72-9A9B-4060-92AF-8CBA14374FDA}" destId="{BB236970-63EC-4744-A8BE-93D5430706CD}" srcOrd="1" destOrd="0" presId="urn:microsoft.com/office/officeart/2016/7/layout/RepeatingBendingProcessNew"/>
    <dgm:cxn modelId="{EC260335-8BDD-4E0C-A296-764870A9B767}" type="presOf" srcId="{9C544B72-9A9B-4060-92AF-8CBA14374FDA}" destId="{466DC76B-5D57-4E20-87DD-6EBB960480A4}" srcOrd="0" destOrd="0" presId="urn:microsoft.com/office/officeart/2016/7/layout/RepeatingBendingProcessNew"/>
    <dgm:cxn modelId="{5DD26B35-0896-4D9E-A911-3B84C7F1B84E}" srcId="{58C8A9C8-7A20-4601-ABAC-206FC8152D37}" destId="{DB665063-9EFA-45A4-A73B-FE20E7838665}" srcOrd="7" destOrd="0" parTransId="{F50C4469-D09D-4D8E-94A3-55966B88B07F}" sibTransId="{43F130F2-7CD7-4BFA-870D-E659DE12F65D}"/>
    <dgm:cxn modelId="{C5647639-9FE0-45AA-B8EB-943150FA6DBC}" srcId="{58C8A9C8-7A20-4601-ABAC-206FC8152D37}" destId="{26025197-B38F-4D88-8605-7A0732EC7553}" srcOrd="4" destOrd="0" parTransId="{D4421C31-C7B8-4CBA-B1D1-DA1A88E24171}" sibTransId="{026C2C13-DC81-4673-B2B7-3FA9B14460CC}"/>
    <dgm:cxn modelId="{97837D41-2A87-4EEB-9416-DC5D885AC55A}" type="presOf" srcId="{43F130F2-7CD7-4BFA-870D-E659DE12F65D}" destId="{8EFBC17E-982F-48A0-A4E2-D6FB9A2F8D0D}" srcOrd="0" destOrd="0" presId="urn:microsoft.com/office/officeart/2016/7/layout/RepeatingBendingProcessNew"/>
    <dgm:cxn modelId="{B74B2F42-CF0D-439E-B310-9660CA4D8959}" srcId="{58C8A9C8-7A20-4601-ABAC-206FC8152D37}" destId="{C25921AA-C7F6-4F3E-9534-3A220EEDB05E}" srcOrd="0" destOrd="0" parTransId="{1042832D-7EC4-4AD0-AFDA-7A32268AAE40}" sibTransId="{9C544B72-9A9B-4060-92AF-8CBA14374FDA}"/>
    <dgm:cxn modelId="{ED323842-9F24-4A9D-85C6-E8EA72BED84E}" type="presOf" srcId="{07549393-B78D-4DBB-A70B-AC9BAC12FBC6}" destId="{9DD8C560-E27D-4366-B2B7-B523DA081AC7}" srcOrd="0" destOrd="0" presId="urn:microsoft.com/office/officeart/2016/7/layout/RepeatingBendingProcessNew"/>
    <dgm:cxn modelId="{52A3AE43-9A71-4041-891F-029A18032B8E}" type="presOf" srcId="{EEC07E9F-156B-4A26-BED4-49C2FAFB2522}" destId="{EE0E1A92-C459-48A9-AAFB-D6823547D5F0}" srcOrd="0" destOrd="0" presId="urn:microsoft.com/office/officeart/2016/7/layout/RepeatingBendingProcessNew"/>
    <dgm:cxn modelId="{86452B46-DEA1-499B-8667-F4FD07523F93}" type="presOf" srcId="{C924AB90-47E6-49E3-BFCB-17D7679CB80C}" destId="{AAFCE483-3C0B-43B3-91B0-285210790ADE}" srcOrd="0" destOrd="0" presId="urn:microsoft.com/office/officeart/2016/7/layout/RepeatingBendingProcessNew"/>
    <dgm:cxn modelId="{7A0B0667-099D-4AAA-A35C-75D722C0D248}" type="presOf" srcId="{3E611827-3BB6-4998-84C0-B048152B8218}" destId="{FAFE77B6-626D-4F58-8ABE-5D95374497E1}" srcOrd="1" destOrd="0" presId="urn:microsoft.com/office/officeart/2016/7/layout/RepeatingBendingProcessNew"/>
    <dgm:cxn modelId="{9F36DE4F-2C06-4B03-B89A-1B8520C0789E}" srcId="{58C8A9C8-7A20-4601-ABAC-206FC8152D37}" destId="{124D4CBB-4F35-4380-AD94-2A280B51387A}" srcOrd="9" destOrd="0" parTransId="{9D593EE2-1D7E-49C2-A183-8AE3FF809498}" sibTransId="{D338B896-086B-41AD-A999-9ACD8FA9C205}"/>
    <dgm:cxn modelId="{1514C053-9CAB-42E6-B23A-830B03E3682F}" type="presOf" srcId="{026C2C13-DC81-4673-B2B7-3FA9B14460CC}" destId="{A0B2F2B6-28C6-44CF-8019-643790221183}" srcOrd="1" destOrd="0" presId="urn:microsoft.com/office/officeart/2016/7/layout/RepeatingBendingProcessNew"/>
    <dgm:cxn modelId="{754E8E55-6E68-4245-B6DD-1C3EF6A0E06B}" type="presOf" srcId="{58C8A9C8-7A20-4601-ABAC-206FC8152D37}" destId="{ADA570F8-075A-41BE-8343-06D225CE0278}" srcOrd="0" destOrd="0" presId="urn:microsoft.com/office/officeart/2016/7/layout/RepeatingBendingProcessNew"/>
    <dgm:cxn modelId="{32160056-1D7D-4CF3-9D54-A5F6D53FFBA4}" type="presOf" srcId="{47485E2E-174C-4553-98C6-D340F927DB2C}" destId="{83CB29D9-6363-485F-A3AE-9A9D6FE861F5}" srcOrd="1" destOrd="0" presId="urn:microsoft.com/office/officeart/2016/7/layout/RepeatingBendingProcessNew"/>
    <dgm:cxn modelId="{ED198E7B-92E5-4007-96B0-EA61F1C47FCF}" type="presOf" srcId="{084DFDDF-1012-4836-BDCE-34C6215198AF}" destId="{27723852-9533-4368-A8F8-F08656E138CB}" srcOrd="1" destOrd="0" presId="urn:microsoft.com/office/officeart/2016/7/layout/RepeatingBendingProcessNew"/>
    <dgm:cxn modelId="{DC1D927F-18C3-433B-A644-7F58ACBCB593}" srcId="{58C8A9C8-7A20-4601-ABAC-206FC8152D37}" destId="{F2B5FE3D-5554-4AE9-BE0A-114C94989598}" srcOrd="3" destOrd="0" parTransId="{4213F154-8069-478B-9D51-CE6E5C41EE01}" sibTransId="{47485E2E-174C-4553-98C6-D340F927DB2C}"/>
    <dgm:cxn modelId="{90F4CB87-3933-49DE-8AFC-4681F4441843}" type="presOf" srcId="{3E611827-3BB6-4998-84C0-B048152B8218}" destId="{C13A5BF9-A406-4AD3-839D-FCFF79977993}" srcOrd="0" destOrd="0" presId="urn:microsoft.com/office/officeart/2016/7/layout/RepeatingBendingProcessNew"/>
    <dgm:cxn modelId="{CA5C198B-C672-4CBB-B188-60B4708CB401}" type="presOf" srcId="{8930A8EB-2732-4760-BF79-AFAE9B166F39}" destId="{B79F446D-DD00-414E-9600-50E177652635}" srcOrd="0" destOrd="0" presId="urn:microsoft.com/office/officeart/2016/7/layout/RepeatingBendingProcessNew"/>
    <dgm:cxn modelId="{B434088C-D7C4-41D5-BDCA-7D6BA92F1136}" srcId="{58C8A9C8-7A20-4601-ABAC-206FC8152D37}" destId="{3CB04BA0-2E09-4A44-8D4A-A672561AF775}" srcOrd="1" destOrd="0" parTransId="{0C7E3AA7-2AEC-48D6-BF13-B32676CEE22E}" sibTransId="{4C910463-45F2-4B11-A009-3CD9CA557CDC}"/>
    <dgm:cxn modelId="{2782A293-63A0-4498-8EFD-32BD2C77FAB4}" type="presOf" srcId="{C46C5E5A-DA0E-4223-A6BE-116F7535B9B5}" destId="{53F00CD7-7EE1-41C8-AE5C-73BE55EB0919}" srcOrd="0" destOrd="0" presId="urn:microsoft.com/office/officeart/2016/7/layout/RepeatingBendingProcessNew"/>
    <dgm:cxn modelId="{3F98BC94-8427-4840-BD96-1AD3DBD1865B}" srcId="{58C8A9C8-7A20-4601-ABAC-206FC8152D37}" destId="{A72F63E1-9248-431D-ADCE-630B701E4C22}" srcOrd="6" destOrd="0" parTransId="{EAA98717-3A47-4BD7-9C83-13333B95CBA2}" sibTransId="{C924AB90-47E6-49E3-BFCB-17D7679CB80C}"/>
    <dgm:cxn modelId="{686C209A-E403-4818-8451-A7CF598A9A0E}" type="presOf" srcId="{A72F63E1-9248-431D-ADCE-630B701E4C22}" destId="{6B1D020A-032E-438F-B948-4487F8E3A342}" srcOrd="0" destOrd="0" presId="urn:microsoft.com/office/officeart/2016/7/layout/RepeatingBendingProcessNew"/>
    <dgm:cxn modelId="{CE7E7AAB-3E49-48D4-9408-F25E4F30F721}" type="presOf" srcId="{26025197-B38F-4D88-8605-7A0732EC7553}" destId="{928F5C5F-3243-4F13-8E17-1E22E5E8D93D}" srcOrd="0" destOrd="0" presId="urn:microsoft.com/office/officeart/2016/7/layout/RepeatingBendingProcessNew"/>
    <dgm:cxn modelId="{184BBEB2-6B93-4B56-A046-508B53DE1680}" srcId="{58C8A9C8-7A20-4601-ABAC-206FC8152D37}" destId="{10FA4C6E-42ED-4B39-B015-284DDAF14D44}" srcOrd="10" destOrd="0" parTransId="{7902ED69-132D-4764-9497-16B4E232A484}" sibTransId="{C27FCBF4-AE08-4832-8E84-73ECDCE2CF5C}"/>
    <dgm:cxn modelId="{78679EB6-5314-4D32-AAF1-2FCE3C509A77}" type="presOf" srcId="{F2B5FE3D-5554-4AE9-BE0A-114C94989598}" destId="{CB3A81CA-101D-41BC-9509-7A38BFF57ECD}" srcOrd="0" destOrd="0" presId="urn:microsoft.com/office/officeart/2016/7/layout/RepeatingBendingProcessNew"/>
    <dgm:cxn modelId="{909850C2-251C-4A29-BCBD-5089DF3B8C64}" type="presOf" srcId="{EEC07E9F-156B-4A26-BED4-49C2FAFB2522}" destId="{0E4FB637-C105-471A-B48B-5DBEBE9461C0}" srcOrd="1" destOrd="0" presId="urn:microsoft.com/office/officeart/2016/7/layout/RepeatingBendingProcessNew"/>
    <dgm:cxn modelId="{F7F892CE-DC9A-43C4-AF60-CD4B92766F5A}" type="presOf" srcId="{124D4CBB-4F35-4380-AD94-2A280B51387A}" destId="{641F4B8F-450C-435C-823D-46B819ED5183}" srcOrd="0" destOrd="0" presId="urn:microsoft.com/office/officeart/2016/7/layout/RepeatingBendingProcessNew"/>
    <dgm:cxn modelId="{68523ADF-D4DE-47BD-8F47-6E32734D8E9A}" type="presOf" srcId="{47485E2E-174C-4553-98C6-D340F927DB2C}" destId="{6C57ABCE-47F6-45D0-8BF3-0E37B7B52FD1}" srcOrd="0" destOrd="0" presId="urn:microsoft.com/office/officeart/2016/7/layout/RepeatingBendingProcessNew"/>
    <dgm:cxn modelId="{F831FADF-FE44-4EA5-B81F-583F9FEEFBBA}" type="presOf" srcId="{C25921AA-C7F6-4F3E-9534-3A220EEDB05E}" destId="{C7AC62B1-1DFC-4CD1-BD68-B621CACCBBB7}" srcOrd="0" destOrd="0" presId="urn:microsoft.com/office/officeart/2016/7/layout/RepeatingBendingProcessNew"/>
    <dgm:cxn modelId="{F8ECFCE6-EBE9-4301-8A31-BE6B91C618B2}" type="presOf" srcId="{026C2C13-DC81-4673-B2B7-3FA9B14460CC}" destId="{5E0824D2-95F1-4C0A-A2E5-78476C8126C6}" srcOrd="0" destOrd="0" presId="urn:microsoft.com/office/officeart/2016/7/layout/RepeatingBendingProcessNew"/>
    <dgm:cxn modelId="{0D91D9ED-D703-4ECD-9ED0-C6D7F14E037D}" type="presOf" srcId="{D338B896-086B-41AD-A999-9ACD8FA9C205}" destId="{D2BB93FF-59BE-4394-ABFD-8D91DFA222D6}" srcOrd="1" destOrd="0" presId="urn:microsoft.com/office/officeart/2016/7/layout/RepeatingBendingProcessNew"/>
    <dgm:cxn modelId="{51FA72EE-7E61-464D-A546-D3C190766D2E}" type="presOf" srcId="{084DFDDF-1012-4836-BDCE-34C6215198AF}" destId="{886498EC-9D66-4E69-8C78-02D120AC620C}" srcOrd="0" destOrd="0" presId="urn:microsoft.com/office/officeart/2016/7/layout/RepeatingBendingProcessNew"/>
    <dgm:cxn modelId="{2AC3ACF8-7A25-4CAD-83C6-37094B3313EB}" srcId="{58C8A9C8-7A20-4601-ABAC-206FC8152D37}" destId="{C46C5E5A-DA0E-4223-A6BE-116F7535B9B5}" srcOrd="8" destOrd="0" parTransId="{B935366F-B4A2-4261-9FD4-2F2B00A540EA}" sibTransId="{3E611827-3BB6-4998-84C0-B048152B8218}"/>
    <dgm:cxn modelId="{663FD0FE-F32E-487C-A96E-058FBC447E22}" type="presOf" srcId="{D338B896-086B-41AD-A999-9ACD8FA9C205}" destId="{AEE399F8-E626-4EE0-88CB-29D97E6C13AD}" srcOrd="0" destOrd="0" presId="urn:microsoft.com/office/officeart/2016/7/layout/RepeatingBendingProcessNew"/>
    <dgm:cxn modelId="{F0E6F4B2-EF9A-49BF-ADBA-0F155E0C00DC}" type="presParOf" srcId="{ADA570F8-075A-41BE-8343-06D225CE0278}" destId="{C7AC62B1-1DFC-4CD1-BD68-B621CACCBBB7}" srcOrd="0" destOrd="0" presId="urn:microsoft.com/office/officeart/2016/7/layout/RepeatingBendingProcessNew"/>
    <dgm:cxn modelId="{550197C2-09D3-4488-B6DA-5F8AD54CCBFD}" type="presParOf" srcId="{ADA570F8-075A-41BE-8343-06D225CE0278}" destId="{466DC76B-5D57-4E20-87DD-6EBB960480A4}" srcOrd="1" destOrd="0" presId="urn:microsoft.com/office/officeart/2016/7/layout/RepeatingBendingProcessNew"/>
    <dgm:cxn modelId="{D40AB3E8-5F47-4596-B00C-75834CB3E63F}" type="presParOf" srcId="{466DC76B-5D57-4E20-87DD-6EBB960480A4}" destId="{BB236970-63EC-4744-A8BE-93D5430706CD}" srcOrd="0" destOrd="0" presId="urn:microsoft.com/office/officeart/2016/7/layout/RepeatingBendingProcessNew"/>
    <dgm:cxn modelId="{CBF78D00-EC96-489C-A730-4D6CC2C98580}" type="presParOf" srcId="{ADA570F8-075A-41BE-8343-06D225CE0278}" destId="{7A66D964-BDA0-4391-9376-61CBCE10CFAF}" srcOrd="2" destOrd="0" presId="urn:microsoft.com/office/officeart/2016/7/layout/RepeatingBendingProcessNew"/>
    <dgm:cxn modelId="{E4F95D93-9AE4-4FFE-8FDB-01393EF71C35}" type="presParOf" srcId="{ADA570F8-075A-41BE-8343-06D225CE0278}" destId="{D2B42F97-7B8F-458B-A66C-D5F176D2F07F}" srcOrd="3" destOrd="0" presId="urn:microsoft.com/office/officeart/2016/7/layout/RepeatingBendingProcessNew"/>
    <dgm:cxn modelId="{8C749F08-AEC1-4740-97C8-4E1ED41ADAB2}" type="presParOf" srcId="{D2B42F97-7B8F-458B-A66C-D5F176D2F07F}" destId="{B596200B-3B6C-4136-83AC-96B25CAB528E}" srcOrd="0" destOrd="0" presId="urn:microsoft.com/office/officeart/2016/7/layout/RepeatingBendingProcessNew"/>
    <dgm:cxn modelId="{A2199BF8-4008-47EF-A612-7814AEC67353}" type="presParOf" srcId="{ADA570F8-075A-41BE-8343-06D225CE0278}" destId="{9DD8C560-E27D-4366-B2B7-B523DA081AC7}" srcOrd="4" destOrd="0" presId="urn:microsoft.com/office/officeart/2016/7/layout/RepeatingBendingProcessNew"/>
    <dgm:cxn modelId="{E1817EFF-2F55-46E1-93A1-4058523CEF89}" type="presParOf" srcId="{ADA570F8-075A-41BE-8343-06D225CE0278}" destId="{EE0E1A92-C459-48A9-AAFB-D6823547D5F0}" srcOrd="5" destOrd="0" presId="urn:microsoft.com/office/officeart/2016/7/layout/RepeatingBendingProcessNew"/>
    <dgm:cxn modelId="{4177AF3C-2BF6-49AB-B692-96999AFAE4EB}" type="presParOf" srcId="{EE0E1A92-C459-48A9-AAFB-D6823547D5F0}" destId="{0E4FB637-C105-471A-B48B-5DBEBE9461C0}" srcOrd="0" destOrd="0" presId="urn:microsoft.com/office/officeart/2016/7/layout/RepeatingBendingProcessNew"/>
    <dgm:cxn modelId="{7BDE297F-B2D9-4C42-A0DB-B367D3B65172}" type="presParOf" srcId="{ADA570F8-075A-41BE-8343-06D225CE0278}" destId="{CB3A81CA-101D-41BC-9509-7A38BFF57ECD}" srcOrd="6" destOrd="0" presId="urn:microsoft.com/office/officeart/2016/7/layout/RepeatingBendingProcessNew"/>
    <dgm:cxn modelId="{4FA91D0E-EC6E-4137-AAE8-EDC04D3DCF32}" type="presParOf" srcId="{ADA570F8-075A-41BE-8343-06D225CE0278}" destId="{6C57ABCE-47F6-45D0-8BF3-0E37B7B52FD1}" srcOrd="7" destOrd="0" presId="urn:microsoft.com/office/officeart/2016/7/layout/RepeatingBendingProcessNew"/>
    <dgm:cxn modelId="{6371162E-3F96-4433-A05E-DD86AA0DC0A7}" type="presParOf" srcId="{6C57ABCE-47F6-45D0-8BF3-0E37B7B52FD1}" destId="{83CB29D9-6363-485F-A3AE-9A9D6FE861F5}" srcOrd="0" destOrd="0" presId="urn:microsoft.com/office/officeart/2016/7/layout/RepeatingBendingProcessNew"/>
    <dgm:cxn modelId="{C64B8CA1-61DF-4D7B-B593-3D79AACD3CF3}" type="presParOf" srcId="{ADA570F8-075A-41BE-8343-06D225CE0278}" destId="{928F5C5F-3243-4F13-8E17-1E22E5E8D93D}" srcOrd="8" destOrd="0" presId="urn:microsoft.com/office/officeart/2016/7/layout/RepeatingBendingProcessNew"/>
    <dgm:cxn modelId="{CC4188C1-0085-47C1-9B90-5B2D45C4D87E}" type="presParOf" srcId="{ADA570F8-075A-41BE-8343-06D225CE0278}" destId="{5E0824D2-95F1-4C0A-A2E5-78476C8126C6}" srcOrd="9" destOrd="0" presId="urn:microsoft.com/office/officeart/2016/7/layout/RepeatingBendingProcessNew"/>
    <dgm:cxn modelId="{9E76AB4E-23AC-4F43-97CC-A46AF3BC0D67}" type="presParOf" srcId="{5E0824D2-95F1-4C0A-A2E5-78476C8126C6}" destId="{A0B2F2B6-28C6-44CF-8019-643790221183}" srcOrd="0" destOrd="0" presId="urn:microsoft.com/office/officeart/2016/7/layout/RepeatingBendingProcessNew"/>
    <dgm:cxn modelId="{E1D0197E-915B-4178-9F04-8B5A8640E013}" type="presParOf" srcId="{ADA570F8-075A-41BE-8343-06D225CE0278}" destId="{B79F446D-DD00-414E-9600-50E177652635}" srcOrd="10" destOrd="0" presId="urn:microsoft.com/office/officeart/2016/7/layout/RepeatingBendingProcessNew"/>
    <dgm:cxn modelId="{CB8F016A-EB5D-466C-9F62-917A440D032C}" type="presParOf" srcId="{ADA570F8-075A-41BE-8343-06D225CE0278}" destId="{886498EC-9D66-4E69-8C78-02D120AC620C}" srcOrd="11" destOrd="0" presId="urn:microsoft.com/office/officeart/2016/7/layout/RepeatingBendingProcessNew"/>
    <dgm:cxn modelId="{24B57D95-13ED-43F4-9AC7-CBA40B1E4B9C}" type="presParOf" srcId="{886498EC-9D66-4E69-8C78-02D120AC620C}" destId="{27723852-9533-4368-A8F8-F08656E138CB}" srcOrd="0" destOrd="0" presId="urn:microsoft.com/office/officeart/2016/7/layout/RepeatingBendingProcessNew"/>
    <dgm:cxn modelId="{F4F61BD0-463D-41B2-AC40-FEB2A698D819}" type="presParOf" srcId="{ADA570F8-075A-41BE-8343-06D225CE0278}" destId="{6B1D020A-032E-438F-B948-4487F8E3A342}" srcOrd="12" destOrd="0" presId="urn:microsoft.com/office/officeart/2016/7/layout/RepeatingBendingProcessNew"/>
    <dgm:cxn modelId="{EC6F70A5-01F6-4EB5-9BF9-1659E660086E}" type="presParOf" srcId="{ADA570F8-075A-41BE-8343-06D225CE0278}" destId="{AAFCE483-3C0B-43B3-91B0-285210790ADE}" srcOrd="13" destOrd="0" presId="urn:microsoft.com/office/officeart/2016/7/layout/RepeatingBendingProcessNew"/>
    <dgm:cxn modelId="{AEAC6A4F-AAE4-4BB7-9EE1-C50E10F383AC}" type="presParOf" srcId="{AAFCE483-3C0B-43B3-91B0-285210790ADE}" destId="{BB4DCD7A-4105-4476-AA9E-D4EC10C949E5}" srcOrd="0" destOrd="0" presId="urn:microsoft.com/office/officeart/2016/7/layout/RepeatingBendingProcessNew"/>
    <dgm:cxn modelId="{C218D56D-22D3-48A1-88C8-350C58368616}" type="presParOf" srcId="{ADA570F8-075A-41BE-8343-06D225CE0278}" destId="{919C2634-9019-4981-87AA-F4FE296A1E43}" srcOrd="14" destOrd="0" presId="urn:microsoft.com/office/officeart/2016/7/layout/RepeatingBendingProcessNew"/>
    <dgm:cxn modelId="{E083D2DD-7A7F-48DC-BD30-3925DA388B46}" type="presParOf" srcId="{ADA570F8-075A-41BE-8343-06D225CE0278}" destId="{8EFBC17E-982F-48A0-A4E2-D6FB9A2F8D0D}" srcOrd="15" destOrd="0" presId="urn:microsoft.com/office/officeart/2016/7/layout/RepeatingBendingProcessNew"/>
    <dgm:cxn modelId="{76B6F1F3-F783-4C35-BD9B-875948BF6B51}" type="presParOf" srcId="{8EFBC17E-982F-48A0-A4E2-D6FB9A2F8D0D}" destId="{253C5C67-37A2-4899-85D4-D18812143028}" srcOrd="0" destOrd="0" presId="urn:microsoft.com/office/officeart/2016/7/layout/RepeatingBendingProcessNew"/>
    <dgm:cxn modelId="{43CE0028-D6C0-4AE3-91EF-D1243ABBA403}" type="presParOf" srcId="{ADA570F8-075A-41BE-8343-06D225CE0278}" destId="{53F00CD7-7EE1-41C8-AE5C-73BE55EB0919}" srcOrd="16" destOrd="0" presId="urn:microsoft.com/office/officeart/2016/7/layout/RepeatingBendingProcessNew"/>
    <dgm:cxn modelId="{81E98CE5-5EBF-4888-A307-04AD6E9A695D}" type="presParOf" srcId="{ADA570F8-075A-41BE-8343-06D225CE0278}" destId="{C13A5BF9-A406-4AD3-839D-FCFF79977993}" srcOrd="17" destOrd="0" presId="urn:microsoft.com/office/officeart/2016/7/layout/RepeatingBendingProcessNew"/>
    <dgm:cxn modelId="{86F430FD-7885-4174-97AF-724BBABC1BAB}" type="presParOf" srcId="{C13A5BF9-A406-4AD3-839D-FCFF79977993}" destId="{FAFE77B6-626D-4F58-8ABE-5D95374497E1}" srcOrd="0" destOrd="0" presId="urn:microsoft.com/office/officeart/2016/7/layout/RepeatingBendingProcessNew"/>
    <dgm:cxn modelId="{BF1EB6D6-2FBA-4F45-A73C-820A4489E78B}" type="presParOf" srcId="{ADA570F8-075A-41BE-8343-06D225CE0278}" destId="{641F4B8F-450C-435C-823D-46B819ED5183}" srcOrd="18" destOrd="0" presId="urn:microsoft.com/office/officeart/2016/7/layout/RepeatingBendingProcessNew"/>
    <dgm:cxn modelId="{EA5C5630-DB64-4960-BB6B-CA45E886BEC9}" type="presParOf" srcId="{ADA570F8-075A-41BE-8343-06D225CE0278}" destId="{AEE399F8-E626-4EE0-88CB-29D97E6C13AD}" srcOrd="19" destOrd="0" presId="urn:microsoft.com/office/officeart/2016/7/layout/RepeatingBendingProcessNew"/>
    <dgm:cxn modelId="{9B8D1978-8CB3-4D82-95E7-2A142A8453C1}" type="presParOf" srcId="{AEE399F8-E626-4EE0-88CB-29D97E6C13AD}" destId="{D2BB93FF-59BE-4394-ABFD-8D91DFA222D6}" srcOrd="0" destOrd="0" presId="urn:microsoft.com/office/officeart/2016/7/layout/RepeatingBendingProcessNew"/>
    <dgm:cxn modelId="{D8541DA0-738E-4CE1-9800-602F4E2EDBF0}" type="presParOf" srcId="{ADA570F8-075A-41BE-8343-06D225CE0278}" destId="{FA38AD28-086C-4B78-8E8F-5BDC506CAD7C}" srcOrd="20"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145B561-6F13-44D1-A959-2562E43D23FB}" type="doc">
      <dgm:prSet loTypeId="urn:microsoft.com/office/officeart/2005/8/layout/default" loCatId="list" qsTypeId="urn:microsoft.com/office/officeart/2005/8/quickstyle/simple1" qsCatId="simple" csTypeId="urn:microsoft.com/office/officeart/2005/8/colors/colorful1" csCatId="colorful" phldr="1"/>
      <dgm:spPr/>
      <dgm:t>
        <a:bodyPr/>
        <a:lstStyle/>
        <a:p>
          <a:endParaRPr lang="en-US"/>
        </a:p>
      </dgm:t>
    </dgm:pt>
    <dgm:pt modelId="{86C2C823-19BE-4BB6-8C59-D85EEB56DD14}">
      <dgm:prSet/>
      <dgm:spPr/>
      <dgm:t>
        <a:bodyPr/>
        <a:lstStyle/>
        <a:p>
          <a:r>
            <a:rPr lang="en-CA"/>
            <a:t>Our project, Med Minds focuses on analyzing patient cost data in Canada across all the provinces</a:t>
          </a:r>
          <a:endParaRPr lang="en-US"/>
        </a:p>
      </dgm:t>
    </dgm:pt>
    <dgm:pt modelId="{E447F527-3FBE-4037-9E1A-6E5E04E0A77E}" type="parTrans" cxnId="{3B331C01-A667-42BF-8655-9C0F02C7E29A}">
      <dgm:prSet/>
      <dgm:spPr/>
      <dgm:t>
        <a:bodyPr/>
        <a:lstStyle/>
        <a:p>
          <a:endParaRPr lang="en-US"/>
        </a:p>
      </dgm:t>
    </dgm:pt>
    <dgm:pt modelId="{909DAE49-2D27-447A-B6BA-9DA5BC485D4E}" type="sibTrans" cxnId="{3B331C01-A667-42BF-8655-9C0F02C7E29A}">
      <dgm:prSet/>
      <dgm:spPr/>
      <dgm:t>
        <a:bodyPr/>
        <a:lstStyle/>
        <a:p>
          <a:endParaRPr lang="en-US"/>
        </a:p>
      </dgm:t>
    </dgm:pt>
    <dgm:pt modelId="{1CABD0C0-7128-41B8-B00C-A19AB5336B12}">
      <dgm:prSet/>
      <dgm:spPr/>
      <dgm:t>
        <a:bodyPr/>
        <a:lstStyle/>
        <a:p>
          <a:r>
            <a:rPr lang="en-US" dirty="0"/>
            <a:t>Understanding healthcare cost is critical for improving resource allocation.</a:t>
          </a:r>
        </a:p>
      </dgm:t>
    </dgm:pt>
    <dgm:pt modelId="{F5389A0B-5C87-42DD-A5F9-7D5758A6C1D9}" type="parTrans" cxnId="{73512C01-9961-4287-BADC-3838E5D8E8D6}">
      <dgm:prSet/>
      <dgm:spPr/>
      <dgm:t>
        <a:bodyPr/>
        <a:lstStyle/>
        <a:p>
          <a:endParaRPr lang="en-US"/>
        </a:p>
      </dgm:t>
    </dgm:pt>
    <dgm:pt modelId="{D686C408-7A70-440C-B880-C8052DBD4548}" type="sibTrans" cxnId="{73512C01-9961-4287-BADC-3838E5D8E8D6}">
      <dgm:prSet/>
      <dgm:spPr/>
      <dgm:t>
        <a:bodyPr/>
        <a:lstStyle/>
        <a:p>
          <a:endParaRPr lang="en-US"/>
        </a:p>
      </dgm:t>
    </dgm:pt>
    <dgm:pt modelId="{CBD62B72-1158-4591-9838-F1D05FC20F66}">
      <dgm:prSet/>
      <dgm:spPr/>
      <dgm:t>
        <a:bodyPr/>
        <a:lstStyle/>
        <a:p>
          <a:r>
            <a:rPr lang="en-CA"/>
            <a:t>Healthcare is a basic need nowadays that should be fair and equal for all. No matter how much money we have, everyone should have access to good healthcare.</a:t>
          </a:r>
          <a:endParaRPr lang="en-US" b="0"/>
        </a:p>
      </dgm:t>
    </dgm:pt>
    <dgm:pt modelId="{29EA1E07-D157-47D6-AF73-D9A93ACE7392}" type="parTrans" cxnId="{37D58600-0A23-4D8F-8A2F-03B8CE910236}">
      <dgm:prSet/>
      <dgm:spPr/>
      <dgm:t>
        <a:bodyPr/>
        <a:lstStyle/>
        <a:p>
          <a:endParaRPr lang="en-US"/>
        </a:p>
      </dgm:t>
    </dgm:pt>
    <dgm:pt modelId="{33FBEA79-A9F9-4816-BD1F-DA8EA15E2BB4}" type="sibTrans" cxnId="{37D58600-0A23-4D8F-8A2F-03B8CE910236}">
      <dgm:prSet/>
      <dgm:spPr/>
      <dgm:t>
        <a:bodyPr/>
        <a:lstStyle/>
        <a:p>
          <a:endParaRPr lang="en-US"/>
        </a:p>
      </dgm:t>
    </dgm:pt>
    <dgm:pt modelId="{57542248-DE78-413D-A5DA-59F4C73BDAFB}">
      <dgm:prSet/>
      <dgm:spPr/>
      <dgm:t>
        <a:bodyPr/>
        <a:lstStyle/>
        <a:p>
          <a:r>
            <a:rPr lang="en-US" b="0" i="0" baseline="0"/>
            <a:t>Aim: Identify cost patterns and cost-saving opportunities in Canadian healthcare</a:t>
          </a:r>
          <a:endParaRPr lang="en-US" b="0"/>
        </a:p>
      </dgm:t>
    </dgm:pt>
    <dgm:pt modelId="{4C445AAE-BACF-4B04-B68C-A01476FE2284}" type="parTrans" cxnId="{22C8254B-2B1C-4021-B5AE-BF7F0D45F97D}">
      <dgm:prSet/>
      <dgm:spPr/>
      <dgm:t>
        <a:bodyPr/>
        <a:lstStyle/>
        <a:p>
          <a:endParaRPr lang="en-US"/>
        </a:p>
      </dgm:t>
    </dgm:pt>
    <dgm:pt modelId="{3C2356F1-5914-4FA2-89A0-4BAA4DF0B8BA}" type="sibTrans" cxnId="{22C8254B-2B1C-4021-B5AE-BF7F0D45F97D}">
      <dgm:prSet/>
      <dgm:spPr/>
      <dgm:t>
        <a:bodyPr/>
        <a:lstStyle/>
        <a:p>
          <a:endParaRPr lang="en-US"/>
        </a:p>
      </dgm:t>
    </dgm:pt>
    <dgm:pt modelId="{F2E97A89-9B43-4609-AE61-1CC1BAA57300}" type="pres">
      <dgm:prSet presAssocID="{D145B561-6F13-44D1-A959-2562E43D23FB}" presName="diagram" presStyleCnt="0">
        <dgm:presLayoutVars>
          <dgm:dir/>
          <dgm:resizeHandles val="exact"/>
        </dgm:presLayoutVars>
      </dgm:prSet>
      <dgm:spPr/>
    </dgm:pt>
    <dgm:pt modelId="{EDF41BF9-0724-4F26-8305-A417B1CC5022}" type="pres">
      <dgm:prSet presAssocID="{86C2C823-19BE-4BB6-8C59-D85EEB56DD14}" presName="node" presStyleLbl="node1" presStyleIdx="0" presStyleCnt="4" custLinFactX="12131" custLinFactNeighborX="100000" custLinFactNeighborY="9203">
        <dgm:presLayoutVars>
          <dgm:bulletEnabled val="1"/>
        </dgm:presLayoutVars>
      </dgm:prSet>
      <dgm:spPr/>
    </dgm:pt>
    <dgm:pt modelId="{8B0CE8CC-0D24-4619-AECC-C15BA87169B7}" type="pres">
      <dgm:prSet presAssocID="{909DAE49-2D27-447A-B6BA-9DA5BC485D4E}" presName="sibTrans" presStyleCnt="0"/>
      <dgm:spPr/>
    </dgm:pt>
    <dgm:pt modelId="{2AD0A2AA-113F-47A8-8F2A-83CE9EE048D3}" type="pres">
      <dgm:prSet presAssocID="{1CABD0C0-7128-41B8-B00C-A19AB5336B12}" presName="node" presStyleLbl="node1" presStyleIdx="1" presStyleCnt="4" custLinFactX="-13335" custLinFactNeighborX="-100000" custLinFactNeighborY="4523">
        <dgm:presLayoutVars>
          <dgm:bulletEnabled val="1"/>
        </dgm:presLayoutVars>
      </dgm:prSet>
      <dgm:spPr/>
    </dgm:pt>
    <dgm:pt modelId="{042BB14C-B939-408E-97F1-B24DB92CDC2B}" type="pres">
      <dgm:prSet presAssocID="{D686C408-7A70-440C-B880-C8052DBD4548}" presName="sibTrans" presStyleCnt="0"/>
      <dgm:spPr/>
    </dgm:pt>
    <dgm:pt modelId="{EB02DFEC-80C7-4DDA-8B3C-4DD9A7B86C94}" type="pres">
      <dgm:prSet presAssocID="{CBD62B72-1158-4591-9838-F1D05FC20F66}" presName="node" presStyleLbl="node1" presStyleIdx="2" presStyleCnt="4">
        <dgm:presLayoutVars>
          <dgm:bulletEnabled val="1"/>
        </dgm:presLayoutVars>
      </dgm:prSet>
      <dgm:spPr/>
    </dgm:pt>
    <dgm:pt modelId="{BEF13D8C-C2F5-40A1-83CA-D3F82430F0FF}" type="pres">
      <dgm:prSet presAssocID="{33FBEA79-A9F9-4816-BD1F-DA8EA15E2BB4}" presName="sibTrans" presStyleCnt="0"/>
      <dgm:spPr/>
    </dgm:pt>
    <dgm:pt modelId="{24A02D10-4F5D-42CE-94AB-7376B081941C}" type="pres">
      <dgm:prSet presAssocID="{57542248-DE78-413D-A5DA-59F4C73BDAFB}" presName="node" presStyleLbl="node1" presStyleIdx="3" presStyleCnt="4">
        <dgm:presLayoutVars>
          <dgm:bulletEnabled val="1"/>
        </dgm:presLayoutVars>
      </dgm:prSet>
      <dgm:spPr/>
    </dgm:pt>
  </dgm:ptLst>
  <dgm:cxnLst>
    <dgm:cxn modelId="{37D58600-0A23-4D8F-8A2F-03B8CE910236}" srcId="{D145B561-6F13-44D1-A959-2562E43D23FB}" destId="{CBD62B72-1158-4591-9838-F1D05FC20F66}" srcOrd="2" destOrd="0" parTransId="{29EA1E07-D157-47D6-AF73-D9A93ACE7392}" sibTransId="{33FBEA79-A9F9-4816-BD1F-DA8EA15E2BB4}"/>
    <dgm:cxn modelId="{3B331C01-A667-42BF-8655-9C0F02C7E29A}" srcId="{D145B561-6F13-44D1-A959-2562E43D23FB}" destId="{86C2C823-19BE-4BB6-8C59-D85EEB56DD14}" srcOrd="0" destOrd="0" parTransId="{E447F527-3FBE-4037-9E1A-6E5E04E0A77E}" sibTransId="{909DAE49-2D27-447A-B6BA-9DA5BC485D4E}"/>
    <dgm:cxn modelId="{73512C01-9961-4287-BADC-3838E5D8E8D6}" srcId="{D145B561-6F13-44D1-A959-2562E43D23FB}" destId="{1CABD0C0-7128-41B8-B00C-A19AB5336B12}" srcOrd="1" destOrd="0" parTransId="{F5389A0B-5C87-42DD-A5F9-7D5758A6C1D9}" sibTransId="{D686C408-7A70-440C-B880-C8052DBD4548}"/>
    <dgm:cxn modelId="{F601ED13-E37E-458C-8BD9-F9DF8B34BAEB}" type="presOf" srcId="{57542248-DE78-413D-A5DA-59F4C73BDAFB}" destId="{24A02D10-4F5D-42CE-94AB-7376B081941C}" srcOrd="0" destOrd="0" presId="urn:microsoft.com/office/officeart/2005/8/layout/default"/>
    <dgm:cxn modelId="{64F6F833-C971-46ED-BE1A-DABB9EFBFF63}" type="presOf" srcId="{D145B561-6F13-44D1-A959-2562E43D23FB}" destId="{F2E97A89-9B43-4609-AE61-1CC1BAA57300}" srcOrd="0" destOrd="0" presId="urn:microsoft.com/office/officeart/2005/8/layout/default"/>
    <dgm:cxn modelId="{22C8254B-2B1C-4021-B5AE-BF7F0D45F97D}" srcId="{D145B561-6F13-44D1-A959-2562E43D23FB}" destId="{57542248-DE78-413D-A5DA-59F4C73BDAFB}" srcOrd="3" destOrd="0" parTransId="{4C445AAE-BACF-4B04-B68C-A01476FE2284}" sibTransId="{3C2356F1-5914-4FA2-89A0-4BAA4DF0B8BA}"/>
    <dgm:cxn modelId="{99E54973-A3C9-49C6-9D5B-2B95F78DDE9E}" type="presOf" srcId="{CBD62B72-1158-4591-9838-F1D05FC20F66}" destId="{EB02DFEC-80C7-4DDA-8B3C-4DD9A7B86C94}" srcOrd="0" destOrd="0" presId="urn:microsoft.com/office/officeart/2005/8/layout/default"/>
    <dgm:cxn modelId="{76B6088F-5D37-401F-ADD1-F62E412AD594}" type="presOf" srcId="{1CABD0C0-7128-41B8-B00C-A19AB5336B12}" destId="{2AD0A2AA-113F-47A8-8F2A-83CE9EE048D3}" srcOrd="0" destOrd="0" presId="urn:microsoft.com/office/officeart/2005/8/layout/default"/>
    <dgm:cxn modelId="{1DB970C7-C92A-4B52-A171-E0CE9F88D930}" type="presOf" srcId="{86C2C823-19BE-4BB6-8C59-D85EEB56DD14}" destId="{EDF41BF9-0724-4F26-8305-A417B1CC5022}" srcOrd="0" destOrd="0" presId="urn:microsoft.com/office/officeart/2005/8/layout/default"/>
    <dgm:cxn modelId="{D1B0EB36-DD33-440F-8ADC-4E034855651A}" type="presParOf" srcId="{F2E97A89-9B43-4609-AE61-1CC1BAA57300}" destId="{EDF41BF9-0724-4F26-8305-A417B1CC5022}" srcOrd="0" destOrd="0" presId="urn:microsoft.com/office/officeart/2005/8/layout/default"/>
    <dgm:cxn modelId="{FA3CEB8B-E04F-4C82-B2B8-C9B3AC172C4D}" type="presParOf" srcId="{F2E97A89-9B43-4609-AE61-1CC1BAA57300}" destId="{8B0CE8CC-0D24-4619-AECC-C15BA87169B7}" srcOrd="1" destOrd="0" presId="urn:microsoft.com/office/officeart/2005/8/layout/default"/>
    <dgm:cxn modelId="{141CF32C-ECE6-4BCD-A94F-B0C2B35830C4}" type="presParOf" srcId="{F2E97A89-9B43-4609-AE61-1CC1BAA57300}" destId="{2AD0A2AA-113F-47A8-8F2A-83CE9EE048D3}" srcOrd="2" destOrd="0" presId="urn:microsoft.com/office/officeart/2005/8/layout/default"/>
    <dgm:cxn modelId="{812B02E5-CE64-49A8-AD5C-0B23A8C425AC}" type="presParOf" srcId="{F2E97A89-9B43-4609-AE61-1CC1BAA57300}" destId="{042BB14C-B939-408E-97F1-B24DB92CDC2B}" srcOrd="3" destOrd="0" presId="urn:microsoft.com/office/officeart/2005/8/layout/default"/>
    <dgm:cxn modelId="{6127A393-FDCF-40AA-BFFE-21C00FCFF316}" type="presParOf" srcId="{F2E97A89-9B43-4609-AE61-1CC1BAA57300}" destId="{EB02DFEC-80C7-4DDA-8B3C-4DD9A7B86C94}" srcOrd="4" destOrd="0" presId="urn:microsoft.com/office/officeart/2005/8/layout/default"/>
    <dgm:cxn modelId="{5A659D05-3531-48A5-98DB-F9CFB2841E08}" type="presParOf" srcId="{F2E97A89-9B43-4609-AE61-1CC1BAA57300}" destId="{BEF13D8C-C2F5-40A1-83CA-D3F82430F0FF}" srcOrd="5" destOrd="0" presId="urn:microsoft.com/office/officeart/2005/8/layout/default"/>
    <dgm:cxn modelId="{BBAAEC0C-7B1F-42C0-98C9-CD654D4319CB}" type="presParOf" srcId="{F2E97A89-9B43-4609-AE61-1CC1BAA57300}" destId="{24A02D10-4F5D-42CE-94AB-7376B081941C}" srcOrd="6"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B9DED81-EE5D-4D6E-A96E-3E0F70C98CDB}" type="doc">
      <dgm:prSet loTypeId="urn:microsoft.com/office/officeart/2016/7/layout/RepeatingBendingProcessNew" loCatId="process" qsTypeId="urn:microsoft.com/office/officeart/2005/8/quickstyle/simple1" qsCatId="simple" csTypeId="urn:microsoft.com/office/officeart/2005/8/colors/colorful2" csCatId="colorful" phldr="1"/>
      <dgm:spPr/>
      <dgm:t>
        <a:bodyPr/>
        <a:lstStyle/>
        <a:p>
          <a:endParaRPr lang="en-US"/>
        </a:p>
      </dgm:t>
    </dgm:pt>
    <dgm:pt modelId="{2ED50231-E7C5-4A03-A8C8-13164604A28D}">
      <dgm:prSet/>
      <dgm:spPr/>
      <dgm:t>
        <a:bodyPr/>
        <a:lstStyle/>
        <a:p>
          <a:r>
            <a:rPr lang="en-US" dirty="0"/>
            <a:t>Analyze patient cost data from CIHI (2017–2022) to uncover trends and patterns.</a:t>
          </a:r>
        </a:p>
      </dgm:t>
    </dgm:pt>
    <dgm:pt modelId="{C455E739-B5BF-48EA-9039-C8010C0D1E93}" type="parTrans" cxnId="{5FDD659E-CAB1-431F-B1B2-ABF97604E7D5}">
      <dgm:prSet/>
      <dgm:spPr/>
      <dgm:t>
        <a:bodyPr/>
        <a:lstStyle/>
        <a:p>
          <a:endParaRPr lang="en-US"/>
        </a:p>
      </dgm:t>
    </dgm:pt>
    <dgm:pt modelId="{7F4014B1-F121-4C2E-B35B-48963446523B}" type="sibTrans" cxnId="{5FDD659E-CAB1-431F-B1B2-ABF97604E7D5}">
      <dgm:prSet phldrT="1" phldr="0"/>
      <dgm:spPr/>
      <dgm:t>
        <a:bodyPr/>
        <a:lstStyle/>
        <a:p>
          <a:r>
            <a:rPr lang="en-US"/>
            <a:t>1</a:t>
          </a:r>
        </a:p>
      </dgm:t>
    </dgm:pt>
    <dgm:pt modelId="{E4682518-A655-4906-BBBE-4ABCD7902568}">
      <dgm:prSet/>
      <dgm:spPr/>
      <dgm:t>
        <a:bodyPr/>
        <a:lstStyle/>
        <a:p>
          <a:r>
            <a:rPr lang="en-US"/>
            <a:t>Identify key cost drivers across age groups, case mix groups, and jurisdictions.</a:t>
          </a:r>
        </a:p>
      </dgm:t>
    </dgm:pt>
    <dgm:pt modelId="{985034DF-9841-44EF-BD48-F4C6D27521AE}" type="parTrans" cxnId="{071F80E9-E5A2-4162-AE15-A059810586BF}">
      <dgm:prSet/>
      <dgm:spPr/>
      <dgm:t>
        <a:bodyPr/>
        <a:lstStyle/>
        <a:p>
          <a:endParaRPr lang="en-US"/>
        </a:p>
      </dgm:t>
    </dgm:pt>
    <dgm:pt modelId="{436645BC-DC6B-4437-AA67-4D78ABA4EDCC}" type="sibTrans" cxnId="{071F80E9-E5A2-4162-AE15-A059810586BF}">
      <dgm:prSet phldrT="2" phldr="0"/>
      <dgm:spPr/>
      <dgm:t>
        <a:bodyPr/>
        <a:lstStyle/>
        <a:p>
          <a:r>
            <a:rPr lang="en-US"/>
            <a:t>2</a:t>
          </a:r>
        </a:p>
      </dgm:t>
    </dgm:pt>
    <dgm:pt modelId="{E02ED62F-E253-47F1-88AB-632A545F8455}">
      <dgm:prSet/>
      <dgm:spPr/>
      <dgm:t>
        <a:bodyPr/>
        <a:lstStyle/>
        <a:p>
          <a:r>
            <a:rPr lang="en-US" dirty="0"/>
            <a:t>Use exploratory data analysis (EDA) to understand data distribution.</a:t>
          </a:r>
        </a:p>
      </dgm:t>
    </dgm:pt>
    <dgm:pt modelId="{38139CBB-FF3E-40A9-B784-7795FF615D12}" type="parTrans" cxnId="{30767F48-9BD0-481B-ACCA-ECE00C8EAD46}">
      <dgm:prSet/>
      <dgm:spPr/>
      <dgm:t>
        <a:bodyPr/>
        <a:lstStyle/>
        <a:p>
          <a:endParaRPr lang="en-US"/>
        </a:p>
      </dgm:t>
    </dgm:pt>
    <dgm:pt modelId="{F461A7F0-9941-4328-A8CF-9DE6B93C8A7A}" type="sibTrans" cxnId="{30767F48-9BD0-481B-ACCA-ECE00C8EAD46}">
      <dgm:prSet phldrT="3" phldr="0"/>
      <dgm:spPr/>
      <dgm:t>
        <a:bodyPr/>
        <a:lstStyle/>
        <a:p>
          <a:r>
            <a:rPr lang="en-US"/>
            <a:t>3</a:t>
          </a:r>
        </a:p>
      </dgm:t>
    </dgm:pt>
    <dgm:pt modelId="{1C3B77BB-E706-46B1-A227-2B5EF2DEBBBE}">
      <dgm:prSet/>
      <dgm:spPr/>
      <dgm:t>
        <a:bodyPr/>
        <a:lstStyle/>
        <a:p>
          <a:r>
            <a:rPr lang="en-US"/>
            <a:t>Apply machine learning models to predict patient care costs.</a:t>
          </a:r>
        </a:p>
      </dgm:t>
    </dgm:pt>
    <dgm:pt modelId="{C1D677B1-2640-49CF-8CDE-8046693FB3C3}" type="parTrans" cxnId="{976908EF-465D-41FA-9AE5-3B734C28E940}">
      <dgm:prSet/>
      <dgm:spPr/>
      <dgm:t>
        <a:bodyPr/>
        <a:lstStyle/>
        <a:p>
          <a:endParaRPr lang="en-US"/>
        </a:p>
      </dgm:t>
    </dgm:pt>
    <dgm:pt modelId="{D9A0658F-4858-4C3E-A43B-B157926DA444}" type="sibTrans" cxnId="{976908EF-465D-41FA-9AE5-3B734C28E940}">
      <dgm:prSet phldrT="4" phldr="0"/>
      <dgm:spPr/>
      <dgm:t>
        <a:bodyPr/>
        <a:lstStyle/>
        <a:p>
          <a:r>
            <a:rPr lang="en-US"/>
            <a:t>4</a:t>
          </a:r>
        </a:p>
      </dgm:t>
    </dgm:pt>
    <dgm:pt modelId="{58C05734-D024-484D-A3DE-0539D6B8BDA0}">
      <dgm:prSet/>
      <dgm:spPr/>
      <dgm:t>
        <a:bodyPr/>
        <a:lstStyle/>
        <a:p>
          <a:r>
            <a:rPr lang="en-US"/>
            <a:t>Provide actionable insights and recommendations for cost optimization in the Canadian healthcare system.</a:t>
          </a:r>
        </a:p>
      </dgm:t>
    </dgm:pt>
    <dgm:pt modelId="{146EDBE1-9266-4685-9CCF-F184474B4E52}" type="parTrans" cxnId="{D8256815-86B2-451C-8AB4-8BADD04C59EF}">
      <dgm:prSet/>
      <dgm:spPr/>
      <dgm:t>
        <a:bodyPr/>
        <a:lstStyle/>
        <a:p>
          <a:endParaRPr lang="en-US"/>
        </a:p>
      </dgm:t>
    </dgm:pt>
    <dgm:pt modelId="{63BF541A-4845-4F36-8E16-B7B5A18E6622}" type="sibTrans" cxnId="{D8256815-86B2-451C-8AB4-8BADD04C59EF}">
      <dgm:prSet phldrT="5" phldr="0"/>
      <dgm:spPr/>
      <dgm:t>
        <a:bodyPr/>
        <a:lstStyle/>
        <a:p>
          <a:endParaRPr lang="en-US"/>
        </a:p>
      </dgm:t>
    </dgm:pt>
    <dgm:pt modelId="{FF336010-1C88-4D8D-9E55-128864118E84}" type="pres">
      <dgm:prSet presAssocID="{9B9DED81-EE5D-4D6E-A96E-3E0F70C98CDB}" presName="Name0" presStyleCnt="0">
        <dgm:presLayoutVars>
          <dgm:dir/>
          <dgm:resizeHandles val="exact"/>
        </dgm:presLayoutVars>
      </dgm:prSet>
      <dgm:spPr/>
    </dgm:pt>
    <dgm:pt modelId="{848FE38B-F503-4CF2-A00D-D91CAFA70E73}" type="pres">
      <dgm:prSet presAssocID="{2ED50231-E7C5-4A03-A8C8-13164604A28D}" presName="node" presStyleLbl="node1" presStyleIdx="0" presStyleCnt="5">
        <dgm:presLayoutVars>
          <dgm:bulletEnabled val="1"/>
        </dgm:presLayoutVars>
      </dgm:prSet>
      <dgm:spPr/>
    </dgm:pt>
    <dgm:pt modelId="{0383EFD8-B17F-49E4-969F-821462576D1A}" type="pres">
      <dgm:prSet presAssocID="{7F4014B1-F121-4C2E-B35B-48963446523B}" presName="sibTrans" presStyleLbl="sibTrans1D1" presStyleIdx="0" presStyleCnt="4"/>
      <dgm:spPr/>
    </dgm:pt>
    <dgm:pt modelId="{34B84820-9AF3-4BD2-94CB-AA286A43689B}" type="pres">
      <dgm:prSet presAssocID="{7F4014B1-F121-4C2E-B35B-48963446523B}" presName="connectorText" presStyleLbl="sibTrans1D1" presStyleIdx="0" presStyleCnt="4"/>
      <dgm:spPr/>
    </dgm:pt>
    <dgm:pt modelId="{B5095E92-11AA-49A0-AE5D-1D06BF647BC9}" type="pres">
      <dgm:prSet presAssocID="{E4682518-A655-4906-BBBE-4ABCD7902568}" presName="node" presStyleLbl="node1" presStyleIdx="1" presStyleCnt="5">
        <dgm:presLayoutVars>
          <dgm:bulletEnabled val="1"/>
        </dgm:presLayoutVars>
      </dgm:prSet>
      <dgm:spPr/>
    </dgm:pt>
    <dgm:pt modelId="{190A4818-9E97-43D6-9361-9A3CB6E1CF79}" type="pres">
      <dgm:prSet presAssocID="{436645BC-DC6B-4437-AA67-4D78ABA4EDCC}" presName="sibTrans" presStyleLbl="sibTrans1D1" presStyleIdx="1" presStyleCnt="4"/>
      <dgm:spPr/>
    </dgm:pt>
    <dgm:pt modelId="{C142ABA8-FDC8-445E-AC08-370DDE425F0C}" type="pres">
      <dgm:prSet presAssocID="{436645BC-DC6B-4437-AA67-4D78ABA4EDCC}" presName="connectorText" presStyleLbl="sibTrans1D1" presStyleIdx="1" presStyleCnt="4"/>
      <dgm:spPr/>
    </dgm:pt>
    <dgm:pt modelId="{971713C1-5618-42A2-A1D8-7098732CA3C8}" type="pres">
      <dgm:prSet presAssocID="{E02ED62F-E253-47F1-88AB-632A545F8455}" presName="node" presStyleLbl="node1" presStyleIdx="2" presStyleCnt="5">
        <dgm:presLayoutVars>
          <dgm:bulletEnabled val="1"/>
        </dgm:presLayoutVars>
      </dgm:prSet>
      <dgm:spPr/>
    </dgm:pt>
    <dgm:pt modelId="{C7B0231D-2A5A-432E-A464-9AC79B9D3DA0}" type="pres">
      <dgm:prSet presAssocID="{F461A7F0-9941-4328-A8CF-9DE6B93C8A7A}" presName="sibTrans" presStyleLbl="sibTrans1D1" presStyleIdx="2" presStyleCnt="4"/>
      <dgm:spPr/>
    </dgm:pt>
    <dgm:pt modelId="{B38C004C-0C9A-4957-BC70-0CD12F1FB362}" type="pres">
      <dgm:prSet presAssocID="{F461A7F0-9941-4328-A8CF-9DE6B93C8A7A}" presName="connectorText" presStyleLbl="sibTrans1D1" presStyleIdx="2" presStyleCnt="4"/>
      <dgm:spPr/>
    </dgm:pt>
    <dgm:pt modelId="{A4CA03D5-7BEF-4286-AE7D-92CE2561FB6D}" type="pres">
      <dgm:prSet presAssocID="{1C3B77BB-E706-46B1-A227-2B5EF2DEBBBE}" presName="node" presStyleLbl="node1" presStyleIdx="3" presStyleCnt="5">
        <dgm:presLayoutVars>
          <dgm:bulletEnabled val="1"/>
        </dgm:presLayoutVars>
      </dgm:prSet>
      <dgm:spPr/>
    </dgm:pt>
    <dgm:pt modelId="{40EC0908-F6A4-4876-84CF-D377E270473F}" type="pres">
      <dgm:prSet presAssocID="{D9A0658F-4858-4C3E-A43B-B157926DA444}" presName="sibTrans" presStyleLbl="sibTrans1D1" presStyleIdx="3" presStyleCnt="4"/>
      <dgm:spPr/>
    </dgm:pt>
    <dgm:pt modelId="{F51EE2C7-883C-4B4B-869E-8C53072E85D0}" type="pres">
      <dgm:prSet presAssocID="{D9A0658F-4858-4C3E-A43B-B157926DA444}" presName="connectorText" presStyleLbl="sibTrans1D1" presStyleIdx="3" presStyleCnt="4"/>
      <dgm:spPr/>
    </dgm:pt>
    <dgm:pt modelId="{DA9D7F08-879A-4BD9-8C8B-1688259A47A8}" type="pres">
      <dgm:prSet presAssocID="{58C05734-D024-484D-A3DE-0539D6B8BDA0}" presName="node" presStyleLbl="node1" presStyleIdx="4" presStyleCnt="5">
        <dgm:presLayoutVars>
          <dgm:bulletEnabled val="1"/>
        </dgm:presLayoutVars>
      </dgm:prSet>
      <dgm:spPr/>
    </dgm:pt>
  </dgm:ptLst>
  <dgm:cxnLst>
    <dgm:cxn modelId="{97047C0F-E0B6-4DB8-ABC6-71CEB3DD13A7}" type="presOf" srcId="{1C3B77BB-E706-46B1-A227-2B5EF2DEBBBE}" destId="{A4CA03D5-7BEF-4286-AE7D-92CE2561FB6D}" srcOrd="0" destOrd="0" presId="urn:microsoft.com/office/officeart/2016/7/layout/RepeatingBendingProcessNew"/>
    <dgm:cxn modelId="{D8256815-86B2-451C-8AB4-8BADD04C59EF}" srcId="{9B9DED81-EE5D-4D6E-A96E-3E0F70C98CDB}" destId="{58C05734-D024-484D-A3DE-0539D6B8BDA0}" srcOrd="4" destOrd="0" parTransId="{146EDBE1-9266-4685-9CCF-F184474B4E52}" sibTransId="{63BF541A-4845-4F36-8E16-B7B5A18E6622}"/>
    <dgm:cxn modelId="{81132538-946A-44C5-8A97-54543652C5E7}" type="presOf" srcId="{436645BC-DC6B-4437-AA67-4D78ABA4EDCC}" destId="{190A4818-9E97-43D6-9361-9A3CB6E1CF79}" srcOrd="0" destOrd="0" presId="urn:microsoft.com/office/officeart/2016/7/layout/RepeatingBendingProcessNew"/>
    <dgm:cxn modelId="{718E063C-AEE8-4320-82C9-1DD6354029F3}" type="presOf" srcId="{9B9DED81-EE5D-4D6E-A96E-3E0F70C98CDB}" destId="{FF336010-1C88-4D8D-9E55-128864118E84}" srcOrd="0" destOrd="0" presId="urn:microsoft.com/office/officeart/2016/7/layout/RepeatingBendingProcessNew"/>
    <dgm:cxn modelId="{A357595F-86AD-4A5D-AA3E-DEB2E36F28D8}" type="presOf" srcId="{2ED50231-E7C5-4A03-A8C8-13164604A28D}" destId="{848FE38B-F503-4CF2-A00D-D91CAFA70E73}" srcOrd="0" destOrd="0" presId="urn:microsoft.com/office/officeart/2016/7/layout/RepeatingBendingProcessNew"/>
    <dgm:cxn modelId="{30767F48-9BD0-481B-ACCA-ECE00C8EAD46}" srcId="{9B9DED81-EE5D-4D6E-A96E-3E0F70C98CDB}" destId="{E02ED62F-E253-47F1-88AB-632A545F8455}" srcOrd="2" destOrd="0" parTransId="{38139CBB-FF3E-40A9-B784-7795FF615D12}" sibTransId="{F461A7F0-9941-4328-A8CF-9DE6B93C8A7A}"/>
    <dgm:cxn modelId="{40AB784A-3B20-4FF9-AD9D-ECF4F8C4BFB2}" type="presOf" srcId="{E4682518-A655-4906-BBBE-4ABCD7902568}" destId="{B5095E92-11AA-49A0-AE5D-1D06BF647BC9}" srcOrd="0" destOrd="0" presId="urn:microsoft.com/office/officeart/2016/7/layout/RepeatingBendingProcessNew"/>
    <dgm:cxn modelId="{5C5FAB84-2027-4AAF-9F06-AC5BF704C03A}" type="presOf" srcId="{D9A0658F-4858-4C3E-A43B-B157926DA444}" destId="{40EC0908-F6A4-4876-84CF-D377E270473F}" srcOrd="0" destOrd="0" presId="urn:microsoft.com/office/officeart/2016/7/layout/RepeatingBendingProcessNew"/>
    <dgm:cxn modelId="{3B80838D-70A4-4134-9017-ECC8D56A1EB0}" type="presOf" srcId="{D9A0658F-4858-4C3E-A43B-B157926DA444}" destId="{F51EE2C7-883C-4B4B-869E-8C53072E85D0}" srcOrd="1" destOrd="0" presId="urn:microsoft.com/office/officeart/2016/7/layout/RepeatingBendingProcessNew"/>
    <dgm:cxn modelId="{728CFD90-BEBC-40E1-BB38-2940A502E068}" type="presOf" srcId="{F461A7F0-9941-4328-A8CF-9DE6B93C8A7A}" destId="{B38C004C-0C9A-4957-BC70-0CD12F1FB362}" srcOrd="1" destOrd="0" presId="urn:microsoft.com/office/officeart/2016/7/layout/RepeatingBendingProcessNew"/>
    <dgm:cxn modelId="{94E08B93-68A1-40D6-9A6D-FEC32E9CD30B}" type="presOf" srcId="{7F4014B1-F121-4C2E-B35B-48963446523B}" destId="{34B84820-9AF3-4BD2-94CB-AA286A43689B}" srcOrd="1" destOrd="0" presId="urn:microsoft.com/office/officeart/2016/7/layout/RepeatingBendingProcessNew"/>
    <dgm:cxn modelId="{5FDD659E-CAB1-431F-B1B2-ABF97604E7D5}" srcId="{9B9DED81-EE5D-4D6E-A96E-3E0F70C98CDB}" destId="{2ED50231-E7C5-4A03-A8C8-13164604A28D}" srcOrd="0" destOrd="0" parTransId="{C455E739-B5BF-48EA-9039-C8010C0D1E93}" sibTransId="{7F4014B1-F121-4C2E-B35B-48963446523B}"/>
    <dgm:cxn modelId="{A6D6E8A6-A368-4731-8DF6-9280F842D155}" type="presOf" srcId="{E02ED62F-E253-47F1-88AB-632A545F8455}" destId="{971713C1-5618-42A2-A1D8-7098732CA3C8}" srcOrd="0" destOrd="0" presId="urn:microsoft.com/office/officeart/2016/7/layout/RepeatingBendingProcessNew"/>
    <dgm:cxn modelId="{5A86FAC2-2CB5-49EA-BF7D-5014B779D566}" type="presOf" srcId="{F461A7F0-9941-4328-A8CF-9DE6B93C8A7A}" destId="{C7B0231D-2A5A-432E-A464-9AC79B9D3DA0}" srcOrd="0" destOrd="0" presId="urn:microsoft.com/office/officeart/2016/7/layout/RepeatingBendingProcessNew"/>
    <dgm:cxn modelId="{08DEFDD0-C836-407B-8844-A93CEC86EA42}" type="presOf" srcId="{436645BC-DC6B-4437-AA67-4D78ABA4EDCC}" destId="{C142ABA8-FDC8-445E-AC08-370DDE425F0C}" srcOrd="1" destOrd="0" presId="urn:microsoft.com/office/officeart/2016/7/layout/RepeatingBendingProcessNew"/>
    <dgm:cxn modelId="{071F80E9-E5A2-4162-AE15-A059810586BF}" srcId="{9B9DED81-EE5D-4D6E-A96E-3E0F70C98CDB}" destId="{E4682518-A655-4906-BBBE-4ABCD7902568}" srcOrd="1" destOrd="0" parTransId="{985034DF-9841-44EF-BD48-F4C6D27521AE}" sibTransId="{436645BC-DC6B-4437-AA67-4D78ABA4EDCC}"/>
    <dgm:cxn modelId="{976908EF-465D-41FA-9AE5-3B734C28E940}" srcId="{9B9DED81-EE5D-4D6E-A96E-3E0F70C98CDB}" destId="{1C3B77BB-E706-46B1-A227-2B5EF2DEBBBE}" srcOrd="3" destOrd="0" parTransId="{C1D677B1-2640-49CF-8CDE-8046693FB3C3}" sibTransId="{D9A0658F-4858-4C3E-A43B-B157926DA444}"/>
    <dgm:cxn modelId="{B458D7EF-59FB-468F-B5E0-6B32951ABB31}" type="presOf" srcId="{7F4014B1-F121-4C2E-B35B-48963446523B}" destId="{0383EFD8-B17F-49E4-969F-821462576D1A}" srcOrd="0" destOrd="0" presId="urn:microsoft.com/office/officeart/2016/7/layout/RepeatingBendingProcessNew"/>
    <dgm:cxn modelId="{8C0434F3-FFA8-48AF-8806-2E61A1B4B3CA}" type="presOf" srcId="{58C05734-D024-484D-A3DE-0539D6B8BDA0}" destId="{DA9D7F08-879A-4BD9-8C8B-1688259A47A8}" srcOrd="0" destOrd="0" presId="urn:microsoft.com/office/officeart/2016/7/layout/RepeatingBendingProcessNew"/>
    <dgm:cxn modelId="{F0E986A9-C9CD-4984-AEF4-13986035A62A}" type="presParOf" srcId="{FF336010-1C88-4D8D-9E55-128864118E84}" destId="{848FE38B-F503-4CF2-A00D-D91CAFA70E73}" srcOrd="0" destOrd="0" presId="urn:microsoft.com/office/officeart/2016/7/layout/RepeatingBendingProcessNew"/>
    <dgm:cxn modelId="{4DEF3508-F196-4173-A2B1-7ACBEA53E2F5}" type="presParOf" srcId="{FF336010-1C88-4D8D-9E55-128864118E84}" destId="{0383EFD8-B17F-49E4-969F-821462576D1A}" srcOrd="1" destOrd="0" presId="urn:microsoft.com/office/officeart/2016/7/layout/RepeatingBendingProcessNew"/>
    <dgm:cxn modelId="{13CA51BF-DBFE-4B19-AB34-3571A2FB72DD}" type="presParOf" srcId="{0383EFD8-B17F-49E4-969F-821462576D1A}" destId="{34B84820-9AF3-4BD2-94CB-AA286A43689B}" srcOrd="0" destOrd="0" presId="urn:microsoft.com/office/officeart/2016/7/layout/RepeatingBendingProcessNew"/>
    <dgm:cxn modelId="{5468124D-F4A0-4994-BBF9-29D96CEC4224}" type="presParOf" srcId="{FF336010-1C88-4D8D-9E55-128864118E84}" destId="{B5095E92-11AA-49A0-AE5D-1D06BF647BC9}" srcOrd="2" destOrd="0" presId="urn:microsoft.com/office/officeart/2016/7/layout/RepeatingBendingProcessNew"/>
    <dgm:cxn modelId="{C6E4A8DC-FD3B-4D73-8888-9F1CCB219789}" type="presParOf" srcId="{FF336010-1C88-4D8D-9E55-128864118E84}" destId="{190A4818-9E97-43D6-9361-9A3CB6E1CF79}" srcOrd="3" destOrd="0" presId="urn:microsoft.com/office/officeart/2016/7/layout/RepeatingBendingProcessNew"/>
    <dgm:cxn modelId="{725043F1-4F48-40A1-9D98-A225549FD69B}" type="presParOf" srcId="{190A4818-9E97-43D6-9361-9A3CB6E1CF79}" destId="{C142ABA8-FDC8-445E-AC08-370DDE425F0C}" srcOrd="0" destOrd="0" presId="urn:microsoft.com/office/officeart/2016/7/layout/RepeatingBendingProcessNew"/>
    <dgm:cxn modelId="{84F905B1-1C07-4752-B39B-39612BE3EE22}" type="presParOf" srcId="{FF336010-1C88-4D8D-9E55-128864118E84}" destId="{971713C1-5618-42A2-A1D8-7098732CA3C8}" srcOrd="4" destOrd="0" presId="urn:microsoft.com/office/officeart/2016/7/layout/RepeatingBendingProcessNew"/>
    <dgm:cxn modelId="{6E8D7D08-B628-4792-9324-64BAD17191CA}" type="presParOf" srcId="{FF336010-1C88-4D8D-9E55-128864118E84}" destId="{C7B0231D-2A5A-432E-A464-9AC79B9D3DA0}" srcOrd="5" destOrd="0" presId="urn:microsoft.com/office/officeart/2016/7/layout/RepeatingBendingProcessNew"/>
    <dgm:cxn modelId="{E08A9FD8-CDB5-4433-B2B4-57CE3B58071C}" type="presParOf" srcId="{C7B0231D-2A5A-432E-A464-9AC79B9D3DA0}" destId="{B38C004C-0C9A-4957-BC70-0CD12F1FB362}" srcOrd="0" destOrd="0" presId="urn:microsoft.com/office/officeart/2016/7/layout/RepeatingBendingProcessNew"/>
    <dgm:cxn modelId="{357309CF-3560-4553-8030-571930BAF0A6}" type="presParOf" srcId="{FF336010-1C88-4D8D-9E55-128864118E84}" destId="{A4CA03D5-7BEF-4286-AE7D-92CE2561FB6D}" srcOrd="6" destOrd="0" presId="urn:microsoft.com/office/officeart/2016/7/layout/RepeatingBendingProcessNew"/>
    <dgm:cxn modelId="{ADB8C3C4-0827-46FB-9876-C56783B54C47}" type="presParOf" srcId="{FF336010-1C88-4D8D-9E55-128864118E84}" destId="{40EC0908-F6A4-4876-84CF-D377E270473F}" srcOrd="7" destOrd="0" presId="urn:microsoft.com/office/officeart/2016/7/layout/RepeatingBendingProcessNew"/>
    <dgm:cxn modelId="{4F993972-D9D3-436B-9997-38ED0A4FB4D4}" type="presParOf" srcId="{40EC0908-F6A4-4876-84CF-D377E270473F}" destId="{F51EE2C7-883C-4B4B-869E-8C53072E85D0}" srcOrd="0" destOrd="0" presId="urn:microsoft.com/office/officeart/2016/7/layout/RepeatingBendingProcessNew"/>
    <dgm:cxn modelId="{4FC0BF24-7712-4C7E-A7F9-56FF12BDD89A}" type="presParOf" srcId="{FF336010-1C88-4D8D-9E55-128864118E84}" destId="{DA9D7F08-879A-4BD9-8C8B-1688259A47A8}" srcOrd="8"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8F26F7A-AA0F-46EC-BCBC-070A212C3F86}" type="doc">
      <dgm:prSet loTypeId="urn:microsoft.com/office/officeart/2005/8/layout/vProcess5" loCatId="process" qsTypeId="urn:microsoft.com/office/officeart/2005/8/quickstyle/simple1" qsCatId="simple" csTypeId="urn:microsoft.com/office/officeart/2005/8/colors/accent1_2" csCatId="accent1"/>
      <dgm:spPr/>
      <dgm:t>
        <a:bodyPr/>
        <a:lstStyle/>
        <a:p>
          <a:endParaRPr lang="en-US"/>
        </a:p>
      </dgm:t>
    </dgm:pt>
    <dgm:pt modelId="{CD8D7A32-7B96-4788-B700-014BC831CAFD}">
      <dgm:prSet/>
      <dgm:spPr/>
      <dgm:t>
        <a:bodyPr/>
        <a:lstStyle/>
        <a:p>
          <a:r>
            <a:rPr lang="en-CA"/>
            <a:t>To predict the total estimated cost of healthcare, a Random Forest Regression model was developed </a:t>
          </a:r>
          <a:endParaRPr lang="en-US"/>
        </a:p>
      </dgm:t>
    </dgm:pt>
    <dgm:pt modelId="{42AB8928-B905-4257-AD21-39A482D85D8B}" type="parTrans" cxnId="{A55784E6-EB36-4F37-839A-D04B73490380}">
      <dgm:prSet/>
      <dgm:spPr/>
      <dgm:t>
        <a:bodyPr/>
        <a:lstStyle/>
        <a:p>
          <a:endParaRPr lang="en-US"/>
        </a:p>
      </dgm:t>
    </dgm:pt>
    <dgm:pt modelId="{5F90002C-99CC-4AB4-81A9-503A305D26DF}" type="sibTrans" cxnId="{A55784E6-EB36-4F37-839A-D04B73490380}">
      <dgm:prSet/>
      <dgm:spPr/>
      <dgm:t>
        <a:bodyPr/>
        <a:lstStyle/>
        <a:p>
          <a:endParaRPr lang="en-US"/>
        </a:p>
      </dgm:t>
    </dgm:pt>
    <dgm:pt modelId="{8C68C7B9-F107-455B-BF67-11D66CE29072}">
      <dgm:prSet/>
      <dgm:spPr/>
      <dgm:t>
        <a:bodyPr/>
        <a:lstStyle/>
        <a:p>
          <a:r>
            <a:rPr lang="en-CA"/>
            <a:t>The target variable was total estimated cost</a:t>
          </a:r>
          <a:endParaRPr lang="en-US"/>
        </a:p>
      </dgm:t>
    </dgm:pt>
    <dgm:pt modelId="{FA65852E-08D5-4E55-A430-E774E55B80CE}" type="parTrans" cxnId="{E52FFDB4-EA97-4A11-A53F-A5E6CE48C38B}">
      <dgm:prSet/>
      <dgm:spPr/>
      <dgm:t>
        <a:bodyPr/>
        <a:lstStyle/>
        <a:p>
          <a:endParaRPr lang="en-US"/>
        </a:p>
      </dgm:t>
    </dgm:pt>
    <dgm:pt modelId="{0AA06B61-59E1-4BF1-ACD6-CF0CA3D2CBCA}" type="sibTrans" cxnId="{E52FFDB4-EA97-4A11-A53F-A5E6CE48C38B}">
      <dgm:prSet/>
      <dgm:spPr/>
      <dgm:t>
        <a:bodyPr/>
        <a:lstStyle/>
        <a:p>
          <a:endParaRPr lang="en-US"/>
        </a:p>
      </dgm:t>
    </dgm:pt>
    <dgm:pt modelId="{EBD2A096-55C2-40FE-A930-964301FC57F0}">
      <dgm:prSet/>
      <dgm:spPr/>
      <dgm:t>
        <a:bodyPr/>
        <a:lstStyle/>
        <a:p>
          <a:r>
            <a:rPr lang="en-CA"/>
            <a:t>PyCaret’s regression module was used to perform feature selection</a:t>
          </a:r>
          <a:endParaRPr lang="en-US"/>
        </a:p>
      </dgm:t>
    </dgm:pt>
    <dgm:pt modelId="{B770FE6A-B821-4B54-931E-F834B2715167}" type="parTrans" cxnId="{C6BE1897-361B-468E-9CF8-6F5680F029CE}">
      <dgm:prSet/>
      <dgm:spPr/>
      <dgm:t>
        <a:bodyPr/>
        <a:lstStyle/>
        <a:p>
          <a:endParaRPr lang="en-US"/>
        </a:p>
      </dgm:t>
    </dgm:pt>
    <dgm:pt modelId="{AF07E62D-D0A2-46F7-B551-E7D4B4D778A6}" type="sibTrans" cxnId="{C6BE1897-361B-468E-9CF8-6F5680F029CE}">
      <dgm:prSet/>
      <dgm:spPr/>
      <dgm:t>
        <a:bodyPr/>
        <a:lstStyle/>
        <a:p>
          <a:endParaRPr lang="en-US"/>
        </a:p>
      </dgm:t>
    </dgm:pt>
    <dgm:pt modelId="{07E8A826-01CA-4553-970F-4B7A3DD2AC95}" type="pres">
      <dgm:prSet presAssocID="{98F26F7A-AA0F-46EC-BCBC-070A212C3F86}" presName="outerComposite" presStyleCnt="0">
        <dgm:presLayoutVars>
          <dgm:chMax val="5"/>
          <dgm:dir/>
          <dgm:resizeHandles val="exact"/>
        </dgm:presLayoutVars>
      </dgm:prSet>
      <dgm:spPr/>
    </dgm:pt>
    <dgm:pt modelId="{72F771BF-1494-48A6-8D90-88DA175EAE76}" type="pres">
      <dgm:prSet presAssocID="{98F26F7A-AA0F-46EC-BCBC-070A212C3F86}" presName="dummyMaxCanvas" presStyleCnt="0">
        <dgm:presLayoutVars/>
      </dgm:prSet>
      <dgm:spPr/>
    </dgm:pt>
    <dgm:pt modelId="{82767B30-D36A-4D22-8E8D-0E00003D03F5}" type="pres">
      <dgm:prSet presAssocID="{98F26F7A-AA0F-46EC-BCBC-070A212C3F86}" presName="ThreeNodes_1" presStyleLbl="node1" presStyleIdx="0" presStyleCnt="3">
        <dgm:presLayoutVars>
          <dgm:bulletEnabled val="1"/>
        </dgm:presLayoutVars>
      </dgm:prSet>
      <dgm:spPr/>
    </dgm:pt>
    <dgm:pt modelId="{87E66334-701E-4CED-AFD5-70C247CE4190}" type="pres">
      <dgm:prSet presAssocID="{98F26F7A-AA0F-46EC-BCBC-070A212C3F86}" presName="ThreeNodes_2" presStyleLbl="node1" presStyleIdx="1" presStyleCnt="3">
        <dgm:presLayoutVars>
          <dgm:bulletEnabled val="1"/>
        </dgm:presLayoutVars>
      </dgm:prSet>
      <dgm:spPr/>
    </dgm:pt>
    <dgm:pt modelId="{7B71D329-2D35-4139-8DA8-E1C674BE6C19}" type="pres">
      <dgm:prSet presAssocID="{98F26F7A-AA0F-46EC-BCBC-070A212C3F86}" presName="ThreeNodes_3" presStyleLbl="node1" presStyleIdx="2" presStyleCnt="3">
        <dgm:presLayoutVars>
          <dgm:bulletEnabled val="1"/>
        </dgm:presLayoutVars>
      </dgm:prSet>
      <dgm:spPr/>
    </dgm:pt>
    <dgm:pt modelId="{5469270F-FC7F-4126-AD70-28B75C92CF08}" type="pres">
      <dgm:prSet presAssocID="{98F26F7A-AA0F-46EC-BCBC-070A212C3F86}" presName="ThreeConn_1-2" presStyleLbl="fgAccFollowNode1" presStyleIdx="0" presStyleCnt="2">
        <dgm:presLayoutVars>
          <dgm:bulletEnabled val="1"/>
        </dgm:presLayoutVars>
      </dgm:prSet>
      <dgm:spPr/>
    </dgm:pt>
    <dgm:pt modelId="{3767C616-5474-487D-B74D-0B3820EB91E0}" type="pres">
      <dgm:prSet presAssocID="{98F26F7A-AA0F-46EC-BCBC-070A212C3F86}" presName="ThreeConn_2-3" presStyleLbl="fgAccFollowNode1" presStyleIdx="1" presStyleCnt="2">
        <dgm:presLayoutVars>
          <dgm:bulletEnabled val="1"/>
        </dgm:presLayoutVars>
      </dgm:prSet>
      <dgm:spPr/>
    </dgm:pt>
    <dgm:pt modelId="{FFDF7407-8997-4B03-961B-FE4732A276E9}" type="pres">
      <dgm:prSet presAssocID="{98F26F7A-AA0F-46EC-BCBC-070A212C3F86}" presName="ThreeNodes_1_text" presStyleLbl="node1" presStyleIdx="2" presStyleCnt="3">
        <dgm:presLayoutVars>
          <dgm:bulletEnabled val="1"/>
        </dgm:presLayoutVars>
      </dgm:prSet>
      <dgm:spPr/>
    </dgm:pt>
    <dgm:pt modelId="{3764DC60-C2D7-42F4-821E-207907FD1F35}" type="pres">
      <dgm:prSet presAssocID="{98F26F7A-AA0F-46EC-BCBC-070A212C3F86}" presName="ThreeNodes_2_text" presStyleLbl="node1" presStyleIdx="2" presStyleCnt="3">
        <dgm:presLayoutVars>
          <dgm:bulletEnabled val="1"/>
        </dgm:presLayoutVars>
      </dgm:prSet>
      <dgm:spPr/>
    </dgm:pt>
    <dgm:pt modelId="{FE7BA3AC-35ED-49CE-89E6-A4BCEB1817E4}" type="pres">
      <dgm:prSet presAssocID="{98F26F7A-AA0F-46EC-BCBC-070A212C3F86}" presName="ThreeNodes_3_text" presStyleLbl="node1" presStyleIdx="2" presStyleCnt="3">
        <dgm:presLayoutVars>
          <dgm:bulletEnabled val="1"/>
        </dgm:presLayoutVars>
      </dgm:prSet>
      <dgm:spPr/>
    </dgm:pt>
  </dgm:ptLst>
  <dgm:cxnLst>
    <dgm:cxn modelId="{3EE86C0E-F654-4BF0-9260-82E643EE2511}" type="presOf" srcId="{EBD2A096-55C2-40FE-A930-964301FC57F0}" destId="{7B71D329-2D35-4139-8DA8-E1C674BE6C19}" srcOrd="0" destOrd="0" presId="urn:microsoft.com/office/officeart/2005/8/layout/vProcess5"/>
    <dgm:cxn modelId="{61974621-1DFC-4D80-A1E9-2EE5AC070CC3}" type="presOf" srcId="{CD8D7A32-7B96-4788-B700-014BC831CAFD}" destId="{82767B30-D36A-4D22-8E8D-0E00003D03F5}" srcOrd="0" destOrd="0" presId="urn:microsoft.com/office/officeart/2005/8/layout/vProcess5"/>
    <dgm:cxn modelId="{29CBED46-1804-4676-966B-486EBFB7E047}" type="presOf" srcId="{CD8D7A32-7B96-4788-B700-014BC831CAFD}" destId="{FFDF7407-8997-4B03-961B-FE4732A276E9}" srcOrd="1" destOrd="0" presId="urn:microsoft.com/office/officeart/2005/8/layout/vProcess5"/>
    <dgm:cxn modelId="{84A14A59-E5F9-428B-B7C4-B09A0E31D220}" type="presOf" srcId="{98F26F7A-AA0F-46EC-BCBC-070A212C3F86}" destId="{07E8A826-01CA-4553-970F-4B7A3DD2AC95}" srcOrd="0" destOrd="0" presId="urn:microsoft.com/office/officeart/2005/8/layout/vProcess5"/>
    <dgm:cxn modelId="{C6BE1897-361B-468E-9CF8-6F5680F029CE}" srcId="{98F26F7A-AA0F-46EC-BCBC-070A212C3F86}" destId="{EBD2A096-55C2-40FE-A930-964301FC57F0}" srcOrd="2" destOrd="0" parTransId="{B770FE6A-B821-4B54-931E-F834B2715167}" sibTransId="{AF07E62D-D0A2-46F7-B551-E7D4B4D778A6}"/>
    <dgm:cxn modelId="{A8686497-4B59-4FD6-A7B0-D37C73AB7A6B}" type="presOf" srcId="{8C68C7B9-F107-455B-BF67-11D66CE29072}" destId="{3764DC60-C2D7-42F4-821E-207907FD1F35}" srcOrd="1" destOrd="0" presId="urn:microsoft.com/office/officeart/2005/8/layout/vProcess5"/>
    <dgm:cxn modelId="{3081099E-CC05-487F-BC9B-A4FB07D10131}" type="presOf" srcId="{0AA06B61-59E1-4BF1-ACD6-CF0CA3D2CBCA}" destId="{3767C616-5474-487D-B74D-0B3820EB91E0}" srcOrd="0" destOrd="0" presId="urn:microsoft.com/office/officeart/2005/8/layout/vProcess5"/>
    <dgm:cxn modelId="{E52FFDB4-EA97-4A11-A53F-A5E6CE48C38B}" srcId="{98F26F7A-AA0F-46EC-BCBC-070A212C3F86}" destId="{8C68C7B9-F107-455B-BF67-11D66CE29072}" srcOrd="1" destOrd="0" parTransId="{FA65852E-08D5-4E55-A430-E774E55B80CE}" sibTransId="{0AA06B61-59E1-4BF1-ACD6-CF0CA3D2CBCA}"/>
    <dgm:cxn modelId="{2FB613B8-B7A9-42FE-950A-6E8083A502E8}" type="presOf" srcId="{8C68C7B9-F107-455B-BF67-11D66CE29072}" destId="{87E66334-701E-4CED-AFD5-70C247CE4190}" srcOrd="0" destOrd="0" presId="urn:microsoft.com/office/officeart/2005/8/layout/vProcess5"/>
    <dgm:cxn modelId="{54E0A2C6-8BA0-4B29-AF94-B96F161527B8}" type="presOf" srcId="{EBD2A096-55C2-40FE-A930-964301FC57F0}" destId="{FE7BA3AC-35ED-49CE-89E6-A4BCEB1817E4}" srcOrd="1" destOrd="0" presId="urn:microsoft.com/office/officeart/2005/8/layout/vProcess5"/>
    <dgm:cxn modelId="{BBE440E4-06BE-45FA-B250-3E8A17FA03D4}" type="presOf" srcId="{5F90002C-99CC-4AB4-81A9-503A305D26DF}" destId="{5469270F-FC7F-4126-AD70-28B75C92CF08}" srcOrd="0" destOrd="0" presId="urn:microsoft.com/office/officeart/2005/8/layout/vProcess5"/>
    <dgm:cxn modelId="{A55784E6-EB36-4F37-839A-D04B73490380}" srcId="{98F26F7A-AA0F-46EC-BCBC-070A212C3F86}" destId="{CD8D7A32-7B96-4788-B700-014BC831CAFD}" srcOrd="0" destOrd="0" parTransId="{42AB8928-B905-4257-AD21-39A482D85D8B}" sibTransId="{5F90002C-99CC-4AB4-81A9-503A305D26DF}"/>
    <dgm:cxn modelId="{3ADC133C-7198-433A-9FE9-7F579D1BCA53}" type="presParOf" srcId="{07E8A826-01CA-4553-970F-4B7A3DD2AC95}" destId="{72F771BF-1494-48A6-8D90-88DA175EAE76}" srcOrd="0" destOrd="0" presId="urn:microsoft.com/office/officeart/2005/8/layout/vProcess5"/>
    <dgm:cxn modelId="{0B82A1A9-F56D-4943-828A-83F672167A6A}" type="presParOf" srcId="{07E8A826-01CA-4553-970F-4B7A3DD2AC95}" destId="{82767B30-D36A-4D22-8E8D-0E00003D03F5}" srcOrd="1" destOrd="0" presId="urn:microsoft.com/office/officeart/2005/8/layout/vProcess5"/>
    <dgm:cxn modelId="{E68721B4-A1D6-48DE-A1CF-CDABAECEBD58}" type="presParOf" srcId="{07E8A826-01CA-4553-970F-4B7A3DD2AC95}" destId="{87E66334-701E-4CED-AFD5-70C247CE4190}" srcOrd="2" destOrd="0" presId="urn:microsoft.com/office/officeart/2005/8/layout/vProcess5"/>
    <dgm:cxn modelId="{2793B39F-8232-40C8-A2D0-733B4C0F43D4}" type="presParOf" srcId="{07E8A826-01CA-4553-970F-4B7A3DD2AC95}" destId="{7B71D329-2D35-4139-8DA8-E1C674BE6C19}" srcOrd="3" destOrd="0" presId="urn:microsoft.com/office/officeart/2005/8/layout/vProcess5"/>
    <dgm:cxn modelId="{09BAF6A0-4BCA-4E96-BE4A-043CC0DC2B78}" type="presParOf" srcId="{07E8A826-01CA-4553-970F-4B7A3DD2AC95}" destId="{5469270F-FC7F-4126-AD70-28B75C92CF08}" srcOrd="4" destOrd="0" presId="urn:microsoft.com/office/officeart/2005/8/layout/vProcess5"/>
    <dgm:cxn modelId="{F81153D8-1AC8-461C-8EA3-B07A580D28B1}" type="presParOf" srcId="{07E8A826-01CA-4553-970F-4B7A3DD2AC95}" destId="{3767C616-5474-487D-B74D-0B3820EB91E0}" srcOrd="5" destOrd="0" presId="urn:microsoft.com/office/officeart/2005/8/layout/vProcess5"/>
    <dgm:cxn modelId="{2C47860A-3383-4CA3-9925-7F3808E776BE}" type="presParOf" srcId="{07E8A826-01CA-4553-970F-4B7A3DD2AC95}" destId="{FFDF7407-8997-4B03-961B-FE4732A276E9}" srcOrd="6" destOrd="0" presId="urn:microsoft.com/office/officeart/2005/8/layout/vProcess5"/>
    <dgm:cxn modelId="{B7A8DED7-E367-47CA-844B-B4FBE792F3BE}" type="presParOf" srcId="{07E8A826-01CA-4553-970F-4B7A3DD2AC95}" destId="{3764DC60-C2D7-42F4-821E-207907FD1F35}" srcOrd="7" destOrd="0" presId="urn:microsoft.com/office/officeart/2005/8/layout/vProcess5"/>
    <dgm:cxn modelId="{F0824942-1F33-4AD9-A3AA-9DD245BFF717}" type="presParOf" srcId="{07E8A826-01CA-4553-970F-4B7A3DD2AC95}" destId="{FE7BA3AC-35ED-49CE-89E6-A4BCEB1817E4}" srcOrd="8"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44B9AB75-E491-415C-93B5-2DAF72976E91}"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1A6E37D9-B178-4474-A4E2-E041C4767B0D}">
      <dgm:prSet/>
      <dgm:spPr/>
      <dgm:t>
        <a:bodyPr/>
        <a:lstStyle/>
        <a:p>
          <a:r>
            <a:rPr lang="en-CA"/>
            <a:t>After training and evaluating our predictive model, we proceeded with deployment to demonstrate its practical use</a:t>
          </a:r>
          <a:endParaRPr lang="en-US"/>
        </a:p>
      </dgm:t>
    </dgm:pt>
    <dgm:pt modelId="{78201E46-9744-4AE5-B73C-AA1012B086B6}" type="parTrans" cxnId="{6A7244B6-DA2D-40DA-974E-94AA8D95D317}">
      <dgm:prSet/>
      <dgm:spPr/>
      <dgm:t>
        <a:bodyPr/>
        <a:lstStyle/>
        <a:p>
          <a:endParaRPr lang="en-US"/>
        </a:p>
      </dgm:t>
    </dgm:pt>
    <dgm:pt modelId="{5D551C5C-067E-4A5D-9DB4-C82F4EE6B0F4}" type="sibTrans" cxnId="{6A7244B6-DA2D-40DA-974E-94AA8D95D317}">
      <dgm:prSet/>
      <dgm:spPr/>
      <dgm:t>
        <a:bodyPr/>
        <a:lstStyle/>
        <a:p>
          <a:endParaRPr lang="en-US"/>
        </a:p>
      </dgm:t>
    </dgm:pt>
    <dgm:pt modelId="{85E10813-628D-405F-9ED0-2034CC2E3E21}">
      <dgm:prSet/>
      <dgm:spPr/>
      <dgm:t>
        <a:bodyPr/>
        <a:lstStyle/>
        <a:p>
          <a:r>
            <a:rPr lang="en-CA"/>
            <a:t>We created a user-friendly interface using flask, which allows healthcare professionals or analysts to input relevant patient data such as age, medical case, and length of stay and receive a predicted cost estimate in real-time.</a:t>
          </a:r>
          <a:endParaRPr lang="en-US"/>
        </a:p>
      </dgm:t>
    </dgm:pt>
    <dgm:pt modelId="{38A308A7-C203-445D-9500-CC8B631C0764}" type="parTrans" cxnId="{83BEE088-58F9-49B1-BBEC-70F10B178307}">
      <dgm:prSet/>
      <dgm:spPr/>
      <dgm:t>
        <a:bodyPr/>
        <a:lstStyle/>
        <a:p>
          <a:endParaRPr lang="en-US"/>
        </a:p>
      </dgm:t>
    </dgm:pt>
    <dgm:pt modelId="{E741F843-C27A-4E61-852A-8746C9D81B2F}" type="sibTrans" cxnId="{83BEE088-58F9-49B1-BBEC-70F10B178307}">
      <dgm:prSet/>
      <dgm:spPr/>
      <dgm:t>
        <a:bodyPr/>
        <a:lstStyle/>
        <a:p>
          <a:endParaRPr lang="en-US"/>
        </a:p>
      </dgm:t>
    </dgm:pt>
    <dgm:pt modelId="{05B3013C-E5DF-4724-A548-C2B5AF35EA77}">
      <dgm:prSet/>
      <dgm:spPr/>
      <dgm:t>
        <a:bodyPr/>
        <a:lstStyle/>
        <a:p>
          <a:r>
            <a:rPr lang="en-CA"/>
            <a:t>This step showcases how machine learning can be integrated into real-world applications, making data-driven decision-making more accessible</a:t>
          </a:r>
          <a:endParaRPr lang="en-US"/>
        </a:p>
      </dgm:t>
    </dgm:pt>
    <dgm:pt modelId="{168B640E-8D39-4311-8BED-1809AFEAE528}" type="parTrans" cxnId="{EC867EDE-E93F-4E44-9508-C8903AB82F9B}">
      <dgm:prSet/>
      <dgm:spPr/>
      <dgm:t>
        <a:bodyPr/>
        <a:lstStyle/>
        <a:p>
          <a:endParaRPr lang="en-US"/>
        </a:p>
      </dgm:t>
    </dgm:pt>
    <dgm:pt modelId="{8BE5E3DA-AE0C-44AF-9CE0-3466C53AA6A2}" type="sibTrans" cxnId="{EC867EDE-E93F-4E44-9508-C8903AB82F9B}">
      <dgm:prSet/>
      <dgm:spPr/>
      <dgm:t>
        <a:bodyPr/>
        <a:lstStyle/>
        <a:p>
          <a:endParaRPr lang="en-US"/>
        </a:p>
      </dgm:t>
    </dgm:pt>
    <dgm:pt modelId="{E07EB82B-6AAD-452F-8385-9EFD3C17FF10}" type="pres">
      <dgm:prSet presAssocID="{44B9AB75-E491-415C-93B5-2DAF72976E91}" presName="root" presStyleCnt="0">
        <dgm:presLayoutVars>
          <dgm:dir/>
          <dgm:resizeHandles val="exact"/>
        </dgm:presLayoutVars>
      </dgm:prSet>
      <dgm:spPr/>
    </dgm:pt>
    <dgm:pt modelId="{2308C4AA-E444-4FD3-BAE2-8667D7B3899A}" type="pres">
      <dgm:prSet presAssocID="{1A6E37D9-B178-4474-A4E2-E041C4767B0D}" presName="compNode" presStyleCnt="0"/>
      <dgm:spPr/>
    </dgm:pt>
    <dgm:pt modelId="{9FACEF16-1587-42AF-B69A-AC9E157437AE}" type="pres">
      <dgm:prSet presAssocID="{1A6E37D9-B178-4474-A4E2-E041C4767B0D}" presName="bgRect" presStyleLbl="bgShp" presStyleIdx="0" presStyleCnt="3"/>
      <dgm:spPr/>
    </dgm:pt>
    <dgm:pt modelId="{276DC9DB-B8F8-4611-A2D2-842A211ED6F8}" type="pres">
      <dgm:prSet presAssocID="{1A6E37D9-B178-4474-A4E2-E041C4767B0D}"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ight Bulb and Gear"/>
        </a:ext>
      </dgm:extLst>
    </dgm:pt>
    <dgm:pt modelId="{6FD1F595-EF9E-43BE-91AF-752E17954DA8}" type="pres">
      <dgm:prSet presAssocID="{1A6E37D9-B178-4474-A4E2-E041C4767B0D}" presName="spaceRect" presStyleCnt="0"/>
      <dgm:spPr/>
    </dgm:pt>
    <dgm:pt modelId="{0EA12C9A-72E7-4D9D-B616-CCE51819063E}" type="pres">
      <dgm:prSet presAssocID="{1A6E37D9-B178-4474-A4E2-E041C4767B0D}" presName="parTx" presStyleLbl="revTx" presStyleIdx="0" presStyleCnt="3">
        <dgm:presLayoutVars>
          <dgm:chMax val="0"/>
          <dgm:chPref val="0"/>
        </dgm:presLayoutVars>
      </dgm:prSet>
      <dgm:spPr/>
    </dgm:pt>
    <dgm:pt modelId="{7C506D79-3A4E-4686-9B7E-FAA14DD998E4}" type="pres">
      <dgm:prSet presAssocID="{5D551C5C-067E-4A5D-9DB4-C82F4EE6B0F4}" presName="sibTrans" presStyleCnt="0"/>
      <dgm:spPr/>
    </dgm:pt>
    <dgm:pt modelId="{0B8C4354-A4DF-4A13-A429-EBF060C5EC66}" type="pres">
      <dgm:prSet presAssocID="{85E10813-628D-405F-9ED0-2034CC2E3E21}" presName="compNode" presStyleCnt="0"/>
      <dgm:spPr/>
    </dgm:pt>
    <dgm:pt modelId="{496FB5C9-D18E-450C-8554-76C35897FB15}" type="pres">
      <dgm:prSet presAssocID="{85E10813-628D-405F-9ED0-2034CC2E3E21}" presName="bgRect" presStyleLbl="bgShp" presStyleIdx="1" presStyleCnt="3"/>
      <dgm:spPr/>
    </dgm:pt>
    <dgm:pt modelId="{86B9C1E6-FC8C-426D-9A23-5B0C094A2FBB}" type="pres">
      <dgm:prSet presAssocID="{85E10813-628D-405F-9ED0-2034CC2E3E21}"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cientist"/>
        </a:ext>
      </dgm:extLst>
    </dgm:pt>
    <dgm:pt modelId="{DCEB30B3-5188-45CA-8936-7CC5E6E08AD8}" type="pres">
      <dgm:prSet presAssocID="{85E10813-628D-405F-9ED0-2034CC2E3E21}" presName="spaceRect" presStyleCnt="0"/>
      <dgm:spPr/>
    </dgm:pt>
    <dgm:pt modelId="{A935AB03-3549-4A13-AE95-2FC961C06268}" type="pres">
      <dgm:prSet presAssocID="{85E10813-628D-405F-9ED0-2034CC2E3E21}" presName="parTx" presStyleLbl="revTx" presStyleIdx="1" presStyleCnt="3">
        <dgm:presLayoutVars>
          <dgm:chMax val="0"/>
          <dgm:chPref val="0"/>
        </dgm:presLayoutVars>
      </dgm:prSet>
      <dgm:spPr/>
    </dgm:pt>
    <dgm:pt modelId="{35FB83F8-715D-4938-A873-537E4635A389}" type="pres">
      <dgm:prSet presAssocID="{E741F843-C27A-4E61-852A-8746C9D81B2F}" presName="sibTrans" presStyleCnt="0"/>
      <dgm:spPr/>
    </dgm:pt>
    <dgm:pt modelId="{343023DE-F640-4EDC-A10A-BA481981504B}" type="pres">
      <dgm:prSet presAssocID="{05B3013C-E5DF-4724-A548-C2B5AF35EA77}" presName="compNode" presStyleCnt="0"/>
      <dgm:spPr/>
    </dgm:pt>
    <dgm:pt modelId="{66090C2B-51FB-4C69-9558-2202CB800A7B}" type="pres">
      <dgm:prSet presAssocID="{05B3013C-E5DF-4724-A548-C2B5AF35EA77}" presName="bgRect" presStyleLbl="bgShp" presStyleIdx="2" presStyleCnt="3"/>
      <dgm:spPr/>
    </dgm:pt>
    <dgm:pt modelId="{6BB87953-3ED7-4A33-9837-42D317211028}" type="pres">
      <dgm:prSet presAssocID="{05B3013C-E5DF-4724-A548-C2B5AF35EA77}"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Robot"/>
        </a:ext>
      </dgm:extLst>
    </dgm:pt>
    <dgm:pt modelId="{C18D2A14-D32C-4436-9DF4-3E71D9A0127E}" type="pres">
      <dgm:prSet presAssocID="{05B3013C-E5DF-4724-A548-C2B5AF35EA77}" presName="spaceRect" presStyleCnt="0"/>
      <dgm:spPr/>
    </dgm:pt>
    <dgm:pt modelId="{95E673BF-F424-43A3-A680-10D678A96CC3}" type="pres">
      <dgm:prSet presAssocID="{05B3013C-E5DF-4724-A548-C2B5AF35EA77}" presName="parTx" presStyleLbl="revTx" presStyleIdx="2" presStyleCnt="3">
        <dgm:presLayoutVars>
          <dgm:chMax val="0"/>
          <dgm:chPref val="0"/>
        </dgm:presLayoutVars>
      </dgm:prSet>
      <dgm:spPr/>
    </dgm:pt>
  </dgm:ptLst>
  <dgm:cxnLst>
    <dgm:cxn modelId="{019CF51D-0F9B-48C2-B1D4-A132394B4068}" type="presOf" srcId="{85E10813-628D-405F-9ED0-2034CC2E3E21}" destId="{A935AB03-3549-4A13-AE95-2FC961C06268}" srcOrd="0" destOrd="0" presId="urn:microsoft.com/office/officeart/2018/2/layout/IconVerticalSolidList"/>
    <dgm:cxn modelId="{ED3CF543-E4E8-4BE0-B02F-86056FCF19B2}" type="presOf" srcId="{1A6E37D9-B178-4474-A4E2-E041C4767B0D}" destId="{0EA12C9A-72E7-4D9D-B616-CCE51819063E}" srcOrd="0" destOrd="0" presId="urn:microsoft.com/office/officeart/2018/2/layout/IconVerticalSolidList"/>
    <dgm:cxn modelId="{83BEE088-58F9-49B1-BBEC-70F10B178307}" srcId="{44B9AB75-E491-415C-93B5-2DAF72976E91}" destId="{85E10813-628D-405F-9ED0-2034CC2E3E21}" srcOrd="1" destOrd="0" parTransId="{38A308A7-C203-445D-9500-CC8B631C0764}" sibTransId="{E741F843-C27A-4E61-852A-8746C9D81B2F}"/>
    <dgm:cxn modelId="{953A7F92-3064-46C1-847E-F99D264E7E4F}" type="presOf" srcId="{44B9AB75-E491-415C-93B5-2DAF72976E91}" destId="{E07EB82B-6AAD-452F-8385-9EFD3C17FF10}" srcOrd="0" destOrd="0" presId="urn:microsoft.com/office/officeart/2018/2/layout/IconVerticalSolidList"/>
    <dgm:cxn modelId="{4E5ECEAE-FDB5-4379-BE33-9AEB1DB7CD3F}" type="presOf" srcId="{05B3013C-E5DF-4724-A548-C2B5AF35EA77}" destId="{95E673BF-F424-43A3-A680-10D678A96CC3}" srcOrd="0" destOrd="0" presId="urn:microsoft.com/office/officeart/2018/2/layout/IconVerticalSolidList"/>
    <dgm:cxn modelId="{6A7244B6-DA2D-40DA-974E-94AA8D95D317}" srcId="{44B9AB75-E491-415C-93B5-2DAF72976E91}" destId="{1A6E37D9-B178-4474-A4E2-E041C4767B0D}" srcOrd="0" destOrd="0" parTransId="{78201E46-9744-4AE5-B73C-AA1012B086B6}" sibTransId="{5D551C5C-067E-4A5D-9DB4-C82F4EE6B0F4}"/>
    <dgm:cxn modelId="{EC867EDE-E93F-4E44-9508-C8903AB82F9B}" srcId="{44B9AB75-E491-415C-93B5-2DAF72976E91}" destId="{05B3013C-E5DF-4724-A548-C2B5AF35EA77}" srcOrd="2" destOrd="0" parTransId="{168B640E-8D39-4311-8BED-1809AFEAE528}" sibTransId="{8BE5E3DA-AE0C-44AF-9CE0-3466C53AA6A2}"/>
    <dgm:cxn modelId="{CC186B8A-B4D5-47A7-8D5F-4FCA09BF8841}" type="presParOf" srcId="{E07EB82B-6AAD-452F-8385-9EFD3C17FF10}" destId="{2308C4AA-E444-4FD3-BAE2-8667D7B3899A}" srcOrd="0" destOrd="0" presId="urn:microsoft.com/office/officeart/2018/2/layout/IconVerticalSolidList"/>
    <dgm:cxn modelId="{F9402EF7-520D-48CD-8665-9A3A35CC95E7}" type="presParOf" srcId="{2308C4AA-E444-4FD3-BAE2-8667D7B3899A}" destId="{9FACEF16-1587-42AF-B69A-AC9E157437AE}" srcOrd="0" destOrd="0" presId="urn:microsoft.com/office/officeart/2018/2/layout/IconVerticalSolidList"/>
    <dgm:cxn modelId="{05EE9067-5E48-4A89-BFE1-4C7523326CE8}" type="presParOf" srcId="{2308C4AA-E444-4FD3-BAE2-8667D7B3899A}" destId="{276DC9DB-B8F8-4611-A2D2-842A211ED6F8}" srcOrd="1" destOrd="0" presId="urn:microsoft.com/office/officeart/2018/2/layout/IconVerticalSolidList"/>
    <dgm:cxn modelId="{D516A667-2661-4522-8E46-4FB3B0A3985C}" type="presParOf" srcId="{2308C4AA-E444-4FD3-BAE2-8667D7B3899A}" destId="{6FD1F595-EF9E-43BE-91AF-752E17954DA8}" srcOrd="2" destOrd="0" presId="urn:microsoft.com/office/officeart/2018/2/layout/IconVerticalSolidList"/>
    <dgm:cxn modelId="{263BB202-1CA5-4A8C-88C5-9600D19B6CE5}" type="presParOf" srcId="{2308C4AA-E444-4FD3-BAE2-8667D7B3899A}" destId="{0EA12C9A-72E7-4D9D-B616-CCE51819063E}" srcOrd="3" destOrd="0" presId="urn:microsoft.com/office/officeart/2018/2/layout/IconVerticalSolidList"/>
    <dgm:cxn modelId="{FBB111E4-EF19-4E10-A8FE-4061A36B0FB9}" type="presParOf" srcId="{E07EB82B-6AAD-452F-8385-9EFD3C17FF10}" destId="{7C506D79-3A4E-4686-9B7E-FAA14DD998E4}" srcOrd="1" destOrd="0" presId="urn:microsoft.com/office/officeart/2018/2/layout/IconVerticalSolidList"/>
    <dgm:cxn modelId="{A986AF9A-34AE-4956-9681-6EABFD212CB6}" type="presParOf" srcId="{E07EB82B-6AAD-452F-8385-9EFD3C17FF10}" destId="{0B8C4354-A4DF-4A13-A429-EBF060C5EC66}" srcOrd="2" destOrd="0" presId="urn:microsoft.com/office/officeart/2018/2/layout/IconVerticalSolidList"/>
    <dgm:cxn modelId="{FA04DFF1-3DA0-4296-85E9-00EE30CD0C0A}" type="presParOf" srcId="{0B8C4354-A4DF-4A13-A429-EBF060C5EC66}" destId="{496FB5C9-D18E-450C-8554-76C35897FB15}" srcOrd="0" destOrd="0" presId="urn:microsoft.com/office/officeart/2018/2/layout/IconVerticalSolidList"/>
    <dgm:cxn modelId="{FDC7F602-8C96-4824-94AF-5E15E3041E76}" type="presParOf" srcId="{0B8C4354-A4DF-4A13-A429-EBF060C5EC66}" destId="{86B9C1E6-FC8C-426D-9A23-5B0C094A2FBB}" srcOrd="1" destOrd="0" presId="urn:microsoft.com/office/officeart/2018/2/layout/IconVerticalSolidList"/>
    <dgm:cxn modelId="{44D33796-F324-451A-A27E-9424460FBB9E}" type="presParOf" srcId="{0B8C4354-A4DF-4A13-A429-EBF060C5EC66}" destId="{DCEB30B3-5188-45CA-8936-7CC5E6E08AD8}" srcOrd="2" destOrd="0" presId="urn:microsoft.com/office/officeart/2018/2/layout/IconVerticalSolidList"/>
    <dgm:cxn modelId="{EF86DD25-98C7-419D-969B-5C145C62D238}" type="presParOf" srcId="{0B8C4354-A4DF-4A13-A429-EBF060C5EC66}" destId="{A935AB03-3549-4A13-AE95-2FC961C06268}" srcOrd="3" destOrd="0" presId="urn:microsoft.com/office/officeart/2018/2/layout/IconVerticalSolidList"/>
    <dgm:cxn modelId="{A08CCB85-5E84-4161-9F7E-901E7F0B4DEE}" type="presParOf" srcId="{E07EB82B-6AAD-452F-8385-9EFD3C17FF10}" destId="{35FB83F8-715D-4938-A873-537E4635A389}" srcOrd="3" destOrd="0" presId="urn:microsoft.com/office/officeart/2018/2/layout/IconVerticalSolidList"/>
    <dgm:cxn modelId="{73B97579-2343-4D34-9957-73BA0EAE38BB}" type="presParOf" srcId="{E07EB82B-6AAD-452F-8385-9EFD3C17FF10}" destId="{343023DE-F640-4EDC-A10A-BA481981504B}" srcOrd="4" destOrd="0" presId="urn:microsoft.com/office/officeart/2018/2/layout/IconVerticalSolidList"/>
    <dgm:cxn modelId="{A025EDBA-BA69-4927-9634-0207D0195707}" type="presParOf" srcId="{343023DE-F640-4EDC-A10A-BA481981504B}" destId="{66090C2B-51FB-4C69-9558-2202CB800A7B}" srcOrd="0" destOrd="0" presId="urn:microsoft.com/office/officeart/2018/2/layout/IconVerticalSolidList"/>
    <dgm:cxn modelId="{3BBD0E4E-B1DC-4686-8DBA-97E19B72D6F9}" type="presParOf" srcId="{343023DE-F640-4EDC-A10A-BA481981504B}" destId="{6BB87953-3ED7-4A33-9837-42D317211028}" srcOrd="1" destOrd="0" presId="urn:microsoft.com/office/officeart/2018/2/layout/IconVerticalSolidList"/>
    <dgm:cxn modelId="{7CD1D100-18ED-4F94-8FAF-0DA8F798D841}" type="presParOf" srcId="{343023DE-F640-4EDC-A10A-BA481981504B}" destId="{C18D2A14-D32C-4436-9DF4-3E71D9A0127E}" srcOrd="2" destOrd="0" presId="urn:microsoft.com/office/officeart/2018/2/layout/IconVerticalSolidList"/>
    <dgm:cxn modelId="{491462A0-FAFA-44B7-8166-352A360E0277}" type="presParOf" srcId="{343023DE-F640-4EDC-A10A-BA481981504B}" destId="{95E673BF-F424-43A3-A680-10D678A96CC3}"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822FBCA0-B293-4192-8B69-32C4BFD45125}" type="doc">
      <dgm:prSet loTypeId="urn:microsoft.com/office/officeart/2005/8/layout/default" loCatId="list" qsTypeId="urn:microsoft.com/office/officeart/2005/8/quickstyle/simple1" qsCatId="simple" csTypeId="urn:microsoft.com/office/officeart/2005/8/colors/colorful1" csCatId="colorful" phldr="1"/>
      <dgm:spPr/>
      <dgm:t>
        <a:bodyPr/>
        <a:lstStyle/>
        <a:p>
          <a:endParaRPr lang="en-US"/>
        </a:p>
      </dgm:t>
    </dgm:pt>
    <dgm:pt modelId="{EF5A5EA7-E9C3-4929-B4DB-E17ADF45E273}">
      <dgm:prSet/>
      <dgm:spPr/>
      <dgm:t>
        <a:bodyPr/>
        <a:lstStyle/>
        <a:p>
          <a:r>
            <a:rPr lang="en-US" b="0" i="0" baseline="0" dirty="0"/>
            <a:t>Encountered inconsistent data, requiring extensive preprocessing</a:t>
          </a:r>
          <a:endParaRPr lang="en-US" dirty="0"/>
        </a:p>
      </dgm:t>
    </dgm:pt>
    <dgm:pt modelId="{1C81081C-C147-4C53-B7AE-0C690C6BD459}" type="parTrans" cxnId="{D8C352EC-9204-4416-A9C8-8E7750B3687C}">
      <dgm:prSet/>
      <dgm:spPr/>
      <dgm:t>
        <a:bodyPr/>
        <a:lstStyle/>
        <a:p>
          <a:endParaRPr lang="en-US"/>
        </a:p>
      </dgm:t>
    </dgm:pt>
    <dgm:pt modelId="{E6614C00-5179-4770-979E-0F16CA677F8F}" type="sibTrans" cxnId="{D8C352EC-9204-4416-A9C8-8E7750B3687C}">
      <dgm:prSet/>
      <dgm:spPr/>
      <dgm:t>
        <a:bodyPr/>
        <a:lstStyle/>
        <a:p>
          <a:endParaRPr lang="en-US"/>
        </a:p>
      </dgm:t>
    </dgm:pt>
    <dgm:pt modelId="{10A155B3-58A8-4594-BAAA-58B52C28870E}">
      <dgm:prSet/>
      <dgm:spPr/>
      <dgm:t>
        <a:bodyPr/>
        <a:lstStyle/>
        <a:p>
          <a:r>
            <a:rPr lang="en-US" b="0" i="0" baseline="0" dirty="0"/>
            <a:t>Navigated complex medical codes that required careful interpretation</a:t>
          </a:r>
          <a:endParaRPr lang="en-US" dirty="0"/>
        </a:p>
      </dgm:t>
    </dgm:pt>
    <dgm:pt modelId="{9C273C02-6EA9-4BE2-B834-34014B5F81B1}" type="parTrans" cxnId="{AD282F9B-843D-49A6-AD26-850F402CEF6B}">
      <dgm:prSet/>
      <dgm:spPr/>
      <dgm:t>
        <a:bodyPr/>
        <a:lstStyle/>
        <a:p>
          <a:endParaRPr lang="en-US"/>
        </a:p>
      </dgm:t>
    </dgm:pt>
    <dgm:pt modelId="{8F440482-0A0D-40BA-B84C-210CB3F76A94}" type="sibTrans" cxnId="{AD282F9B-843D-49A6-AD26-850F402CEF6B}">
      <dgm:prSet/>
      <dgm:spPr/>
      <dgm:t>
        <a:bodyPr/>
        <a:lstStyle/>
        <a:p>
          <a:endParaRPr lang="en-US"/>
        </a:p>
      </dgm:t>
    </dgm:pt>
    <dgm:pt modelId="{C75EDBF5-5B60-45D3-96FE-C548BD906F34}">
      <dgm:prSet/>
      <dgm:spPr/>
      <dgm:t>
        <a:bodyPr/>
        <a:lstStyle/>
        <a:p>
          <a:r>
            <a:rPr lang="en-US" b="0" i="0" baseline="0" dirty="0"/>
            <a:t>Managed outliers and skewed cost distributions that could impact model performance</a:t>
          </a:r>
          <a:endParaRPr lang="en-US" dirty="0"/>
        </a:p>
      </dgm:t>
    </dgm:pt>
    <dgm:pt modelId="{37AA4762-02DF-496B-81A8-72E09C67627B}" type="parTrans" cxnId="{47D62D39-EF5A-499D-BA2A-881CA2C874F3}">
      <dgm:prSet/>
      <dgm:spPr/>
      <dgm:t>
        <a:bodyPr/>
        <a:lstStyle/>
        <a:p>
          <a:endParaRPr lang="en-US"/>
        </a:p>
      </dgm:t>
    </dgm:pt>
    <dgm:pt modelId="{4FC52D82-E2F0-41D1-9AD9-8D20943AA404}" type="sibTrans" cxnId="{47D62D39-EF5A-499D-BA2A-881CA2C874F3}">
      <dgm:prSet/>
      <dgm:spPr/>
      <dgm:t>
        <a:bodyPr/>
        <a:lstStyle/>
        <a:p>
          <a:endParaRPr lang="en-US"/>
        </a:p>
      </dgm:t>
    </dgm:pt>
    <dgm:pt modelId="{6BBB316F-94D4-45BD-AFDF-C9AA2D1E864F}">
      <dgm:prSet/>
      <dgm:spPr/>
      <dgm:t>
        <a:bodyPr/>
        <a:lstStyle/>
        <a:p>
          <a:r>
            <a:rPr lang="en-US" b="0" i="0" baseline="0" dirty="0"/>
            <a:t>Worked within time constraints for model development, testing, and reporting</a:t>
          </a:r>
          <a:endParaRPr lang="en-US" dirty="0"/>
        </a:p>
      </dgm:t>
    </dgm:pt>
    <dgm:pt modelId="{2FF4B727-F391-4AA1-801B-162AE9951CF4}" type="parTrans" cxnId="{5A29A1B0-882D-4BC3-8269-8B952B5A89AB}">
      <dgm:prSet/>
      <dgm:spPr/>
      <dgm:t>
        <a:bodyPr/>
        <a:lstStyle/>
        <a:p>
          <a:endParaRPr lang="en-US"/>
        </a:p>
      </dgm:t>
    </dgm:pt>
    <dgm:pt modelId="{CB727701-42F4-45D3-BD84-B5F5BAF16F59}" type="sibTrans" cxnId="{5A29A1B0-882D-4BC3-8269-8B952B5A89AB}">
      <dgm:prSet/>
      <dgm:spPr/>
      <dgm:t>
        <a:bodyPr/>
        <a:lstStyle/>
        <a:p>
          <a:endParaRPr lang="en-US"/>
        </a:p>
      </dgm:t>
    </dgm:pt>
    <dgm:pt modelId="{079790F2-F067-4B9D-9B12-4EE560F95628}" type="pres">
      <dgm:prSet presAssocID="{822FBCA0-B293-4192-8B69-32C4BFD45125}" presName="diagram" presStyleCnt="0">
        <dgm:presLayoutVars>
          <dgm:dir/>
          <dgm:resizeHandles val="exact"/>
        </dgm:presLayoutVars>
      </dgm:prSet>
      <dgm:spPr/>
    </dgm:pt>
    <dgm:pt modelId="{13AD2CDA-24BE-4A97-B827-95B44F22F452}" type="pres">
      <dgm:prSet presAssocID="{EF5A5EA7-E9C3-4929-B4DB-E17ADF45E273}" presName="node" presStyleLbl="node1" presStyleIdx="0" presStyleCnt="4">
        <dgm:presLayoutVars>
          <dgm:bulletEnabled val="1"/>
        </dgm:presLayoutVars>
      </dgm:prSet>
      <dgm:spPr/>
    </dgm:pt>
    <dgm:pt modelId="{72D6331A-A5B1-4916-B056-864844BCE193}" type="pres">
      <dgm:prSet presAssocID="{E6614C00-5179-4770-979E-0F16CA677F8F}" presName="sibTrans" presStyleCnt="0"/>
      <dgm:spPr/>
    </dgm:pt>
    <dgm:pt modelId="{3690EE6D-C413-4D9E-9196-8223B9C8063D}" type="pres">
      <dgm:prSet presAssocID="{10A155B3-58A8-4594-BAAA-58B52C28870E}" presName="node" presStyleLbl="node1" presStyleIdx="1" presStyleCnt="4">
        <dgm:presLayoutVars>
          <dgm:bulletEnabled val="1"/>
        </dgm:presLayoutVars>
      </dgm:prSet>
      <dgm:spPr/>
    </dgm:pt>
    <dgm:pt modelId="{C889C034-521B-48A0-91BF-9BB6C47FD8B6}" type="pres">
      <dgm:prSet presAssocID="{8F440482-0A0D-40BA-B84C-210CB3F76A94}" presName="sibTrans" presStyleCnt="0"/>
      <dgm:spPr/>
    </dgm:pt>
    <dgm:pt modelId="{20E119B5-14EE-4837-BE8E-ACA9BB9961EB}" type="pres">
      <dgm:prSet presAssocID="{C75EDBF5-5B60-45D3-96FE-C548BD906F34}" presName="node" presStyleLbl="node1" presStyleIdx="2" presStyleCnt="4">
        <dgm:presLayoutVars>
          <dgm:bulletEnabled val="1"/>
        </dgm:presLayoutVars>
      </dgm:prSet>
      <dgm:spPr/>
    </dgm:pt>
    <dgm:pt modelId="{6D90CC6E-7519-44F2-B36C-432E3A104B53}" type="pres">
      <dgm:prSet presAssocID="{4FC52D82-E2F0-41D1-9AD9-8D20943AA404}" presName="sibTrans" presStyleCnt="0"/>
      <dgm:spPr/>
    </dgm:pt>
    <dgm:pt modelId="{38A1A567-37E2-418D-B06B-3754CB91E217}" type="pres">
      <dgm:prSet presAssocID="{6BBB316F-94D4-45BD-AFDF-C9AA2D1E864F}" presName="node" presStyleLbl="node1" presStyleIdx="3" presStyleCnt="4">
        <dgm:presLayoutVars>
          <dgm:bulletEnabled val="1"/>
        </dgm:presLayoutVars>
      </dgm:prSet>
      <dgm:spPr/>
    </dgm:pt>
  </dgm:ptLst>
  <dgm:cxnLst>
    <dgm:cxn modelId="{47D62D39-EF5A-499D-BA2A-881CA2C874F3}" srcId="{822FBCA0-B293-4192-8B69-32C4BFD45125}" destId="{C75EDBF5-5B60-45D3-96FE-C548BD906F34}" srcOrd="2" destOrd="0" parTransId="{37AA4762-02DF-496B-81A8-72E09C67627B}" sibTransId="{4FC52D82-E2F0-41D1-9AD9-8D20943AA404}"/>
    <dgm:cxn modelId="{5268A661-4135-4B94-B0BE-0E2D4EB51286}" type="presOf" srcId="{10A155B3-58A8-4594-BAAA-58B52C28870E}" destId="{3690EE6D-C413-4D9E-9196-8223B9C8063D}" srcOrd="0" destOrd="0" presId="urn:microsoft.com/office/officeart/2005/8/layout/default"/>
    <dgm:cxn modelId="{2151086C-240F-482A-B683-31042EAC67EA}" type="presOf" srcId="{6BBB316F-94D4-45BD-AFDF-C9AA2D1E864F}" destId="{38A1A567-37E2-418D-B06B-3754CB91E217}" srcOrd="0" destOrd="0" presId="urn:microsoft.com/office/officeart/2005/8/layout/default"/>
    <dgm:cxn modelId="{D0480C5A-2E39-4DE9-98E4-BE546966FF3B}" type="presOf" srcId="{822FBCA0-B293-4192-8B69-32C4BFD45125}" destId="{079790F2-F067-4B9D-9B12-4EE560F95628}" srcOrd="0" destOrd="0" presId="urn:microsoft.com/office/officeart/2005/8/layout/default"/>
    <dgm:cxn modelId="{1BCDCA8D-EBDB-4F14-8F9A-F8C3B1361B7A}" type="presOf" srcId="{C75EDBF5-5B60-45D3-96FE-C548BD906F34}" destId="{20E119B5-14EE-4837-BE8E-ACA9BB9961EB}" srcOrd="0" destOrd="0" presId="urn:microsoft.com/office/officeart/2005/8/layout/default"/>
    <dgm:cxn modelId="{AD282F9B-843D-49A6-AD26-850F402CEF6B}" srcId="{822FBCA0-B293-4192-8B69-32C4BFD45125}" destId="{10A155B3-58A8-4594-BAAA-58B52C28870E}" srcOrd="1" destOrd="0" parTransId="{9C273C02-6EA9-4BE2-B834-34014B5F81B1}" sibTransId="{8F440482-0A0D-40BA-B84C-210CB3F76A94}"/>
    <dgm:cxn modelId="{5A29A1B0-882D-4BC3-8269-8B952B5A89AB}" srcId="{822FBCA0-B293-4192-8B69-32C4BFD45125}" destId="{6BBB316F-94D4-45BD-AFDF-C9AA2D1E864F}" srcOrd="3" destOrd="0" parTransId="{2FF4B727-F391-4AA1-801B-162AE9951CF4}" sibTransId="{CB727701-42F4-45D3-BD84-B5F5BAF16F59}"/>
    <dgm:cxn modelId="{76589CEB-46AA-446D-8DAB-4161BE818962}" type="presOf" srcId="{EF5A5EA7-E9C3-4929-B4DB-E17ADF45E273}" destId="{13AD2CDA-24BE-4A97-B827-95B44F22F452}" srcOrd="0" destOrd="0" presId="urn:microsoft.com/office/officeart/2005/8/layout/default"/>
    <dgm:cxn modelId="{D8C352EC-9204-4416-A9C8-8E7750B3687C}" srcId="{822FBCA0-B293-4192-8B69-32C4BFD45125}" destId="{EF5A5EA7-E9C3-4929-B4DB-E17ADF45E273}" srcOrd="0" destOrd="0" parTransId="{1C81081C-C147-4C53-B7AE-0C690C6BD459}" sibTransId="{E6614C00-5179-4770-979E-0F16CA677F8F}"/>
    <dgm:cxn modelId="{5CB4DE5D-0734-48F9-AD6D-F05B1945973E}" type="presParOf" srcId="{079790F2-F067-4B9D-9B12-4EE560F95628}" destId="{13AD2CDA-24BE-4A97-B827-95B44F22F452}" srcOrd="0" destOrd="0" presId="urn:microsoft.com/office/officeart/2005/8/layout/default"/>
    <dgm:cxn modelId="{A9471A68-34E6-41A4-A11E-DF566DEF545B}" type="presParOf" srcId="{079790F2-F067-4B9D-9B12-4EE560F95628}" destId="{72D6331A-A5B1-4916-B056-864844BCE193}" srcOrd="1" destOrd="0" presId="urn:microsoft.com/office/officeart/2005/8/layout/default"/>
    <dgm:cxn modelId="{51D9F498-B152-443A-9F79-5752624462CD}" type="presParOf" srcId="{079790F2-F067-4B9D-9B12-4EE560F95628}" destId="{3690EE6D-C413-4D9E-9196-8223B9C8063D}" srcOrd="2" destOrd="0" presId="urn:microsoft.com/office/officeart/2005/8/layout/default"/>
    <dgm:cxn modelId="{C6BF986F-F6CF-4ADA-A484-2BB8340FAC3D}" type="presParOf" srcId="{079790F2-F067-4B9D-9B12-4EE560F95628}" destId="{C889C034-521B-48A0-91BF-9BB6C47FD8B6}" srcOrd="3" destOrd="0" presId="urn:microsoft.com/office/officeart/2005/8/layout/default"/>
    <dgm:cxn modelId="{179D9978-9B2B-471A-A42C-9086768379EE}" type="presParOf" srcId="{079790F2-F067-4B9D-9B12-4EE560F95628}" destId="{20E119B5-14EE-4837-BE8E-ACA9BB9961EB}" srcOrd="4" destOrd="0" presId="urn:microsoft.com/office/officeart/2005/8/layout/default"/>
    <dgm:cxn modelId="{CC72B183-0538-4DCE-A506-EE053D8A36A9}" type="presParOf" srcId="{079790F2-F067-4B9D-9B12-4EE560F95628}" destId="{6D90CC6E-7519-44F2-B36C-432E3A104B53}" srcOrd="5" destOrd="0" presId="urn:microsoft.com/office/officeart/2005/8/layout/default"/>
    <dgm:cxn modelId="{5D9EA3FF-DB57-411A-B503-83B4FC4FA8C7}" type="presParOf" srcId="{079790F2-F067-4B9D-9B12-4EE560F95628}" destId="{38A1A567-37E2-418D-B06B-3754CB91E217}" srcOrd="6"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8C76882F-E425-4E62-AB03-FAAC2B95C474}"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457E8537-8636-4032-A4E7-74AEB2BF9DEA}">
      <dgm:prSet/>
      <dgm:spPr/>
      <dgm:t>
        <a:bodyPr/>
        <a:lstStyle/>
        <a:p>
          <a:r>
            <a:rPr lang="en-US" b="0" i="0" baseline="0" dirty="0"/>
            <a:t>Implement targeted cost-control measures in high-cost regions like the Northwest Territories through telemedicine and resource optimization.</a:t>
          </a:r>
          <a:endParaRPr lang="en-US" b="0" dirty="0"/>
        </a:p>
      </dgm:t>
    </dgm:pt>
    <dgm:pt modelId="{5F3E4379-57B0-4A56-B36E-463855483136}" type="parTrans" cxnId="{E1CB0BE8-3AC4-4545-8B0C-DA7107A9B36E}">
      <dgm:prSet/>
      <dgm:spPr/>
      <dgm:t>
        <a:bodyPr/>
        <a:lstStyle/>
        <a:p>
          <a:endParaRPr lang="en-US"/>
        </a:p>
      </dgm:t>
    </dgm:pt>
    <dgm:pt modelId="{2378605E-A563-4CE5-88C2-00F5B67A5A9F}" type="sibTrans" cxnId="{E1CB0BE8-3AC4-4545-8B0C-DA7107A9B36E}">
      <dgm:prSet/>
      <dgm:spPr/>
      <dgm:t>
        <a:bodyPr/>
        <a:lstStyle/>
        <a:p>
          <a:endParaRPr lang="en-US"/>
        </a:p>
      </dgm:t>
    </dgm:pt>
    <dgm:pt modelId="{10FBFB50-694A-4B97-88D6-7E1C9C8629FD}">
      <dgm:prSet/>
      <dgm:spPr/>
      <dgm:t>
        <a:bodyPr/>
        <a:lstStyle/>
        <a:p>
          <a:r>
            <a:rPr lang="en-US" b="0" i="0" baseline="0" dirty="0"/>
            <a:t>Enhance preventive care programs for adults to reduce the incidence of costly chronic conditions like diabetes and heart disease.</a:t>
          </a:r>
          <a:endParaRPr lang="en-US" b="0" dirty="0"/>
        </a:p>
      </dgm:t>
    </dgm:pt>
    <dgm:pt modelId="{2D88830D-E3F7-4D72-A900-4396FB5FFD03}" type="parTrans" cxnId="{BC8A83EB-518D-4E1A-97AD-B9304F1E90C3}">
      <dgm:prSet/>
      <dgm:spPr/>
      <dgm:t>
        <a:bodyPr/>
        <a:lstStyle/>
        <a:p>
          <a:endParaRPr lang="en-US"/>
        </a:p>
      </dgm:t>
    </dgm:pt>
    <dgm:pt modelId="{3C20608B-B000-4415-BB7A-9BF982880182}" type="sibTrans" cxnId="{BC8A83EB-518D-4E1A-97AD-B9304F1E90C3}">
      <dgm:prSet/>
      <dgm:spPr/>
      <dgm:t>
        <a:bodyPr/>
        <a:lstStyle/>
        <a:p>
          <a:endParaRPr lang="en-US"/>
        </a:p>
      </dgm:t>
    </dgm:pt>
    <dgm:pt modelId="{27136631-3658-4260-934A-E5A25D739F30}">
      <dgm:prSet/>
      <dgm:spPr/>
      <dgm:t>
        <a:bodyPr/>
        <a:lstStyle/>
        <a:p>
          <a:r>
            <a:rPr lang="en-US" b="0" i="0" baseline="0" dirty="0"/>
            <a:t>Invest in pediatric outpatient and community care to reduce hospital length of stay for common conditions.</a:t>
          </a:r>
          <a:endParaRPr lang="en-US" dirty="0"/>
        </a:p>
      </dgm:t>
    </dgm:pt>
    <dgm:pt modelId="{B2143D63-CB82-4100-AD73-C81851EA0600}" type="parTrans" cxnId="{FC27134E-FB6C-4A47-8F31-650A985D7547}">
      <dgm:prSet/>
      <dgm:spPr/>
      <dgm:t>
        <a:bodyPr/>
        <a:lstStyle/>
        <a:p>
          <a:endParaRPr lang="en-US"/>
        </a:p>
      </dgm:t>
    </dgm:pt>
    <dgm:pt modelId="{2487713B-27A7-44F5-9E66-0C1CE73E6567}" type="sibTrans" cxnId="{FC27134E-FB6C-4A47-8F31-650A985D7547}">
      <dgm:prSet/>
      <dgm:spPr/>
      <dgm:t>
        <a:bodyPr/>
        <a:lstStyle/>
        <a:p>
          <a:endParaRPr lang="en-US"/>
        </a:p>
      </dgm:t>
    </dgm:pt>
    <dgm:pt modelId="{E157D26A-947E-4991-84C6-AAB08D94DFE8}">
      <dgm:prSet/>
      <dgm:spPr/>
      <dgm:t>
        <a:bodyPr/>
        <a:lstStyle/>
        <a:p>
          <a:r>
            <a:rPr lang="en-US" b="0" i="0" baseline="0" dirty="0"/>
            <a:t>Standardize treatment protocols across jurisdictions to minimize regional cost variations and ensure equitable care.</a:t>
          </a:r>
          <a:endParaRPr lang="en-US" dirty="0"/>
        </a:p>
      </dgm:t>
    </dgm:pt>
    <dgm:pt modelId="{8CD52754-54D5-49E1-A406-4518C9F449DE}" type="parTrans" cxnId="{44794565-14EC-451F-98D1-8F17BFE5BB00}">
      <dgm:prSet/>
      <dgm:spPr/>
      <dgm:t>
        <a:bodyPr/>
        <a:lstStyle/>
        <a:p>
          <a:endParaRPr lang="en-US"/>
        </a:p>
      </dgm:t>
    </dgm:pt>
    <dgm:pt modelId="{C5D48AC3-C2FC-4714-90EB-5027AA5CA36D}" type="sibTrans" cxnId="{44794565-14EC-451F-98D1-8F17BFE5BB00}">
      <dgm:prSet/>
      <dgm:spPr/>
      <dgm:t>
        <a:bodyPr/>
        <a:lstStyle/>
        <a:p>
          <a:endParaRPr lang="en-US"/>
        </a:p>
      </dgm:t>
    </dgm:pt>
    <dgm:pt modelId="{C9FA3D96-DD38-4656-BEA5-63F788266F0B}">
      <dgm:prSet/>
      <dgm:spPr/>
      <dgm:t>
        <a:bodyPr/>
        <a:lstStyle/>
        <a:p>
          <a:r>
            <a:rPr lang="en-US" b="0" i="0" baseline="0" dirty="0"/>
            <a:t>Monitor and analyze cost trends annually to proactively adjust healthcare funding and resource allocation.</a:t>
          </a:r>
          <a:endParaRPr lang="en-US" dirty="0"/>
        </a:p>
      </dgm:t>
    </dgm:pt>
    <dgm:pt modelId="{1DFA261A-B0C4-4AA6-972B-2E8640EACDBC}" type="parTrans" cxnId="{35CBFA9C-FADF-4876-9C2E-EDC4C85979FF}">
      <dgm:prSet/>
      <dgm:spPr/>
      <dgm:t>
        <a:bodyPr/>
        <a:lstStyle/>
        <a:p>
          <a:endParaRPr lang="en-US"/>
        </a:p>
      </dgm:t>
    </dgm:pt>
    <dgm:pt modelId="{F66B73E8-9F58-45E6-8D0B-08B704D9C0FE}" type="sibTrans" cxnId="{35CBFA9C-FADF-4876-9C2E-EDC4C85979FF}">
      <dgm:prSet/>
      <dgm:spPr/>
      <dgm:t>
        <a:bodyPr/>
        <a:lstStyle/>
        <a:p>
          <a:endParaRPr lang="en-US"/>
        </a:p>
      </dgm:t>
    </dgm:pt>
    <dgm:pt modelId="{7B01E7A1-39DA-4F38-A129-880B4382E690}" type="pres">
      <dgm:prSet presAssocID="{8C76882F-E425-4E62-AB03-FAAC2B95C474}" presName="root" presStyleCnt="0">
        <dgm:presLayoutVars>
          <dgm:dir/>
          <dgm:resizeHandles val="exact"/>
        </dgm:presLayoutVars>
      </dgm:prSet>
      <dgm:spPr/>
    </dgm:pt>
    <dgm:pt modelId="{60DF4B98-2298-4299-9B57-0EDA68ABAF2A}" type="pres">
      <dgm:prSet presAssocID="{457E8537-8636-4032-A4E7-74AEB2BF9DEA}" presName="compNode" presStyleCnt="0"/>
      <dgm:spPr/>
    </dgm:pt>
    <dgm:pt modelId="{7F4E118E-ED77-4889-B6CE-BB5163C70D5C}" type="pres">
      <dgm:prSet presAssocID="{457E8537-8636-4032-A4E7-74AEB2BF9DEA}" presName="bgRect" presStyleLbl="bgShp" presStyleIdx="0" presStyleCnt="5"/>
      <dgm:spPr/>
    </dgm:pt>
    <dgm:pt modelId="{AF87106E-8C0D-457D-9D73-150CE15F4055}" type="pres">
      <dgm:prSet presAssocID="{457E8537-8636-4032-A4E7-74AEB2BF9DEA}"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cessor"/>
        </a:ext>
      </dgm:extLst>
    </dgm:pt>
    <dgm:pt modelId="{837677C6-5B05-47BC-95DD-D92E23FA04E0}" type="pres">
      <dgm:prSet presAssocID="{457E8537-8636-4032-A4E7-74AEB2BF9DEA}" presName="spaceRect" presStyleCnt="0"/>
      <dgm:spPr/>
    </dgm:pt>
    <dgm:pt modelId="{F527B422-AB81-4943-8526-8DE20A64A1C1}" type="pres">
      <dgm:prSet presAssocID="{457E8537-8636-4032-A4E7-74AEB2BF9DEA}" presName="parTx" presStyleLbl="revTx" presStyleIdx="0" presStyleCnt="5">
        <dgm:presLayoutVars>
          <dgm:chMax val="0"/>
          <dgm:chPref val="0"/>
        </dgm:presLayoutVars>
      </dgm:prSet>
      <dgm:spPr/>
    </dgm:pt>
    <dgm:pt modelId="{BFE850BB-7A76-4EA6-A395-32B0CB5F3831}" type="pres">
      <dgm:prSet presAssocID="{2378605E-A563-4CE5-88C2-00F5B67A5A9F}" presName="sibTrans" presStyleCnt="0"/>
      <dgm:spPr/>
    </dgm:pt>
    <dgm:pt modelId="{800B6990-F957-4C0C-AB06-E66708FA8B94}" type="pres">
      <dgm:prSet presAssocID="{10FBFB50-694A-4B97-88D6-7E1C9C8629FD}" presName="compNode" presStyleCnt="0"/>
      <dgm:spPr/>
    </dgm:pt>
    <dgm:pt modelId="{CBF6C670-8F74-4C84-A3E6-B29A085D5F57}" type="pres">
      <dgm:prSet presAssocID="{10FBFB50-694A-4B97-88D6-7E1C9C8629FD}" presName="bgRect" presStyleLbl="bgShp" presStyleIdx="1" presStyleCnt="5"/>
      <dgm:spPr/>
    </dgm:pt>
    <dgm:pt modelId="{BE49851D-86D0-4D4B-8348-82C2C6BFD42D}" type="pres">
      <dgm:prSet presAssocID="{10FBFB50-694A-4B97-88D6-7E1C9C8629FD}"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Kidney"/>
        </a:ext>
      </dgm:extLst>
    </dgm:pt>
    <dgm:pt modelId="{F7C587A3-195C-4CCA-8DBF-E54473FA7254}" type="pres">
      <dgm:prSet presAssocID="{10FBFB50-694A-4B97-88D6-7E1C9C8629FD}" presName="spaceRect" presStyleCnt="0"/>
      <dgm:spPr/>
    </dgm:pt>
    <dgm:pt modelId="{345B6F6B-6159-4DC1-9783-B927CE4F2E00}" type="pres">
      <dgm:prSet presAssocID="{10FBFB50-694A-4B97-88D6-7E1C9C8629FD}" presName="parTx" presStyleLbl="revTx" presStyleIdx="1" presStyleCnt="5">
        <dgm:presLayoutVars>
          <dgm:chMax val="0"/>
          <dgm:chPref val="0"/>
        </dgm:presLayoutVars>
      </dgm:prSet>
      <dgm:spPr/>
    </dgm:pt>
    <dgm:pt modelId="{46242B92-3FFE-4910-8C0F-44EC1155DB0C}" type="pres">
      <dgm:prSet presAssocID="{3C20608B-B000-4415-BB7A-9BF982880182}" presName="sibTrans" presStyleCnt="0"/>
      <dgm:spPr/>
    </dgm:pt>
    <dgm:pt modelId="{8E3DC3F5-B66A-4951-A060-19FE4E6B8EEA}" type="pres">
      <dgm:prSet presAssocID="{27136631-3658-4260-934A-E5A25D739F30}" presName="compNode" presStyleCnt="0"/>
      <dgm:spPr/>
    </dgm:pt>
    <dgm:pt modelId="{125784EA-C916-4DF8-AC1E-6CAEEFF84C87}" type="pres">
      <dgm:prSet presAssocID="{27136631-3658-4260-934A-E5A25D739F30}" presName="bgRect" presStyleLbl="bgShp" presStyleIdx="2" presStyleCnt="5"/>
      <dgm:spPr/>
    </dgm:pt>
    <dgm:pt modelId="{A65524C6-AE66-4D52-B043-E6B6CCD7CD58}" type="pres">
      <dgm:prSet presAssocID="{27136631-3658-4260-934A-E5A25D739F30}"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ospital"/>
        </a:ext>
      </dgm:extLst>
    </dgm:pt>
    <dgm:pt modelId="{C879565D-3602-4C29-92FE-1076E234F74A}" type="pres">
      <dgm:prSet presAssocID="{27136631-3658-4260-934A-E5A25D739F30}" presName="spaceRect" presStyleCnt="0"/>
      <dgm:spPr/>
    </dgm:pt>
    <dgm:pt modelId="{21E88129-4FDA-46BF-B418-F569B2090040}" type="pres">
      <dgm:prSet presAssocID="{27136631-3658-4260-934A-E5A25D739F30}" presName="parTx" presStyleLbl="revTx" presStyleIdx="2" presStyleCnt="5">
        <dgm:presLayoutVars>
          <dgm:chMax val="0"/>
          <dgm:chPref val="0"/>
        </dgm:presLayoutVars>
      </dgm:prSet>
      <dgm:spPr/>
    </dgm:pt>
    <dgm:pt modelId="{0ECE421E-BA85-4CFB-90C2-5E158AA7DA52}" type="pres">
      <dgm:prSet presAssocID="{2487713B-27A7-44F5-9E66-0C1CE73E6567}" presName="sibTrans" presStyleCnt="0"/>
      <dgm:spPr/>
    </dgm:pt>
    <dgm:pt modelId="{B4928A89-BB0E-4923-884A-DAEB0E4682BE}" type="pres">
      <dgm:prSet presAssocID="{E157D26A-947E-4991-84C6-AAB08D94DFE8}" presName="compNode" presStyleCnt="0"/>
      <dgm:spPr/>
    </dgm:pt>
    <dgm:pt modelId="{61EE449A-956C-4373-B503-7E4F542D657E}" type="pres">
      <dgm:prSet presAssocID="{E157D26A-947E-4991-84C6-AAB08D94DFE8}" presName="bgRect" presStyleLbl="bgShp" presStyleIdx="3" presStyleCnt="5"/>
      <dgm:spPr/>
    </dgm:pt>
    <dgm:pt modelId="{C98388A8-4D7A-42AA-B8E2-9E4A6AD3EC90}" type="pres">
      <dgm:prSet presAssocID="{E157D26A-947E-4991-84C6-AAB08D94DFE8}"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octor"/>
        </a:ext>
      </dgm:extLst>
    </dgm:pt>
    <dgm:pt modelId="{4BA4BA87-2737-45F4-A43C-6797D3C20D80}" type="pres">
      <dgm:prSet presAssocID="{E157D26A-947E-4991-84C6-AAB08D94DFE8}" presName="spaceRect" presStyleCnt="0"/>
      <dgm:spPr/>
    </dgm:pt>
    <dgm:pt modelId="{FBB6DE3D-17CB-4059-A610-E348DDCD0E5A}" type="pres">
      <dgm:prSet presAssocID="{E157D26A-947E-4991-84C6-AAB08D94DFE8}" presName="parTx" presStyleLbl="revTx" presStyleIdx="3" presStyleCnt="5">
        <dgm:presLayoutVars>
          <dgm:chMax val="0"/>
          <dgm:chPref val="0"/>
        </dgm:presLayoutVars>
      </dgm:prSet>
      <dgm:spPr/>
    </dgm:pt>
    <dgm:pt modelId="{67447C2B-CDAD-4093-B346-BD8C7160EC9A}" type="pres">
      <dgm:prSet presAssocID="{C5D48AC3-C2FC-4714-90EB-5027AA5CA36D}" presName="sibTrans" presStyleCnt="0"/>
      <dgm:spPr/>
    </dgm:pt>
    <dgm:pt modelId="{D2972C38-8383-4FE1-BF57-9627E7AC55C8}" type="pres">
      <dgm:prSet presAssocID="{C9FA3D96-DD38-4656-BEA5-63F788266F0B}" presName="compNode" presStyleCnt="0"/>
      <dgm:spPr/>
    </dgm:pt>
    <dgm:pt modelId="{D0BD42A5-893D-49BB-9AF7-BAF61F4A2093}" type="pres">
      <dgm:prSet presAssocID="{C9FA3D96-DD38-4656-BEA5-63F788266F0B}" presName="bgRect" presStyleLbl="bgShp" presStyleIdx="4" presStyleCnt="5"/>
      <dgm:spPr/>
    </dgm:pt>
    <dgm:pt modelId="{332CE573-D1FC-4262-A0A6-1420B13D4368}" type="pres">
      <dgm:prSet presAssocID="{C9FA3D96-DD38-4656-BEA5-63F788266F0B}"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Stethoscope"/>
        </a:ext>
      </dgm:extLst>
    </dgm:pt>
    <dgm:pt modelId="{54A6661A-5F71-44F3-97EE-448E010C4909}" type="pres">
      <dgm:prSet presAssocID="{C9FA3D96-DD38-4656-BEA5-63F788266F0B}" presName="spaceRect" presStyleCnt="0"/>
      <dgm:spPr/>
    </dgm:pt>
    <dgm:pt modelId="{566A4F69-BAEC-4359-AD0F-F2A3FD8E0A8C}" type="pres">
      <dgm:prSet presAssocID="{C9FA3D96-DD38-4656-BEA5-63F788266F0B}" presName="parTx" presStyleLbl="revTx" presStyleIdx="4" presStyleCnt="5">
        <dgm:presLayoutVars>
          <dgm:chMax val="0"/>
          <dgm:chPref val="0"/>
        </dgm:presLayoutVars>
      </dgm:prSet>
      <dgm:spPr/>
    </dgm:pt>
  </dgm:ptLst>
  <dgm:cxnLst>
    <dgm:cxn modelId="{764A5B0D-FA2C-4C63-B644-11829E6D6CC0}" type="presOf" srcId="{C9FA3D96-DD38-4656-BEA5-63F788266F0B}" destId="{566A4F69-BAEC-4359-AD0F-F2A3FD8E0A8C}" srcOrd="0" destOrd="0" presId="urn:microsoft.com/office/officeart/2018/2/layout/IconVerticalSolidList"/>
    <dgm:cxn modelId="{44794565-14EC-451F-98D1-8F17BFE5BB00}" srcId="{8C76882F-E425-4E62-AB03-FAAC2B95C474}" destId="{E157D26A-947E-4991-84C6-AAB08D94DFE8}" srcOrd="3" destOrd="0" parTransId="{8CD52754-54D5-49E1-A406-4518C9F449DE}" sibTransId="{C5D48AC3-C2FC-4714-90EB-5027AA5CA36D}"/>
    <dgm:cxn modelId="{E89C1E6A-899D-4315-BEE0-F8FB781B75EC}" type="presOf" srcId="{10FBFB50-694A-4B97-88D6-7E1C9C8629FD}" destId="{345B6F6B-6159-4DC1-9783-B927CE4F2E00}" srcOrd="0" destOrd="0" presId="urn:microsoft.com/office/officeart/2018/2/layout/IconVerticalSolidList"/>
    <dgm:cxn modelId="{FC27134E-FB6C-4A47-8F31-650A985D7547}" srcId="{8C76882F-E425-4E62-AB03-FAAC2B95C474}" destId="{27136631-3658-4260-934A-E5A25D739F30}" srcOrd="2" destOrd="0" parTransId="{B2143D63-CB82-4100-AD73-C81851EA0600}" sibTransId="{2487713B-27A7-44F5-9E66-0C1CE73E6567}"/>
    <dgm:cxn modelId="{A0EBA998-E085-44C7-9CDF-1CDA1CA9E49F}" type="presOf" srcId="{457E8537-8636-4032-A4E7-74AEB2BF9DEA}" destId="{F527B422-AB81-4943-8526-8DE20A64A1C1}" srcOrd="0" destOrd="0" presId="urn:microsoft.com/office/officeart/2018/2/layout/IconVerticalSolidList"/>
    <dgm:cxn modelId="{35CBFA9C-FADF-4876-9C2E-EDC4C85979FF}" srcId="{8C76882F-E425-4E62-AB03-FAAC2B95C474}" destId="{C9FA3D96-DD38-4656-BEA5-63F788266F0B}" srcOrd="4" destOrd="0" parTransId="{1DFA261A-B0C4-4AA6-972B-2E8640EACDBC}" sibTransId="{F66B73E8-9F58-45E6-8D0B-08B704D9C0FE}"/>
    <dgm:cxn modelId="{A992E5C9-D2CF-4446-B2D3-B941D44F0520}" type="presOf" srcId="{E157D26A-947E-4991-84C6-AAB08D94DFE8}" destId="{FBB6DE3D-17CB-4059-A610-E348DDCD0E5A}" srcOrd="0" destOrd="0" presId="urn:microsoft.com/office/officeart/2018/2/layout/IconVerticalSolidList"/>
    <dgm:cxn modelId="{5FE166E5-A48E-41F9-9374-749B51D2693A}" type="presOf" srcId="{27136631-3658-4260-934A-E5A25D739F30}" destId="{21E88129-4FDA-46BF-B418-F569B2090040}" srcOrd="0" destOrd="0" presId="urn:microsoft.com/office/officeart/2018/2/layout/IconVerticalSolidList"/>
    <dgm:cxn modelId="{E1CB0BE8-3AC4-4545-8B0C-DA7107A9B36E}" srcId="{8C76882F-E425-4E62-AB03-FAAC2B95C474}" destId="{457E8537-8636-4032-A4E7-74AEB2BF9DEA}" srcOrd="0" destOrd="0" parTransId="{5F3E4379-57B0-4A56-B36E-463855483136}" sibTransId="{2378605E-A563-4CE5-88C2-00F5B67A5A9F}"/>
    <dgm:cxn modelId="{BC8A83EB-518D-4E1A-97AD-B9304F1E90C3}" srcId="{8C76882F-E425-4E62-AB03-FAAC2B95C474}" destId="{10FBFB50-694A-4B97-88D6-7E1C9C8629FD}" srcOrd="1" destOrd="0" parTransId="{2D88830D-E3F7-4D72-A900-4396FB5FFD03}" sibTransId="{3C20608B-B000-4415-BB7A-9BF982880182}"/>
    <dgm:cxn modelId="{146135F7-5009-4D63-8C6B-C39BB3BEF0EB}" type="presOf" srcId="{8C76882F-E425-4E62-AB03-FAAC2B95C474}" destId="{7B01E7A1-39DA-4F38-A129-880B4382E690}" srcOrd="0" destOrd="0" presId="urn:microsoft.com/office/officeart/2018/2/layout/IconVerticalSolidList"/>
    <dgm:cxn modelId="{5D71D02D-9537-4A84-88D7-FA8B2EB84DF2}" type="presParOf" srcId="{7B01E7A1-39DA-4F38-A129-880B4382E690}" destId="{60DF4B98-2298-4299-9B57-0EDA68ABAF2A}" srcOrd="0" destOrd="0" presId="urn:microsoft.com/office/officeart/2018/2/layout/IconVerticalSolidList"/>
    <dgm:cxn modelId="{F126BF1D-D231-4596-A95A-3FE914E23ECF}" type="presParOf" srcId="{60DF4B98-2298-4299-9B57-0EDA68ABAF2A}" destId="{7F4E118E-ED77-4889-B6CE-BB5163C70D5C}" srcOrd="0" destOrd="0" presId="urn:microsoft.com/office/officeart/2018/2/layout/IconVerticalSolidList"/>
    <dgm:cxn modelId="{24B6734A-8613-4B3A-A4CC-9849CE81AE49}" type="presParOf" srcId="{60DF4B98-2298-4299-9B57-0EDA68ABAF2A}" destId="{AF87106E-8C0D-457D-9D73-150CE15F4055}" srcOrd="1" destOrd="0" presId="urn:microsoft.com/office/officeart/2018/2/layout/IconVerticalSolidList"/>
    <dgm:cxn modelId="{C4EB00BA-9109-4BDB-B1F9-70514526EC7F}" type="presParOf" srcId="{60DF4B98-2298-4299-9B57-0EDA68ABAF2A}" destId="{837677C6-5B05-47BC-95DD-D92E23FA04E0}" srcOrd="2" destOrd="0" presId="urn:microsoft.com/office/officeart/2018/2/layout/IconVerticalSolidList"/>
    <dgm:cxn modelId="{27BDCC49-AE7D-46BB-8081-1AF9DD20921C}" type="presParOf" srcId="{60DF4B98-2298-4299-9B57-0EDA68ABAF2A}" destId="{F527B422-AB81-4943-8526-8DE20A64A1C1}" srcOrd="3" destOrd="0" presId="urn:microsoft.com/office/officeart/2018/2/layout/IconVerticalSolidList"/>
    <dgm:cxn modelId="{D71EB65B-172F-4907-AAD8-D0A28AB3D1E5}" type="presParOf" srcId="{7B01E7A1-39DA-4F38-A129-880B4382E690}" destId="{BFE850BB-7A76-4EA6-A395-32B0CB5F3831}" srcOrd="1" destOrd="0" presId="urn:microsoft.com/office/officeart/2018/2/layout/IconVerticalSolidList"/>
    <dgm:cxn modelId="{5D9DDB7C-4908-410E-9AAB-EA435A77499E}" type="presParOf" srcId="{7B01E7A1-39DA-4F38-A129-880B4382E690}" destId="{800B6990-F957-4C0C-AB06-E66708FA8B94}" srcOrd="2" destOrd="0" presId="urn:microsoft.com/office/officeart/2018/2/layout/IconVerticalSolidList"/>
    <dgm:cxn modelId="{12862E30-3322-4F0D-9E19-5521E0C820A3}" type="presParOf" srcId="{800B6990-F957-4C0C-AB06-E66708FA8B94}" destId="{CBF6C670-8F74-4C84-A3E6-B29A085D5F57}" srcOrd="0" destOrd="0" presId="urn:microsoft.com/office/officeart/2018/2/layout/IconVerticalSolidList"/>
    <dgm:cxn modelId="{A8320AF1-FFDD-44B6-8AB2-C3614F885D3E}" type="presParOf" srcId="{800B6990-F957-4C0C-AB06-E66708FA8B94}" destId="{BE49851D-86D0-4D4B-8348-82C2C6BFD42D}" srcOrd="1" destOrd="0" presId="urn:microsoft.com/office/officeart/2018/2/layout/IconVerticalSolidList"/>
    <dgm:cxn modelId="{B2E1BB34-6EF2-4014-8CB3-9CAF765730F0}" type="presParOf" srcId="{800B6990-F957-4C0C-AB06-E66708FA8B94}" destId="{F7C587A3-195C-4CCA-8DBF-E54473FA7254}" srcOrd="2" destOrd="0" presId="urn:microsoft.com/office/officeart/2018/2/layout/IconVerticalSolidList"/>
    <dgm:cxn modelId="{10E56B62-4449-4EB9-A5CE-72C5AF59ABD4}" type="presParOf" srcId="{800B6990-F957-4C0C-AB06-E66708FA8B94}" destId="{345B6F6B-6159-4DC1-9783-B927CE4F2E00}" srcOrd="3" destOrd="0" presId="urn:microsoft.com/office/officeart/2018/2/layout/IconVerticalSolidList"/>
    <dgm:cxn modelId="{78ADABB3-FACC-4266-9CBE-2F00DACDDBE8}" type="presParOf" srcId="{7B01E7A1-39DA-4F38-A129-880B4382E690}" destId="{46242B92-3FFE-4910-8C0F-44EC1155DB0C}" srcOrd="3" destOrd="0" presId="urn:microsoft.com/office/officeart/2018/2/layout/IconVerticalSolidList"/>
    <dgm:cxn modelId="{E765D578-8299-429E-AC54-8527F3F43B6A}" type="presParOf" srcId="{7B01E7A1-39DA-4F38-A129-880B4382E690}" destId="{8E3DC3F5-B66A-4951-A060-19FE4E6B8EEA}" srcOrd="4" destOrd="0" presId="urn:microsoft.com/office/officeart/2018/2/layout/IconVerticalSolidList"/>
    <dgm:cxn modelId="{9B0F74A8-54E8-4680-A972-9A5C4AADAF5D}" type="presParOf" srcId="{8E3DC3F5-B66A-4951-A060-19FE4E6B8EEA}" destId="{125784EA-C916-4DF8-AC1E-6CAEEFF84C87}" srcOrd="0" destOrd="0" presId="urn:microsoft.com/office/officeart/2018/2/layout/IconVerticalSolidList"/>
    <dgm:cxn modelId="{2DC38D31-206F-41DA-8E07-32BD3DCC6FF7}" type="presParOf" srcId="{8E3DC3F5-B66A-4951-A060-19FE4E6B8EEA}" destId="{A65524C6-AE66-4D52-B043-E6B6CCD7CD58}" srcOrd="1" destOrd="0" presId="urn:microsoft.com/office/officeart/2018/2/layout/IconVerticalSolidList"/>
    <dgm:cxn modelId="{2C583820-FDF9-4B98-BF95-59C2B8064F99}" type="presParOf" srcId="{8E3DC3F5-B66A-4951-A060-19FE4E6B8EEA}" destId="{C879565D-3602-4C29-92FE-1076E234F74A}" srcOrd="2" destOrd="0" presId="urn:microsoft.com/office/officeart/2018/2/layout/IconVerticalSolidList"/>
    <dgm:cxn modelId="{C332414E-4F50-4D46-933C-E33F93A04BA8}" type="presParOf" srcId="{8E3DC3F5-B66A-4951-A060-19FE4E6B8EEA}" destId="{21E88129-4FDA-46BF-B418-F569B2090040}" srcOrd="3" destOrd="0" presId="urn:microsoft.com/office/officeart/2018/2/layout/IconVerticalSolidList"/>
    <dgm:cxn modelId="{55BBE511-B623-4E82-BFB6-11E49D5361AC}" type="presParOf" srcId="{7B01E7A1-39DA-4F38-A129-880B4382E690}" destId="{0ECE421E-BA85-4CFB-90C2-5E158AA7DA52}" srcOrd="5" destOrd="0" presId="urn:microsoft.com/office/officeart/2018/2/layout/IconVerticalSolidList"/>
    <dgm:cxn modelId="{457BB3BC-DF63-48CC-80C5-FDCE9310219F}" type="presParOf" srcId="{7B01E7A1-39DA-4F38-A129-880B4382E690}" destId="{B4928A89-BB0E-4923-884A-DAEB0E4682BE}" srcOrd="6" destOrd="0" presId="urn:microsoft.com/office/officeart/2018/2/layout/IconVerticalSolidList"/>
    <dgm:cxn modelId="{7D66A34F-0BDE-4289-B767-78FE37C50E24}" type="presParOf" srcId="{B4928A89-BB0E-4923-884A-DAEB0E4682BE}" destId="{61EE449A-956C-4373-B503-7E4F542D657E}" srcOrd="0" destOrd="0" presId="urn:microsoft.com/office/officeart/2018/2/layout/IconVerticalSolidList"/>
    <dgm:cxn modelId="{F17A4BDB-A215-45BB-86B0-B371B505AC98}" type="presParOf" srcId="{B4928A89-BB0E-4923-884A-DAEB0E4682BE}" destId="{C98388A8-4D7A-42AA-B8E2-9E4A6AD3EC90}" srcOrd="1" destOrd="0" presId="urn:microsoft.com/office/officeart/2018/2/layout/IconVerticalSolidList"/>
    <dgm:cxn modelId="{1368A74F-E801-452B-8AE2-41338C455D75}" type="presParOf" srcId="{B4928A89-BB0E-4923-884A-DAEB0E4682BE}" destId="{4BA4BA87-2737-45F4-A43C-6797D3C20D80}" srcOrd="2" destOrd="0" presId="urn:microsoft.com/office/officeart/2018/2/layout/IconVerticalSolidList"/>
    <dgm:cxn modelId="{93D18466-43D2-4109-B45E-1AE04155D37C}" type="presParOf" srcId="{B4928A89-BB0E-4923-884A-DAEB0E4682BE}" destId="{FBB6DE3D-17CB-4059-A610-E348DDCD0E5A}" srcOrd="3" destOrd="0" presId="urn:microsoft.com/office/officeart/2018/2/layout/IconVerticalSolidList"/>
    <dgm:cxn modelId="{FFEAC960-CB2A-45F1-97F4-26C816ED85B3}" type="presParOf" srcId="{7B01E7A1-39DA-4F38-A129-880B4382E690}" destId="{67447C2B-CDAD-4093-B346-BD8C7160EC9A}" srcOrd="7" destOrd="0" presId="urn:microsoft.com/office/officeart/2018/2/layout/IconVerticalSolidList"/>
    <dgm:cxn modelId="{AEEE1AB9-8C45-4C62-888C-801D168C9EDB}" type="presParOf" srcId="{7B01E7A1-39DA-4F38-A129-880B4382E690}" destId="{D2972C38-8383-4FE1-BF57-9627E7AC55C8}" srcOrd="8" destOrd="0" presId="urn:microsoft.com/office/officeart/2018/2/layout/IconVerticalSolidList"/>
    <dgm:cxn modelId="{4A9E3546-7F9A-4DAC-85A8-DC1C62C68AD4}" type="presParOf" srcId="{D2972C38-8383-4FE1-BF57-9627E7AC55C8}" destId="{D0BD42A5-893D-49BB-9AF7-BAF61F4A2093}" srcOrd="0" destOrd="0" presId="urn:microsoft.com/office/officeart/2018/2/layout/IconVerticalSolidList"/>
    <dgm:cxn modelId="{A9791FB9-0D71-4AD3-BD6D-0175DE9B3C0E}" type="presParOf" srcId="{D2972C38-8383-4FE1-BF57-9627E7AC55C8}" destId="{332CE573-D1FC-4262-A0A6-1420B13D4368}" srcOrd="1" destOrd="0" presId="urn:microsoft.com/office/officeart/2018/2/layout/IconVerticalSolidList"/>
    <dgm:cxn modelId="{E9E9B9C2-1FF9-4D56-8609-6AAD10EB1AC6}" type="presParOf" srcId="{D2972C38-8383-4FE1-BF57-9627E7AC55C8}" destId="{54A6661A-5F71-44F3-97EE-448E010C4909}" srcOrd="2" destOrd="0" presId="urn:microsoft.com/office/officeart/2018/2/layout/IconVerticalSolidList"/>
    <dgm:cxn modelId="{65486856-F4A4-42A7-B496-D4FB1D8D4F33}" type="presParOf" srcId="{D2972C38-8383-4FE1-BF57-9627E7AC55C8}" destId="{566A4F69-BAEC-4359-AD0F-F2A3FD8E0A8C}"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A663A23D-39E1-4258-A4E9-A50ACF07C943}" type="doc">
      <dgm:prSet loTypeId="urn:microsoft.com/office/officeart/2005/8/layout/hierarchy1" loCatId="hierarchy" qsTypeId="urn:microsoft.com/office/officeart/2005/8/quickstyle/simple1" qsCatId="simple" csTypeId="urn:microsoft.com/office/officeart/2005/8/colors/colorful2" csCatId="colorful"/>
      <dgm:spPr/>
      <dgm:t>
        <a:bodyPr/>
        <a:lstStyle/>
        <a:p>
          <a:endParaRPr lang="en-US"/>
        </a:p>
      </dgm:t>
    </dgm:pt>
    <dgm:pt modelId="{71B12222-0E60-4A41-90C3-C14A0E0117EE}">
      <dgm:prSet/>
      <dgm:spPr/>
      <dgm:t>
        <a:bodyPr/>
        <a:lstStyle/>
        <a:p>
          <a:r>
            <a:rPr lang="en-US" dirty="0"/>
            <a:t>By integrating machine learning models, we improved the accuracy of cost prediction and uncovered meaningful patterns. </a:t>
          </a:r>
        </a:p>
      </dgm:t>
    </dgm:pt>
    <dgm:pt modelId="{A8EF29ED-3C1D-4EC0-96DB-07DFC8287F3A}" type="parTrans" cxnId="{E1DA4EC8-1D74-48FB-A13F-86EFFB1E1922}">
      <dgm:prSet/>
      <dgm:spPr/>
      <dgm:t>
        <a:bodyPr/>
        <a:lstStyle/>
        <a:p>
          <a:endParaRPr lang="en-US"/>
        </a:p>
      </dgm:t>
    </dgm:pt>
    <dgm:pt modelId="{B1DF0A65-1FE7-457D-8DC9-7FCD97CAAAC4}" type="sibTrans" cxnId="{E1DA4EC8-1D74-48FB-A13F-86EFFB1E1922}">
      <dgm:prSet/>
      <dgm:spPr/>
      <dgm:t>
        <a:bodyPr/>
        <a:lstStyle/>
        <a:p>
          <a:endParaRPr lang="en-US"/>
        </a:p>
      </dgm:t>
    </dgm:pt>
    <dgm:pt modelId="{C120E0A3-D9AD-4508-8954-030747802D5E}">
      <dgm:prSet/>
      <dgm:spPr/>
      <dgm:t>
        <a:bodyPr/>
        <a:lstStyle/>
        <a:p>
          <a:r>
            <a:rPr lang="en-US" dirty="0"/>
            <a:t>These insights offer valuable support for strategic healthcare decision-making and highlight the potential of data-driven methods to enhance efficiency and optimize resource allocation across hospital systems.</a:t>
          </a:r>
        </a:p>
      </dgm:t>
    </dgm:pt>
    <dgm:pt modelId="{366392D9-02F0-4156-A574-7EACC125CD9B}" type="parTrans" cxnId="{147EE3DB-605B-4FAA-ABA4-41B7579F1F07}">
      <dgm:prSet/>
      <dgm:spPr/>
      <dgm:t>
        <a:bodyPr/>
        <a:lstStyle/>
        <a:p>
          <a:endParaRPr lang="en-US"/>
        </a:p>
      </dgm:t>
    </dgm:pt>
    <dgm:pt modelId="{6ABD8CBC-15D1-4DF2-8528-E01B8306D224}" type="sibTrans" cxnId="{147EE3DB-605B-4FAA-ABA4-41B7579F1F07}">
      <dgm:prSet/>
      <dgm:spPr/>
      <dgm:t>
        <a:bodyPr/>
        <a:lstStyle/>
        <a:p>
          <a:endParaRPr lang="en-US"/>
        </a:p>
      </dgm:t>
    </dgm:pt>
    <dgm:pt modelId="{8E4D95C8-248E-4353-9DD8-26197A36C1DE}" type="pres">
      <dgm:prSet presAssocID="{A663A23D-39E1-4258-A4E9-A50ACF07C943}" presName="hierChild1" presStyleCnt="0">
        <dgm:presLayoutVars>
          <dgm:chPref val="1"/>
          <dgm:dir/>
          <dgm:animOne val="branch"/>
          <dgm:animLvl val="lvl"/>
          <dgm:resizeHandles/>
        </dgm:presLayoutVars>
      </dgm:prSet>
      <dgm:spPr/>
    </dgm:pt>
    <dgm:pt modelId="{205B9C57-4E32-4B3A-9122-B7EB8A2B0E6C}" type="pres">
      <dgm:prSet presAssocID="{71B12222-0E60-4A41-90C3-C14A0E0117EE}" presName="hierRoot1" presStyleCnt="0"/>
      <dgm:spPr/>
    </dgm:pt>
    <dgm:pt modelId="{D6FFB8E0-977A-460E-AF0A-CF910561A0D5}" type="pres">
      <dgm:prSet presAssocID="{71B12222-0E60-4A41-90C3-C14A0E0117EE}" presName="composite" presStyleCnt="0"/>
      <dgm:spPr/>
    </dgm:pt>
    <dgm:pt modelId="{D20CF55E-4FC6-4D69-B46F-07D149BD48B6}" type="pres">
      <dgm:prSet presAssocID="{71B12222-0E60-4A41-90C3-C14A0E0117EE}" presName="background" presStyleLbl="node0" presStyleIdx="0" presStyleCnt="2"/>
      <dgm:spPr/>
    </dgm:pt>
    <dgm:pt modelId="{636B1355-EB10-43E9-B5BC-43899E8F4869}" type="pres">
      <dgm:prSet presAssocID="{71B12222-0E60-4A41-90C3-C14A0E0117EE}" presName="text" presStyleLbl="fgAcc0" presStyleIdx="0" presStyleCnt="2">
        <dgm:presLayoutVars>
          <dgm:chPref val="3"/>
        </dgm:presLayoutVars>
      </dgm:prSet>
      <dgm:spPr/>
    </dgm:pt>
    <dgm:pt modelId="{7C299A76-B5DA-4EE6-BFF8-9CC6C4CB2AED}" type="pres">
      <dgm:prSet presAssocID="{71B12222-0E60-4A41-90C3-C14A0E0117EE}" presName="hierChild2" presStyleCnt="0"/>
      <dgm:spPr/>
    </dgm:pt>
    <dgm:pt modelId="{04176720-722C-4741-A5DD-8285E122DD5B}" type="pres">
      <dgm:prSet presAssocID="{C120E0A3-D9AD-4508-8954-030747802D5E}" presName="hierRoot1" presStyleCnt="0"/>
      <dgm:spPr/>
    </dgm:pt>
    <dgm:pt modelId="{E56ECDE9-BEBC-4E89-98E0-47EF28C8D269}" type="pres">
      <dgm:prSet presAssocID="{C120E0A3-D9AD-4508-8954-030747802D5E}" presName="composite" presStyleCnt="0"/>
      <dgm:spPr/>
    </dgm:pt>
    <dgm:pt modelId="{4F99DE0D-85A6-4262-813C-B7D9B9B9B888}" type="pres">
      <dgm:prSet presAssocID="{C120E0A3-D9AD-4508-8954-030747802D5E}" presName="background" presStyleLbl="node0" presStyleIdx="1" presStyleCnt="2"/>
      <dgm:spPr/>
    </dgm:pt>
    <dgm:pt modelId="{A8A96B1D-3E8E-4BEC-AF67-00FD713B4429}" type="pres">
      <dgm:prSet presAssocID="{C120E0A3-D9AD-4508-8954-030747802D5E}" presName="text" presStyleLbl="fgAcc0" presStyleIdx="1" presStyleCnt="2">
        <dgm:presLayoutVars>
          <dgm:chPref val="3"/>
        </dgm:presLayoutVars>
      </dgm:prSet>
      <dgm:spPr/>
    </dgm:pt>
    <dgm:pt modelId="{2F282770-BB04-4707-B5A5-9AE986893E32}" type="pres">
      <dgm:prSet presAssocID="{C120E0A3-D9AD-4508-8954-030747802D5E}" presName="hierChild2" presStyleCnt="0"/>
      <dgm:spPr/>
    </dgm:pt>
  </dgm:ptLst>
  <dgm:cxnLst>
    <dgm:cxn modelId="{369D2416-6FE2-4895-A83A-2E91C52EED4A}" type="presOf" srcId="{71B12222-0E60-4A41-90C3-C14A0E0117EE}" destId="{636B1355-EB10-43E9-B5BC-43899E8F4869}" srcOrd="0" destOrd="0" presId="urn:microsoft.com/office/officeart/2005/8/layout/hierarchy1"/>
    <dgm:cxn modelId="{776E2FB4-5565-4A0A-8A93-DF9C1A6A10E9}" type="presOf" srcId="{C120E0A3-D9AD-4508-8954-030747802D5E}" destId="{A8A96B1D-3E8E-4BEC-AF67-00FD713B4429}" srcOrd="0" destOrd="0" presId="urn:microsoft.com/office/officeart/2005/8/layout/hierarchy1"/>
    <dgm:cxn modelId="{5AD397BC-4E7A-4AC5-80DC-24B0A95CCED5}" type="presOf" srcId="{A663A23D-39E1-4258-A4E9-A50ACF07C943}" destId="{8E4D95C8-248E-4353-9DD8-26197A36C1DE}" srcOrd="0" destOrd="0" presId="urn:microsoft.com/office/officeart/2005/8/layout/hierarchy1"/>
    <dgm:cxn modelId="{E1DA4EC8-1D74-48FB-A13F-86EFFB1E1922}" srcId="{A663A23D-39E1-4258-A4E9-A50ACF07C943}" destId="{71B12222-0E60-4A41-90C3-C14A0E0117EE}" srcOrd="0" destOrd="0" parTransId="{A8EF29ED-3C1D-4EC0-96DB-07DFC8287F3A}" sibTransId="{B1DF0A65-1FE7-457D-8DC9-7FCD97CAAAC4}"/>
    <dgm:cxn modelId="{147EE3DB-605B-4FAA-ABA4-41B7579F1F07}" srcId="{A663A23D-39E1-4258-A4E9-A50ACF07C943}" destId="{C120E0A3-D9AD-4508-8954-030747802D5E}" srcOrd="1" destOrd="0" parTransId="{366392D9-02F0-4156-A574-7EACC125CD9B}" sibTransId="{6ABD8CBC-15D1-4DF2-8528-E01B8306D224}"/>
    <dgm:cxn modelId="{2D86227E-BEFC-433C-9996-C3C80AF5A457}" type="presParOf" srcId="{8E4D95C8-248E-4353-9DD8-26197A36C1DE}" destId="{205B9C57-4E32-4B3A-9122-B7EB8A2B0E6C}" srcOrd="0" destOrd="0" presId="urn:microsoft.com/office/officeart/2005/8/layout/hierarchy1"/>
    <dgm:cxn modelId="{4CAD863C-674B-4112-B0B4-782CB45F06C6}" type="presParOf" srcId="{205B9C57-4E32-4B3A-9122-B7EB8A2B0E6C}" destId="{D6FFB8E0-977A-460E-AF0A-CF910561A0D5}" srcOrd="0" destOrd="0" presId="urn:microsoft.com/office/officeart/2005/8/layout/hierarchy1"/>
    <dgm:cxn modelId="{FBEC53BA-6A47-4283-9DF8-3DB1F3A92E59}" type="presParOf" srcId="{D6FFB8E0-977A-460E-AF0A-CF910561A0D5}" destId="{D20CF55E-4FC6-4D69-B46F-07D149BD48B6}" srcOrd="0" destOrd="0" presId="urn:microsoft.com/office/officeart/2005/8/layout/hierarchy1"/>
    <dgm:cxn modelId="{D84D6EA3-681E-47AF-8FA3-74D42D113406}" type="presParOf" srcId="{D6FFB8E0-977A-460E-AF0A-CF910561A0D5}" destId="{636B1355-EB10-43E9-B5BC-43899E8F4869}" srcOrd="1" destOrd="0" presId="urn:microsoft.com/office/officeart/2005/8/layout/hierarchy1"/>
    <dgm:cxn modelId="{CD0614F8-AFB8-47F2-B6BE-438B1C903341}" type="presParOf" srcId="{205B9C57-4E32-4B3A-9122-B7EB8A2B0E6C}" destId="{7C299A76-B5DA-4EE6-BFF8-9CC6C4CB2AED}" srcOrd="1" destOrd="0" presId="urn:microsoft.com/office/officeart/2005/8/layout/hierarchy1"/>
    <dgm:cxn modelId="{15DAF261-0543-4A0D-A47F-875F549338C2}" type="presParOf" srcId="{8E4D95C8-248E-4353-9DD8-26197A36C1DE}" destId="{04176720-722C-4741-A5DD-8285E122DD5B}" srcOrd="1" destOrd="0" presId="urn:microsoft.com/office/officeart/2005/8/layout/hierarchy1"/>
    <dgm:cxn modelId="{E7F2904E-B7A1-490E-8213-A706186C60B1}" type="presParOf" srcId="{04176720-722C-4741-A5DD-8285E122DD5B}" destId="{E56ECDE9-BEBC-4E89-98E0-47EF28C8D269}" srcOrd="0" destOrd="0" presId="urn:microsoft.com/office/officeart/2005/8/layout/hierarchy1"/>
    <dgm:cxn modelId="{280762C7-42AF-427C-8CFC-AD9BA9485713}" type="presParOf" srcId="{E56ECDE9-BEBC-4E89-98E0-47EF28C8D269}" destId="{4F99DE0D-85A6-4262-813C-B7D9B9B9B888}" srcOrd="0" destOrd="0" presId="urn:microsoft.com/office/officeart/2005/8/layout/hierarchy1"/>
    <dgm:cxn modelId="{EDAA3728-4133-40A1-9667-1EFCC68C2717}" type="presParOf" srcId="{E56ECDE9-BEBC-4E89-98E0-47EF28C8D269}" destId="{A8A96B1D-3E8E-4BEC-AF67-00FD713B4429}" srcOrd="1" destOrd="0" presId="urn:microsoft.com/office/officeart/2005/8/layout/hierarchy1"/>
    <dgm:cxn modelId="{9D3511B5-E9B0-4255-8C79-2487DAB504B6}" type="presParOf" srcId="{04176720-722C-4741-A5DD-8285E122DD5B}" destId="{2F282770-BB04-4707-B5A5-9AE986893E32}"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F2A250-F09F-4B01-A658-A3BCDF773FB3}">
      <dsp:nvSpPr>
        <dsp:cNvPr id="0" name=""/>
        <dsp:cNvSpPr/>
      </dsp:nvSpPr>
      <dsp:spPr>
        <a:xfrm>
          <a:off x="0" y="44712"/>
          <a:ext cx="5786945" cy="51480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CA" sz="2200" kern="1200" dirty="0"/>
            <a:t>o	Prabhleen Kaur (0857194)</a:t>
          </a:r>
          <a:endParaRPr lang="en-US" sz="2200" kern="1200" dirty="0"/>
        </a:p>
      </dsp:txBody>
      <dsp:txXfrm>
        <a:off x="25130" y="69842"/>
        <a:ext cx="5736685" cy="464540"/>
      </dsp:txXfrm>
    </dsp:sp>
    <dsp:sp modelId="{916195DC-46BD-4AA0-94D7-F41DF480FFBE}">
      <dsp:nvSpPr>
        <dsp:cNvPr id="0" name=""/>
        <dsp:cNvSpPr/>
      </dsp:nvSpPr>
      <dsp:spPr>
        <a:xfrm>
          <a:off x="0" y="622872"/>
          <a:ext cx="5786945" cy="51480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CA" sz="2200" kern="1200" dirty="0"/>
            <a:t>o	Rajwinder Kaur (0831280)</a:t>
          </a:r>
          <a:endParaRPr lang="en-US" sz="2200" kern="1200" dirty="0"/>
        </a:p>
      </dsp:txBody>
      <dsp:txXfrm>
        <a:off x="25130" y="648002"/>
        <a:ext cx="5736685" cy="464540"/>
      </dsp:txXfrm>
    </dsp:sp>
    <dsp:sp modelId="{4C13F387-98D8-4A6F-B6A4-4A47F84E8F04}">
      <dsp:nvSpPr>
        <dsp:cNvPr id="0" name=""/>
        <dsp:cNvSpPr/>
      </dsp:nvSpPr>
      <dsp:spPr>
        <a:xfrm>
          <a:off x="0" y="1201032"/>
          <a:ext cx="5786945" cy="51480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CA" sz="2200" kern="1200"/>
            <a:t>o	Ajay Haji Korbe (0852660)</a:t>
          </a:r>
          <a:endParaRPr lang="en-US" sz="2200" kern="1200"/>
        </a:p>
      </dsp:txBody>
      <dsp:txXfrm>
        <a:off x="25130" y="1226162"/>
        <a:ext cx="5736685" cy="464540"/>
      </dsp:txXfrm>
    </dsp:sp>
    <dsp:sp modelId="{E039D49D-9A50-41C3-A4C2-D1F2D524F1D3}">
      <dsp:nvSpPr>
        <dsp:cNvPr id="0" name=""/>
        <dsp:cNvSpPr/>
      </dsp:nvSpPr>
      <dsp:spPr>
        <a:xfrm>
          <a:off x="0" y="1779192"/>
          <a:ext cx="5786945" cy="51480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CA" sz="2200" kern="1200"/>
            <a:t>o	Thrivikram Sai Teja (0856337)</a:t>
          </a:r>
          <a:endParaRPr lang="en-US" sz="2200" kern="1200"/>
        </a:p>
      </dsp:txBody>
      <dsp:txXfrm>
        <a:off x="25130" y="1804322"/>
        <a:ext cx="5736685" cy="46454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66DC76B-5D57-4E20-87DD-6EBB960480A4}">
      <dsp:nvSpPr>
        <dsp:cNvPr id="0" name=""/>
        <dsp:cNvSpPr/>
      </dsp:nvSpPr>
      <dsp:spPr>
        <a:xfrm>
          <a:off x="2372218" y="498352"/>
          <a:ext cx="385802" cy="91440"/>
        </a:xfrm>
        <a:custGeom>
          <a:avLst/>
          <a:gdLst/>
          <a:ahLst/>
          <a:cxnLst/>
          <a:rect l="0" t="0" r="0" b="0"/>
          <a:pathLst>
            <a:path>
              <a:moveTo>
                <a:pt x="0" y="45720"/>
              </a:moveTo>
              <a:lnTo>
                <a:pt x="385802" y="45720"/>
              </a:lnTo>
            </a:path>
          </a:pathLst>
        </a:custGeom>
        <a:noFill/>
        <a:ln w="12700" cap="rnd" cmpd="sng" algn="ctr">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2554709" y="541990"/>
        <a:ext cx="20820" cy="4164"/>
      </dsp:txXfrm>
    </dsp:sp>
    <dsp:sp modelId="{C7AC62B1-1DFC-4CD1-BD68-B621CACCBBB7}">
      <dsp:nvSpPr>
        <dsp:cNvPr id="0" name=""/>
        <dsp:cNvSpPr/>
      </dsp:nvSpPr>
      <dsp:spPr>
        <a:xfrm>
          <a:off x="563574" y="938"/>
          <a:ext cx="1810444" cy="1086266"/>
        </a:xfrm>
        <a:prstGeom prst="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713" tIns="93120" rIns="88713" bIns="93120" numCol="1" spcCol="1270" anchor="ctr" anchorCtr="0">
          <a:noAutofit/>
        </a:bodyPr>
        <a:lstStyle/>
        <a:p>
          <a:pPr marL="0" lvl="0" indent="0" algn="ctr" defTabSz="622300">
            <a:lnSpc>
              <a:spcPct val="90000"/>
            </a:lnSpc>
            <a:spcBef>
              <a:spcPct val="0"/>
            </a:spcBef>
            <a:spcAft>
              <a:spcPct val="35000"/>
            </a:spcAft>
            <a:buNone/>
          </a:pPr>
          <a:r>
            <a:rPr lang="en-CA" sz="1400" b="1" i="0" kern="1200" dirty="0"/>
            <a:t>INTRODUCTION </a:t>
          </a:r>
          <a:endParaRPr lang="en-US" sz="1400" kern="1200" dirty="0"/>
        </a:p>
      </dsp:txBody>
      <dsp:txXfrm>
        <a:off x="563574" y="938"/>
        <a:ext cx="1810444" cy="1086266"/>
      </dsp:txXfrm>
    </dsp:sp>
    <dsp:sp modelId="{D2B42F97-7B8F-458B-A66C-D5F176D2F07F}">
      <dsp:nvSpPr>
        <dsp:cNvPr id="0" name=""/>
        <dsp:cNvSpPr/>
      </dsp:nvSpPr>
      <dsp:spPr>
        <a:xfrm>
          <a:off x="4599065" y="498352"/>
          <a:ext cx="385802" cy="91440"/>
        </a:xfrm>
        <a:custGeom>
          <a:avLst/>
          <a:gdLst/>
          <a:ahLst/>
          <a:cxnLst/>
          <a:rect l="0" t="0" r="0" b="0"/>
          <a:pathLst>
            <a:path>
              <a:moveTo>
                <a:pt x="0" y="45720"/>
              </a:moveTo>
              <a:lnTo>
                <a:pt x="385802" y="45720"/>
              </a:lnTo>
            </a:path>
          </a:pathLst>
        </a:custGeom>
        <a:noFill/>
        <a:ln w="12700" cap="rnd" cmpd="sng" algn="ctr">
          <a:solidFill>
            <a:schemeClr val="accent3">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4781556" y="541990"/>
        <a:ext cx="20820" cy="4164"/>
      </dsp:txXfrm>
    </dsp:sp>
    <dsp:sp modelId="{7A66D964-BDA0-4391-9376-61CBCE10CFAF}">
      <dsp:nvSpPr>
        <dsp:cNvPr id="0" name=""/>
        <dsp:cNvSpPr/>
      </dsp:nvSpPr>
      <dsp:spPr>
        <a:xfrm>
          <a:off x="2790420" y="938"/>
          <a:ext cx="1810444" cy="1086266"/>
        </a:xfrm>
        <a:prstGeom prst="rect">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713" tIns="93120" rIns="88713" bIns="93120" numCol="1" spcCol="1270" anchor="ctr" anchorCtr="0">
          <a:noAutofit/>
        </a:bodyPr>
        <a:lstStyle/>
        <a:p>
          <a:pPr marL="0" lvl="0" indent="0" algn="ctr" defTabSz="622300">
            <a:lnSpc>
              <a:spcPct val="90000"/>
            </a:lnSpc>
            <a:spcBef>
              <a:spcPct val="0"/>
            </a:spcBef>
            <a:spcAft>
              <a:spcPct val="35000"/>
            </a:spcAft>
            <a:buNone/>
          </a:pPr>
          <a:r>
            <a:rPr lang="en-CA" sz="1400" b="1" i="0" kern="1200" dirty="0"/>
            <a:t>PROBLEM STATEMENT </a:t>
          </a:r>
          <a:endParaRPr lang="en-US" sz="1400" kern="1200" dirty="0"/>
        </a:p>
      </dsp:txBody>
      <dsp:txXfrm>
        <a:off x="2790420" y="938"/>
        <a:ext cx="1810444" cy="1086266"/>
      </dsp:txXfrm>
    </dsp:sp>
    <dsp:sp modelId="{EE0E1A92-C459-48A9-AAFB-D6823547D5F0}">
      <dsp:nvSpPr>
        <dsp:cNvPr id="0" name=""/>
        <dsp:cNvSpPr/>
      </dsp:nvSpPr>
      <dsp:spPr>
        <a:xfrm>
          <a:off x="6825912" y="498352"/>
          <a:ext cx="385802" cy="91440"/>
        </a:xfrm>
        <a:custGeom>
          <a:avLst/>
          <a:gdLst/>
          <a:ahLst/>
          <a:cxnLst/>
          <a:rect l="0" t="0" r="0" b="0"/>
          <a:pathLst>
            <a:path>
              <a:moveTo>
                <a:pt x="0" y="45720"/>
              </a:moveTo>
              <a:lnTo>
                <a:pt x="385802" y="45720"/>
              </a:lnTo>
            </a:path>
          </a:pathLst>
        </a:custGeom>
        <a:noFill/>
        <a:ln w="12700" cap="rnd" cmpd="sng" algn="ctr">
          <a:solidFill>
            <a:schemeClr val="accent4">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CA" sz="500" kern="1200"/>
        </a:p>
      </dsp:txBody>
      <dsp:txXfrm>
        <a:off x="7008403" y="541990"/>
        <a:ext cx="20820" cy="4164"/>
      </dsp:txXfrm>
    </dsp:sp>
    <dsp:sp modelId="{9DD8C560-E27D-4366-B2B7-B523DA081AC7}">
      <dsp:nvSpPr>
        <dsp:cNvPr id="0" name=""/>
        <dsp:cNvSpPr/>
      </dsp:nvSpPr>
      <dsp:spPr>
        <a:xfrm>
          <a:off x="5017267" y="938"/>
          <a:ext cx="1810444" cy="1086266"/>
        </a:xfrm>
        <a:prstGeom prst="rect">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713" tIns="93120" rIns="88713" bIns="93120" numCol="1" spcCol="1270" anchor="ctr" anchorCtr="0">
          <a:noAutofit/>
        </a:bodyPr>
        <a:lstStyle/>
        <a:p>
          <a:pPr marL="0" lvl="0" indent="0" algn="ctr" defTabSz="622300">
            <a:lnSpc>
              <a:spcPct val="90000"/>
            </a:lnSpc>
            <a:spcBef>
              <a:spcPct val="0"/>
            </a:spcBef>
            <a:spcAft>
              <a:spcPct val="35000"/>
            </a:spcAft>
            <a:buNone/>
          </a:pPr>
          <a:r>
            <a:rPr lang="en-CA" sz="1400" b="1" i="0" kern="1200" dirty="0"/>
            <a:t>PROJECT GOAL </a:t>
          </a:r>
          <a:endParaRPr lang="en-US" sz="1400" kern="1200" dirty="0"/>
        </a:p>
      </dsp:txBody>
      <dsp:txXfrm>
        <a:off x="5017267" y="938"/>
        <a:ext cx="1810444" cy="1086266"/>
      </dsp:txXfrm>
    </dsp:sp>
    <dsp:sp modelId="{6C57ABCE-47F6-45D0-8BF3-0E37B7B52FD1}">
      <dsp:nvSpPr>
        <dsp:cNvPr id="0" name=""/>
        <dsp:cNvSpPr/>
      </dsp:nvSpPr>
      <dsp:spPr>
        <a:xfrm>
          <a:off x="1468796" y="1085405"/>
          <a:ext cx="6680540" cy="385802"/>
        </a:xfrm>
        <a:custGeom>
          <a:avLst/>
          <a:gdLst/>
          <a:ahLst/>
          <a:cxnLst/>
          <a:rect l="0" t="0" r="0" b="0"/>
          <a:pathLst>
            <a:path>
              <a:moveTo>
                <a:pt x="6680540" y="0"/>
              </a:moveTo>
              <a:lnTo>
                <a:pt x="6680540" y="210001"/>
              </a:lnTo>
              <a:lnTo>
                <a:pt x="0" y="210001"/>
              </a:lnTo>
              <a:lnTo>
                <a:pt x="0" y="385802"/>
              </a:lnTo>
            </a:path>
          </a:pathLst>
        </a:custGeom>
        <a:noFill/>
        <a:ln w="12700" cap="rnd" cmpd="sng" algn="ctr">
          <a:solidFill>
            <a:schemeClr val="accent5">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4641728" y="1276224"/>
        <a:ext cx="334675" cy="4164"/>
      </dsp:txXfrm>
    </dsp:sp>
    <dsp:sp modelId="{CB3A81CA-101D-41BC-9509-7A38BFF57ECD}">
      <dsp:nvSpPr>
        <dsp:cNvPr id="0" name=""/>
        <dsp:cNvSpPr/>
      </dsp:nvSpPr>
      <dsp:spPr>
        <a:xfrm>
          <a:off x="7244114" y="938"/>
          <a:ext cx="1810444" cy="1086266"/>
        </a:xfrm>
        <a:prstGeom prst="rect">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713" tIns="93120" rIns="88713" bIns="93120" numCol="1" spcCol="1270" anchor="ctr" anchorCtr="0">
          <a:noAutofit/>
        </a:bodyPr>
        <a:lstStyle/>
        <a:p>
          <a:pPr marL="0" lvl="0" indent="0" algn="ctr" defTabSz="622300">
            <a:lnSpc>
              <a:spcPct val="90000"/>
            </a:lnSpc>
            <a:spcBef>
              <a:spcPct val="0"/>
            </a:spcBef>
            <a:spcAft>
              <a:spcPct val="35000"/>
            </a:spcAft>
            <a:buNone/>
          </a:pPr>
          <a:r>
            <a:rPr lang="en-CA" sz="1400" b="1" i="0" kern="1200" dirty="0"/>
            <a:t>DATA OVERVIEW </a:t>
          </a:r>
          <a:endParaRPr lang="en-US" sz="1400" kern="1200" dirty="0"/>
        </a:p>
      </dsp:txBody>
      <dsp:txXfrm>
        <a:off x="7244114" y="938"/>
        <a:ext cx="1810444" cy="1086266"/>
      </dsp:txXfrm>
    </dsp:sp>
    <dsp:sp modelId="{5E0824D2-95F1-4C0A-A2E5-78476C8126C6}">
      <dsp:nvSpPr>
        <dsp:cNvPr id="0" name=""/>
        <dsp:cNvSpPr/>
      </dsp:nvSpPr>
      <dsp:spPr>
        <a:xfrm>
          <a:off x="2372218" y="2001021"/>
          <a:ext cx="385802" cy="91440"/>
        </a:xfrm>
        <a:custGeom>
          <a:avLst/>
          <a:gdLst/>
          <a:ahLst/>
          <a:cxnLst/>
          <a:rect l="0" t="0" r="0" b="0"/>
          <a:pathLst>
            <a:path>
              <a:moveTo>
                <a:pt x="0" y="45720"/>
              </a:moveTo>
              <a:lnTo>
                <a:pt x="385802" y="45720"/>
              </a:lnTo>
            </a:path>
          </a:pathLst>
        </a:custGeom>
        <a:noFill/>
        <a:ln w="12700" cap="rnd" cmpd="sng" algn="ctr">
          <a:solidFill>
            <a:schemeClr val="accent6">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2554709" y="2044658"/>
        <a:ext cx="20820" cy="4164"/>
      </dsp:txXfrm>
    </dsp:sp>
    <dsp:sp modelId="{928F5C5F-3243-4F13-8E17-1E22E5E8D93D}">
      <dsp:nvSpPr>
        <dsp:cNvPr id="0" name=""/>
        <dsp:cNvSpPr/>
      </dsp:nvSpPr>
      <dsp:spPr>
        <a:xfrm>
          <a:off x="563574" y="1503607"/>
          <a:ext cx="1810444" cy="1086266"/>
        </a:xfrm>
        <a:prstGeom prst="rect">
          <a:avLst/>
        </a:prstGeom>
        <a:solidFill>
          <a:schemeClr val="accent6">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713" tIns="93120" rIns="88713" bIns="93120" numCol="1" spcCol="1270" anchor="ctr" anchorCtr="0">
          <a:noAutofit/>
        </a:bodyPr>
        <a:lstStyle/>
        <a:p>
          <a:pPr marL="0" lvl="0" indent="0" algn="ctr" defTabSz="622300">
            <a:lnSpc>
              <a:spcPct val="90000"/>
            </a:lnSpc>
            <a:spcBef>
              <a:spcPct val="0"/>
            </a:spcBef>
            <a:spcAft>
              <a:spcPct val="35000"/>
            </a:spcAft>
            <a:buNone/>
          </a:pPr>
          <a:r>
            <a:rPr lang="en-US" sz="1400" b="1" kern="1200" dirty="0"/>
            <a:t>METHODOLOGY</a:t>
          </a:r>
        </a:p>
      </dsp:txBody>
      <dsp:txXfrm>
        <a:off x="563574" y="1503607"/>
        <a:ext cx="1810444" cy="1086266"/>
      </dsp:txXfrm>
    </dsp:sp>
    <dsp:sp modelId="{886498EC-9D66-4E69-8C78-02D120AC620C}">
      <dsp:nvSpPr>
        <dsp:cNvPr id="0" name=""/>
        <dsp:cNvSpPr/>
      </dsp:nvSpPr>
      <dsp:spPr>
        <a:xfrm>
          <a:off x="4599065" y="2001021"/>
          <a:ext cx="385802" cy="91440"/>
        </a:xfrm>
        <a:custGeom>
          <a:avLst/>
          <a:gdLst/>
          <a:ahLst/>
          <a:cxnLst/>
          <a:rect l="0" t="0" r="0" b="0"/>
          <a:pathLst>
            <a:path>
              <a:moveTo>
                <a:pt x="0" y="45720"/>
              </a:moveTo>
              <a:lnTo>
                <a:pt x="385802" y="45720"/>
              </a:lnTo>
            </a:path>
          </a:pathLst>
        </a:custGeom>
        <a:noFill/>
        <a:ln w="12700" cap="rnd" cmpd="sng" algn="ctr">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4781556" y="2044658"/>
        <a:ext cx="20820" cy="4164"/>
      </dsp:txXfrm>
    </dsp:sp>
    <dsp:sp modelId="{B79F446D-DD00-414E-9600-50E177652635}">
      <dsp:nvSpPr>
        <dsp:cNvPr id="0" name=""/>
        <dsp:cNvSpPr/>
      </dsp:nvSpPr>
      <dsp:spPr>
        <a:xfrm>
          <a:off x="2790420" y="1503607"/>
          <a:ext cx="1810444" cy="1086266"/>
        </a:xfrm>
        <a:prstGeom prst="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713" tIns="93120" rIns="88713" bIns="93120" numCol="1" spcCol="1270" anchor="ctr" anchorCtr="0">
          <a:noAutofit/>
        </a:bodyPr>
        <a:lstStyle/>
        <a:p>
          <a:pPr marL="0" lvl="0" indent="0" algn="ctr" defTabSz="622300">
            <a:lnSpc>
              <a:spcPct val="90000"/>
            </a:lnSpc>
            <a:spcBef>
              <a:spcPct val="0"/>
            </a:spcBef>
            <a:spcAft>
              <a:spcPct val="35000"/>
            </a:spcAft>
            <a:buNone/>
          </a:pPr>
          <a:r>
            <a:rPr lang="en-US" sz="1400" b="1" kern="1200" dirty="0"/>
            <a:t>EDA</a:t>
          </a:r>
        </a:p>
      </dsp:txBody>
      <dsp:txXfrm>
        <a:off x="2790420" y="1503607"/>
        <a:ext cx="1810444" cy="1086266"/>
      </dsp:txXfrm>
    </dsp:sp>
    <dsp:sp modelId="{AAFCE483-3C0B-43B3-91B0-285210790ADE}">
      <dsp:nvSpPr>
        <dsp:cNvPr id="0" name=""/>
        <dsp:cNvSpPr/>
      </dsp:nvSpPr>
      <dsp:spPr>
        <a:xfrm>
          <a:off x="6825912" y="2001021"/>
          <a:ext cx="385802" cy="91440"/>
        </a:xfrm>
        <a:custGeom>
          <a:avLst/>
          <a:gdLst/>
          <a:ahLst/>
          <a:cxnLst/>
          <a:rect l="0" t="0" r="0" b="0"/>
          <a:pathLst>
            <a:path>
              <a:moveTo>
                <a:pt x="0" y="45720"/>
              </a:moveTo>
              <a:lnTo>
                <a:pt x="385802" y="45720"/>
              </a:lnTo>
            </a:path>
          </a:pathLst>
        </a:custGeom>
        <a:noFill/>
        <a:ln w="12700" cap="rnd" cmpd="sng" algn="ctr">
          <a:solidFill>
            <a:schemeClr val="accent3">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7008403" y="2044658"/>
        <a:ext cx="20820" cy="4164"/>
      </dsp:txXfrm>
    </dsp:sp>
    <dsp:sp modelId="{6B1D020A-032E-438F-B948-4487F8E3A342}">
      <dsp:nvSpPr>
        <dsp:cNvPr id="0" name=""/>
        <dsp:cNvSpPr/>
      </dsp:nvSpPr>
      <dsp:spPr>
        <a:xfrm>
          <a:off x="5017267" y="1503607"/>
          <a:ext cx="1810444" cy="1086266"/>
        </a:xfrm>
        <a:prstGeom prst="rect">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713" tIns="93120" rIns="88713" bIns="93120" numCol="1" spcCol="1270" anchor="ctr" anchorCtr="0">
          <a:noAutofit/>
        </a:bodyPr>
        <a:lstStyle/>
        <a:p>
          <a:pPr marL="0" lvl="0" indent="0" algn="ctr" defTabSz="622300">
            <a:lnSpc>
              <a:spcPct val="90000"/>
            </a:lnSpc>
            <a:spcBef>
              <a:spcPct val="0"/>
            </a:spcBef>
            <a:spcAft>
              <a:spcPct val="35000"/>
            </a:spcAft>
            <a:buNone/>
          </a:pPr>
          <a:r>
            <a:rPr lang="en-US" sz="1400" b="1" kern="1200" dirty="0"/>
            <a:t>DASHBOARDS</a:t>
          </a:r>
        </a:p>
      </dsp:txBody>
      <dsp:txXfrm>
        <a:off x="5017267" y="1503607"/>
        <a:ext cx="1810444" cy="1086266"/>
      </dsp:txXfrm>
    </dsp:sp>
    <dsp:sp modelId="{8EFBC17E-982F-48A0-A4E2-D6FB9A2F8D0D}">
      <dsp:nvSpPr>
        <dsp:cNvPr id="0" name=""/>
        <dsp:cNvSpPr/>
      </dsp:nvSpPr>
      <dsp:spPr>
        <a:xfrm>
          <a:off x="1468796" y="2588074"/>
          <a:ext cx="6680540" cy="385802"/>
        </a:xfrm>
        <a:custGeom>
          <a:avLst/>
          <a:gdLst/>
          <a:ahLst/>
          <a:cxnLst/>
          <a:rect l="0" t="0" r="0" b="0"/>
          <a:pathLst>
            <a:path>
              <a:moveTo>
                <a:pt x="6680540" y="0"/>
              </a:moveTo>
              <a:lnTo>
                <a:pt x="6680540" y="210001"/>
              </a:lnTo>
              <a:lnTo>
                <a:pt x="0" y="210001"/>
              </a:lnTo>
              <a:lnTo>
                <a:pt x="0" y="385802"/>
              </a:lnTo>
            </a:path>
          </a:pathLst>
        </a:custGeom>
        <a:noFill/>
        <a:ln w="12700" cap="rnd" cmpd="sng" algn="ctr">
          <a:solidFill>
            <a:schemeClr val="accent4">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4641728" y="2778893"/>
        <a:ext cx="334675" cy="4164"/>
      </dsp:txXfrm>
    </dsp:sp>
    <dsp:sp modelId="{919C2634-9019-4981-87AA-F4FE296A1E43}">
      <dsp:nvSpPr>
        <dsp:cNvPr id="0" name=""/>
        <dsp:cNvSpPr/>
      </dsp:nvSpPr>
      <dsp:spPr>
        <a:xfrm>
          <a:off x="7244114" y="1503607"/>
          <a:ext cx="1810444" cy="1086266"/>
        </a:xfrm>
        <a:prstGeom prst="rect">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713" tIns="93120" rIns="88713" bIns="93120" numCol="1" spcCol="1270" anchor="ctr" anchorCtr="0">
          <a:noAutofit/>
        </a:bodyPr>
        <a:lstStyle/>
        <a:p>
          <a:pPr marL="0" lvl="0" indent="0" algn="ctr" defTabSz="622300">
            <a:lnSpc>
              <a:spcPct val="90000"/>
            </a:lnSpc>
            <a:spcBef>
              <a:spcPct val="0"/>
            </a:spcBef>
            <a:spcAft>
              <a:spcPct val="35000"/>
            </a:spcAft>
            <a:buNone/>
          </a:pPr>
          <a:r>
            <a:rPr lang="en-CA" sz="1400" b="1" i="0" kern="1200" dirty="0"/>
            <a:t>RESULTS </a:t>
          </a:r>
          <a:endParaRPr lang="en-US" sz="1400" kern="1200" dirty="0"/>
        </a:p>
      </dsp:txBody>
      <dsp:txXfrm>
        <a:off x="7244114" y="1503607"/>
        <a:ext cx="1810444" cy="1086266"/>
      </dsp:txXfrm>
    </dsp:sp>
    <dsp:sp modelId="{C13A5BF9-A406-4AD3-839D-FCFF79977993}">
      <dsp:nvSpPr>
        <dsp:cNvPr id="0" name=""/>
        <dsp:cNvSpPr/>
      </dsp:nvSpPr>
      <dsp:spPr>
        <a:xfrm>
          <a:off x="2372218" y="3503689"/>
          <a:ext cx="385802" cy="91440"/>
        </a:xfrm>
        <a:custGeom>
          <a:avLst/>
          <a:gdLst/>
          <a:ahLst/>
          <a:cxnLst/>
          <a:rect l="0" t="0" r="0" b="0"/>
          <a:pathLst>
            <a:path>
              <a:moveTo>
                <a:pt x="0" y="45720"/>
              </a:moveTo>
              <a:lnTo>
                <a:pt x="385802" y="45720"/>
              </a:lnTo>
            </a:path>
          </a:pathLst>
        </a:custGeom>
        <a:noFill/>
        <a:ln w="12700" cap="rnd" cmpd="sng" algn="ctr">
          <a:solidFill>
            <a:schemeClr val="accent5">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2554709" y="3547327"/>
        <a:ext cx="20820" cy="4164"/>
      </dsp:txXfrm>
    </dsp:sp>
    <dsp:sp modelId="{53F00CD7-7EE1-41C8-AE5C-73BE55EB0919}">
      <dsp:nvSpPr>
        <dsp:cNvPr id="0" name=""/>
        <dsp:cNvSpPr/>
      </dsp:nvSpPr>
      <dsp:spPr>
        <a:xfrm>
          <a:off x="563574" y="3006276"/>
          <a:ext cx="1810444" cy="1086266"/>
        </a:xfrm>
        <a:prstGeom prst="rect">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713" tIns="93120" rIns="88713" bIns="93120" numCol="1" spcCol="1270" anchor="ctr" anchorCtr="0">
          <a:noAutofit/>
        </a:bodyPr>
        <a:lstStyle/>
        <a:p>
          <a:pPr marL="0" lvl="0" indent="0" algn="ctr" defTabSz="622300">
            <a:lnSpc>
              <a:spcPct val="90000"/>
            </a:lnSpc>
            <a:spcBef>
              <a:spcPct val="0"/>
            </a:spcBef>
            <a:spcAft>
              <a:spcPct val="35000"/>
            </a:spcAft>
            <a:buNone/>
          </a:pPr>
          <a:r>
            <a:rPr lang="en-CA" sz="1400" b="1" i="0" kern="1200" dirty="0"/>
            <a:t>CHALLENGES </a:t>
          </a:r>
          <a:endParaRPr lang="en-US" sz="1400" kern="1200" dirty="0"/>
        </a:p>
      </dsp:txBody>
      <dsp:txXfrm>
        <a:off x="563574" y="3006276"/>
        <a:ext cx="1810444" cy="1086266"/>
      </dsp:txXfrm>
    </dsp:sp>
    <dsp:sp modelId="{AEE399F8-E626-4EE0-88CB-29D97E6C13AD}">
      <dsp:nvSpPr>
        <dsp:cNvPr id="0" name=""/>
        <dsp:cNvSpPr/>
      </dsp:nvSpPr>
      <dsp:spPr>
        <a:xfrm>
          <a:off x="4599065" y="3503689"/>
          <a:ext cx="385802" cy="91440"/>
        </a:xfrm>
        <a:custGeom>
          <a:avLst/>
          <a:gdLst/>
          <a:ahLst/>
          <a:cxnLst/>
          <a:rect l="0" t="0" r="0" b="0"/>
          <a:pathLst>
            <a:path>
              <a:moveTo>
                <a:pt x="0" y="45720"/>
              </a:moveTo>
              <a:lnTo>
                <a:pt x="385802" y="45720"/>
              </a:lnTo>
            </a:path>
          </a:pathLst>
        </a:custGeom>
        <a:noFill/>
        <a:ln w="12700" cap="rnd" cmpd="sng" algn="ctr">
          <a:solidFill>
            <a:schemeClr val="accent6">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4781556" y="3547327"/>
        <a:ext cx="20820" cy="4164"/>
      </dsp:txXfrm>
    </dsp:sp>
    <dsp:sp modelId="{641F4B8F-450C-435C-823D-46B819ED5183}">
      <dsp:nvSpPr>
        <dsp:cNvPr id="0" name=""/>
        <dsp:cNvSpPr/>
      </dsp:nvSpPr>
      <dsp:spPr>
        <a:xfrm>
          <a:off x="2790420" y="3006276"/>
          <a:ext cx="1810444" cy="1086266"/>
        </a:xfrm>
        <a:prstGeom prst="rect">
          <a:avLst/>
        </a:prstGeom>
        <a:solidFill>
          <a:schemeClr val="accent6">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713" tIns="93120" rIns="88713" bIns="93120" numCol="1" spcCol="1270" anchor="ctr" anchorCtr="0">
          <a:noAutofit/>
        </a:bodyPr>
        <a:lstStyle/>
        <a:p>
          <a:pPr marL="0" lvl="0" indent="0" algn="ctr" defTabSz="622300">
            <a:lnSpc>
              <a:spcPct val="90000"/>
            </a:lnSpc>
            <a:spcBef>
              <a:spcPct val="0"/>
            </a:spcBef>
            <a:spcAft>
              <a:spcPct val="35000"/>
            </a:spcAft>
            <a:buNone/>
          </a:pPr>
          <a:r>
            <a:rPr lang="en-CA" sz="1400" b="1" i="0" kern="1200" dirty="0"/>
            <a:t>RECOMMENDATIONS </a:t>
          </a:r>
          <a:endParaRPr lang="en-US" sz="1400" kern="1200" dirty="0"/>
        </a:p>
      </dsp:txBody>
      <dsp:txXfrm>
        <a:off x="2790420" y="3006276"/>
        <a:ext cx="1810444" cy="1086266"/>
      </dsp:txXfrm>
    </dsp:sp>
    <dsp:sp modelId="{FA38AD28-086C-4B78-8E8F-5BDC506CAD7C}">
      <dsp:nvSpPr>
        <dsp:cNvPr id="0" name=""/>
        <dsp:cNvSpPr/>
      </dsp:nvSpPr>
      <dsp:spPr>
        <a:xfrm>
          <a:off x="5017267" y="3006276"/>
          <a:ext cx="1810444" cy="1086266"/>
        </a:xfrm>
        <a:prstGeom prst="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713" tIns="93120" rIns="88713" bIns="93120" numCol="1" spcCol="1270" anchor="ctr" anchorCtr="0">
          <a:noAutofit/>
        </a:bodyPr>
        <a:lstStyle/>
        <a:p>
          <a:pPr marL="0" lvl="0" indent="0" algn="ctr" defTabSz="622300">
            <a:lnSpc>
              <a:spcPct val="90000"/>
            </a:lnSpc>
            <a:spcBef>
              <a:spcPct val="0"/>
            </a:spcBef>
            <a:spcAft>
              <a:spcPct val="35000"/>
            </a:spcAft>
            <a:buNone/>
          </a:pPr>
          <a:r>
            <a:rPr lang="en-CA" sz="1400" b="1" i="0" kern="1200" dirty="0"/>
            <a:t>CONCLUSION</a:t>
          </a:r>
          <a:endParaRPr lang="en-US" sz="1400" kern="1200" dirty="0"/>
        </a:p>
      </dsp:txBody>
      <dsp:txXfrm>
        <a:off x="5017267" y="3006276"/>
        <a:ext cx="1810444" cy="108626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F41BF9-0724-4F26-8305-A417B1CC5022}">
      <dsp:nvSpPr>
        <dsp:cNvPr id="0" name=""/>
        <dsp:cNvSpPr/>
      </dsp:nvSpPr>
      <dsp:spPr>
        <a:xfrm>
          <a:off x="5033447" y="175225"/>
          <a:ext cx="3146557" cy="1887934"/>
        </a:xfrm>
        <a:prstGeom prst="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CA" sz="1800" kern="1200"/>
            <a:t>Our project, Med Minds focuses on analyzing patient cost data in Canada across all the provinces</a:t>
          </a:r>
          <a:endParaRPr lang="en-US" sz="1800" kern="1200"/>
        </a:p>
      </dsp:txBody>
      <dsp:txXfrm>
        <a:off x="5033447" y="175225"/>
        <a:ext cx="3146557" cy="1887934"/>
      </dsp:txXfrm>
    </dsp:sp>
    <dsp:sp modelId="{2AD0A2AA-113F-47A8-8F2A-83CE9EE048D3}">
      <dsp:nvSpPr>
        <dsp:cNvPr id="0" name=""/>
        <dsp:cNvSpPr/>
      </dsp:nvSpPr>
      <dsp:spPr>
        <a:xfrm>
          <a:off x="1400243" y="86870"/>
          <a:ext cx="3146557" cy="1887934"/>
        </a:xfrm>
        <a:prstGeom prst="rect">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Understanding healthcare cost is critical for improving resource allocation.</a:t>
          </a:r>
        </a:p>
      </dsp:txBody>
      <dsp:txXfrm>
        <a:off x="1400243" y="86870"/>
        <a:ext cx="3146557" cy="1887934"/>
      </dsp:txXfrm>
    </dsp:sp>
    <dsp:sp modelId="{EB02DFEC-80C7-4DDA-8B3C-4DD9A7B86C94}">
      <dsp:nvSpPr>
        <dsp:cNvPr id="0" name=""/>
        <dsp:cNvSpPr/>
      </dsp:nvSpPr>
      <dsp:spPr>
        <a:xfrm>
          <a:off x="1505181" y="2204068"/>
          <a:ext cx="3146557" cy="1887934"/>
        </a:xfrm>
        <a:prstGeom prst="rect">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CA" sz="1800" kern="1200"/>
            <a:t>Healthcare is a basic need nowadays that should be fair and equal for all. No matter how much money we have, everyone should have access to good healthcare.</a:t>
          </a:r>
          <a:endParaRPr lang="en-US" sz="1800" b="0" kern="1200"/>
        </a:p>
      </dsp:txBody>
      <dsp:txXfrm>
        <a:off x="1505181" y="2204068"/>
        <a:ext cx="3146557" cy="1887934"/>
      </dsp:txXfrm>
    </dsp:sp>
    <dsp:sp modelId="{24A02D10-4F5D-42CE-94AB-7376B081941C}">
      <dsp:nvSpPr>
        <dsp:cNvPr id="0" name=""/>
        <dsp:cNvSpPr/>
      </dsp:nvSpPr>
      <dsp:spPr>
        <a:xfrm>
          <a:off x="4966394" y="2204068"/>
          <a:ext cx="3146557" cy="1887934"/>
        </a:xfrm>
        <a:prstGeom prst="rect">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0" i="0" kern="1200" baseline="0"/>
            <a:t>Aim: Identify cost patterns and cost-saving opportunities in Canadian healthcare</a:t>
          </a:r>
          <a:endParaRPr lang="en-US" sz="1800" b="0" kern="1200"/>
        </a:p>
      </dsp:txBody>
      <dsp:txXfrm>
        <a:off x="4966394" y="2204068"/>
        <a:ext cx="3146557" cy="188793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83EFD8-B17F-49E4-969F-821462576D1A}">
      <dsp:nvSpPr>
        <dsp:cNvPr id="0" name=""/>
        <dsp:cNvSpPr/>
      </dsp:nvSpPr>
      <dsp:spPr>
        <a:xfrm>
          <a:off x="2781118" y="849169"/>
          <a:ext cx="607775" cy="91440"/>
        </a:xfrm>
        <a:custGeom>
          <a:avLst/>
          <a:gdLst/>
          <a:ahLst/>
          <a:cxnLst/>
          <a:rect l="0" t="0" r="0" b="0"/>
          <a:pathLst>
            <a:path>
              <a:moveTo>
                <a:pt x="0" y="45720"/>
              </a:moveTo>
              <a:lnTo>
                <a:pt x="244040" y="45719"/>
              </a:lnTo>
            </a:path>
            <a:path>
              <a:moveTo>
                <a:pt x="363735" y="45719"/>
              </a:moveTo>
              <a:lnTo>
                <a:pt x="607775" y="45720"/>
              </a:lnTo>
            </a:path>
          </a:pathLst>
        </a:custGeom>
        <a:noFill/>
        <a:ln w="12700" cap="rnd" cmpd="sng" algn="ctr">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622300">
            <a:lnSpc>
              <a:spcPct val="90000"/>
            </a:lnSpc>
            <a:spcBef>
              <a:spcPct val="0"/>
            </a:spcBef>
            <a:spcAft>
              <a:spcPct val="35000"/>
            </a:spcAft>
            <a:buNone/>
          </a:pPr>
          <a:r>
            <a:rPr lang="en-US" sz="1400" kern="1200"/>
            <a:t>1</a:t>
          </a:r>
        </a:p>
      </dsp:txBody>
      <dsp:txXfrm>
        <a:off x="3025158" y="797537"/>
        <a:ext cx="119695" cy="194704"/>
      </dsp:txXfrm>
    </dsp:sp>
    <dsp:sp modelId="{848FE38B-F503-4CF2-A00D-D91CAFA70E73}">
      <dsp:nvSpPr>
        <dsp:cNvPr id="0" name=""/>
        <dsp:cNvSpPr/>
      </dsp:nvSpPr>
      <dsp:spPr>
        <a:xfrm>
          <a:off x="7373" y="62226"/>
          <a:ext cx="2775545" cy="1665327"/>
        </a:xfrm>
        <a:prstGeom prst="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6004" tIns="142760" rIns="136004" bIns="142760" numCol="1" spcCol="1270" anchor="ctr" anchorCtr="0">
          <a:noAutofit/>
        </a:bodyPr>
        <a:lstStyle/>
        <a:p>
          <a:pPr marL="0" lvl="0" indent="0" algn="ctr" defTabSz="755650">
            <a:lnSpc>
              <a:spcPct val="90000"/>
            </a:lnSpc>
            <a:spcBef>
              <a:spcPct val="0"/>
            </a:spcBef>
            <a:spcAft>
              <a:spcPct val="35000"/>
            </a:spcAft>
            <a:buNone/>
          </a:pPr>
          <a:r>
            <a:rPr lang="en-US" sz="1700" kern="1200" dirty="0"/>
            <a:t>Analyze patient cost data from CIHI (2017–2022) to uncover trends and patterns.</a:t>
          </a:r>
        </a:p>
      </dsp:txBody>
      <dsp:txXfrm>
        <a:off x="7373" y="62226"/>
        <a:ext cx="2775545" cy="1665327"/>
      </dsp:txXfrm>
    </dsp:sp>
    <dsp:sp modelId="{190A4818-9E97-43D6-9361-9A3CB6E1CF79}">
      <dsp:nvSpPr>
        <dsp:cNvPr id="0" name=""/>
        <dsp:cNvSpPr/>
      </dsp:nvSpPr>
      <dsp:spPr>
        <a:xfrm>
          <a:off x="6195039" y="849169"/>
          <a:ext cx="607775" cy="91440"/>
        </a:xfrm>
        <a:custGeom>
          <a:avLst/>
          <a:gdLst/>
          <a:ahLst/>
          <a:cxnLst/>
          <a:rect l="0" t="0" r="0" b="0"/>
          <a:pathLst>
            <a:path>
              <a:moveTo>
                <a:pt x="0" y="45720"/>
              </a:moveTo>
              <a:lnTo>
                <a:pt x="244040" y="45719"/>
              </a:lnTo>
            </a:path>
            <a:path>
              <a:moveTo>
                <a:pt x="363735" y="45719"/>
              </a:moveTo>
              <a:lnTo>
                <a:pt x="607775" y="45720"/>
              </a:lnTo>
            </a:path>
          </a:pathLst>
        </a:custGeom>
        <a:noFill/>
        <a:ln w="12700" cap="rnd" cmpd="sng" algn="ctr">
          <a:solidFill>
            <a:schemeClr val="accent2">
              <a:hueOff val="-988095"/>
              <a:satOff val="4733"/>
              <a:lumOff val="4379"/>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622300">
            <a:lnSpc>
              <a:spcPct val="90000"/>
            </a:lnSpc>
            <a:spcBef>
              <a:spcPct val="0"/>
            </a:spcBef>
            <a:spcAft>
              <a:spcPct val="35000"/>
            </a:spcAft>
            <a:buNone/>
          </a:pPr>
          <a:r>
            <a:rPr lang="en-US" sz="1400" kern="1200"/>
            <a:t>2</a:t>
          </a:r>
        </a:p>
      </dsp:txBody>
      <dsp:txXfrm>
        <a:off x="6439079" y="797537"/>
        <a:ext cx="119695" cy="194704"/>
      </dsp:txXfrm>
    </dsp:sp>
    <dsp:sp modelId="{B5095E92-11AA-49A0-AE5D-1D06BF647BC9}">
      <dsp:nvSpPr>
        <dsp:cNvPr id="0" name=""/>
        <dsp:cNvSpPr/>
      </dsp:nvSpPr>
      <dsp:spPr>
        <a:xfrm>
          <a:off x="3421293" y="62226"/>
          <a:ext cx="2775545" cy="1665327"/>
        </a:xfrm>
        <a:prstGeom prst="rect">
          <a:avLst/>
        </a:prstGeom>
        <a:solidFill>
          <a:schemeClr val="accent2">
            <a:hueOff val="-741071"/>
            <a:satOff val="3550"/>
            <a:lumOff val="3284"/>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6004" tIns="142760" rIns="136004" bIns="142760" numCol="1" spcCol="1270" anchor="ctr" anchorCtr="0">
          <a:noAutofit/>
        </a:bodyPr>
        <a:lstStyle/>
        <a:p>
          <a:pPr marL="0" lvl="0" indent="0" algn="ctr" defTabSz="755650">
            <a:lnSpc>
              <a:spcPct val="90000"/>
            </a:lnSpc>
            <a:spcBef>
              <a:spcPct val="0"/>
            </a:spcBef>
            <a:spcAft>
              <a:spcPct val="35000"/>
            </a:spcAft>
            <a:buNone/>
          </a:pPr>
          <a:r>
            <a:rPr lang="en-US" sz="1700" kern="1200"/>
            <a:t>Identify key cost drivers across age groups, case mix groups, and jurisdictions.</a:t>
          </a:r>
        </a:p>
      </dsp:txBody>
      <dsp:txXfrm>
        <a:off x="3421293" y="62226"/>
        <a:ext cx="2775545" cy="1665327"/>
      </dsp:txXfrm>
    </dsp:sp>
    <dsp:sp modelId="{C7B0231D-2A5A-432E-A464-9AC79B9D3DA0}">
      <dsp:nvSpPr>
        <dsp:cNvPr id="0" name=""/>
        <dsp:cNvSpPr/>
      </dsp:nvSpPr>
      <dsp:spPr>
        <a:xfrm>
          <a:off x="1395145" y="1725753"/>
          <a:ext cx="6827841" cy="607775"/>
        </a:xfrm>
        <a:custGeom>
          <a:avLst/>
          <a:gdLst/>
          <a:ahLst/>
          <a:cxnLst/>
          <a:rect l="0" t="0" r="0" b="0"/>
          <a:pathLst>
            <a:path>
              <a:moveTo>
                <a:pt x="6827841" y="0"/>
              </a:moveTo>
              <a:lnTo>
                <a:pt x="6827841" y="320987"/>
              </a:lnTo>
              <a:lnTo>
                <a:pt x="0" y="320987"/>
              </a:lnTo>
              <a:lnTo>
                <a:pt x="0" y="607775"/>
              </a:lnTo>
            </a:path>
          </a:pathLst>
        </a:custGeom>
        <a:noFill/>
        <a:ln w="12700" cap="rnd" cmpd="sng" algn="ctr">
          <a:solidFill>
            <a:schemeClr val="accent2">
              <a:hueOff val="-1976191"/>
              <a:satOff val="9467"/>
              <a:lumOff val="8758"/>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622300">
            <a:lnSpc>
              <a:spcPct val="90000"/>
            </a:lnSpc>
            <a:spcBef>
              <a:spcPct val="0"/>
            </a:spcBef>
            <a:spcAft>
              <a:spcPct val="35000"/>
            </a:spcAft>
            <a:buNone/>
          </a:pPr>
          <a:r>
            <a:rPr lang="en-US" sz="1400" kern="1200"/>
            <a:t>3</a:t>
          </a:r>
        </a:p>
      </dsp:txBody>
      <dsp:txXfrm>
        <a:off x="4637626" y="1932288"/>
        <a:ext cx="342880" cy="194704"/>
      </dsp:txXfrm>
    </dsp:sp>
    <dsp:sp modelId="{971713C1-5618-42A2-A1D8-7098732CA3C8}">
      <dsp:nvSpPr>
        <dsp:cNvPr id="0" name=""/>
        <dsp:cNvSpPr/>
      </dsp:nvSpPr>
      <dsp:spPr>
        <a:xfrm>
          <a:off x="6835214" y="62226"/>
          <a:ext cx="2775545" cy="1665327"/>
        </a:xfrm>
        <a:prstGeom prst="rect">
          <a:avLst/>
        </a:prstGeom>
        <a:solidFill>
          <a:schemeClr val="accent2">
            <a:hueOff val="-1482143"/>
            <a:satOff val="7100"/>
            <a:lumOff val="6569"/>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6004" tIns="142760" rIns="136004" bIns="142760" numCol="1" spcCol="1270" anchor="ctr" anchorCtr="0">
          <a:noAutofit/>
        </a:bodyPr>
        <a:lstStyle/>
        <a:p>
          <a:pPr marL="0" lvl="0" indent="0" algn="ctr" defTabSz="755650">
            <a:lnSpc>
              <a:spcPct val="90000"/>
            </a:lnSpc>
            <a:spcBef>
              <a:spcPct val="0"/>
            </a:spcBef>
            <a:spcAft>
              <a:spcPct val="35000"/>
            </a:spcAft>
            <a:buNone/>
          </a:pPr>
          <a:r>
            <a:rPr lang="en-US" sz="1700" kern="1200" dirty="0"/>
            <a:t>Use exploratory data analysis (EDA) to understand data distribution.</a:t>
          </a:r>
        </a:p>
      </dsp:txBody>
      <dsp:txXfrm>
        <a:off x="6835214" y="62226"/>
        <a:ext cx="2775545" cy="1665327"/>
      </dsp:txXfrm>
    </dsp:sp>
    <dsp:sp modelId="{40EC0908-F6A4-4876-84CF-D377E270473F}">
      <dsp:nvSpPr>
        <dsp:cNvPr id="0" name=""/>
        <dsp:cNvSpPr/>
      </dsp:nvSpPr>
      <dsp:spPr>
        <a:xfrm>
          <a:off x="2781118" y="3152872"/>
          <a:ext cx="607775" cy="91440"/>
        </a:xfrm>
        <a:custGeom>
          <a:avLst/>
          <a:gdLst/>
          <a:ahLst/>
          <a:cxnLst/>
          <a:rect l="0" t="0" r="0" b="0"/>
          <a:pathLst>
            <a:path>
              <a:moveTo>
                <a:pt x="0" y="45720"/>
              </a:moveTo>
              <a:lnTo>
                <a:pt x="244040" y="45719"/>
              </a:lnTo>
            </a:path>
            <a:path>
              <a:moveTo>
                <a:pt x="363735" y="45719"/>
              </a:moveTo>
              <a:lnTo>
                <a:pt x="607775" y="45720"/>
              </a:lnTo>
            </a:path>
          </a:pathLst>
        </a:custGeom>
        <a:noFill/>
        <a:ln w="12700" cap="rnd" cmpd="sng" algn="ctr">
          <a:solidFill>
            <a:schemeClr val="accent2">
              <a:hueOff val="-2964286"/>
              <a:satOff val="14200"/>
              <a:lumOff val="13137"/>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622300">
            <a:lnSpc>
              <a:spcPct val="90000"/>
            </a:lnSpc>
            <a:spcBef>
              <a:spcPct val="0"/>
            </a:spcBef>
            <a:spcAft>
              <a:spcPct val="35000"/>
            </a:spcAft>
            <a:buNone/>
          </a:pPr>
          <a:r>
            <a:rPr lang="en-US" sz="1400" kern="1200"/>
            <a:t>4</a:t>
          </a:r>
        </a:p>
      </dsp:txBody>
      <dsp:txXfrm>
        <a:off x="3025158" y="3101240"/>
        <a:ext cx="119695" cy="194704"/>
      </dsp:txXfrm>
    </dsp:sp>
    <dsp:sp modelId="{A4CA03D5-7BEF-4286-AE7D-92CE2561FB6D}">
      <dsp:nvSpPr>
        <dsp:cNvPr id="0" name=""/>
        <dsp:cNvSpPr/>
      </dsp:nvSpPr>
      <dsp:spPr>
        <a:xfrm>
          <a:off x="7373" y="2365928"/>
          <a:ext cx="2775545" cy="1665327"/>
        </a:xfrm>
        <a:prstGeom prst="rect">
          <a:avLst/>
        </a:prstGeom>
        <a:solidFill>
          <a:schemeClr val="accent2">
            <a:hueOff val="-2223214"/>
            <a:satOff val="10650"/>
            <a:lumOff val="9853"/>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6004" tIns="142760" rIns="136004" bIns="142760" numCol="1" spcCol="1270" anchor="ctr" anchorCtr="0">
          <a:noAutofit/>
        </a:bodyPr>
        <a:lstStyle/>
        <a:p>
          <a:pPr marL="0" lvl="0" indent="0" algn="ctr" defTabSz="755650">
            <a:lnSpc>
              <a:spcPct val="90000"/>
            </a:lnSpc>
            <a:spcBef>
              <a:spcPct val="0"/>
            </a:spcBef>
            <a:spcAft>
              <a:spcPct val="35000"/>
            </a:spcAft>
            <a:buNone/>
          </a:pPr>
          <a:r>
            <a:rPr lang="en-US" sz="1700" kern="1200"/>
            <a:t>Apply machine learning models to predict patient care costs.</a:t>
          </a:r>
        </a:p>
      </dsp:txBody>
      <dsp:txXfrm>
        <a:off x="7373" y="2365928"/>
        <a:ext cx="2775545" cy="1665327"/>
      </dsp:txXfrm>
    </dsp:sp>
    <dsp:sp modelId="{DA9D7F08-879A-4BD9-8C8B-1688259A47A8}">
      <dsp:nvSpPr>
        <dsp:cNvPr id="0" name=""/>
        <dsp:cNvSpPr/>
      </dsp:nvSpPr>
      <dsp:spPr>
        <a:xfrm>
          <a:off x="3421293" y="2365928"/>
          <a:ext cx="2775545" cy="1665327"/>
        </a:xfrm>
        <a:prstGeom prst="rect">
          <a:avLst/>
        </a:prstGeom>
        <a:solidFill>
          <a:schemeClr val="accent2">
            <a:hueOff val="-2964286"/>
            <a:satOff val="14200"/>
            <a:lumOff val="13137"/>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6004" tIns="142760" rIns="136004" bIns="142760" numCol="1" spcCol="1270" anchor="ctr" anchorCtr="0">
          <a:noAutofit/>
        </a:bodyPr>
        <a:lstStyle/>
        <a:p>
          <a:pPr marL="0" lvl="0" indent="0" algn="ctr" defTabSz="755650">
            <a:lnSpc>
              <a:spcPct val="90000"/>
            </a:lnSpc>
            <a:spcBef>
              <a:spcPct val="0"/>
            </a:spcBef>
            <a:spcAft>
              <a:spcPct val="35000"/>
            </a:spcAft>
            <a:buNone/>
          </a:pPr>
          <a:r>
            <a:rPr lang="en-US" sz="1700" kern="1200"/>
            <a:t>Provide actionable insights and recommendations for cost optimization in the Canadian healthcare system.</a:t>
          </a:r>
        </a:p>
      </dsp:txBody>
      <dsp:txXfrm>
        <a:off x="3421293" y="2365928"/>
        <a:ext cx="2775545" cy="166532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767B30-D36A-4D22-8E8D-0E00003D03F5}">
      <dsp:nvSpPr>
        <dsp:cNvPr id="0" name=""/>
        <dsp:cNvSpPr/>
      </dsp:nvSpPr>
      <dsp:spPr>
        <a:xfrm>
          <a:off x="0" y="0"/>
          <a:ext cx="4437365" cy="1110381"/>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CA" sz="1700" kern="1200"/>
            <a:t>To predict the total estimated cost of healthcare, a Random Forest Regression model was developed </a:t>
          </a:r>
          <a:endParaRPr lang="en-US" sz="1700" kern="1200"/>
        </a:p>
      </dsp:txBody>
      <dsp:txXfrm>
        <a:off x="32522" y="32522"/>
        <a:ext cx="3239177" cy="1045337"/>
      </dsp:txXfrm>
    </dsp:sp>
    <dsp:sp modelId="{87E66334-701E-4CED-AFD5-70C247CE4190}">
      <dsp:nvSpPr>
        <dsp:cNvPr id="0" name=""/>
        <dsp:cNvSpPr/>
      </dsp:nvSpPr>
      <dsp:spPr>
        <a:xfrm>
          <a:off x="391532" y="1295444"/>
          <a:ext cx="4437365" cy="1110381"/>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CA" sz="1700" kern="1200"/>
            <a:t>The target variable was total estimated cost</a:t>
          </a:r>
          <a:endParaRPr lang="en-US" sz="1700" kern="1200"/>
        </a:p>
      </dsp:txBody>
      <dsp:txXfrm>
        <a:off x="424054" y="1327966"/>
        <a:ext cx="3259041" cy="1045337"/>
      </dsp:txXfrm>
    </dsp:sp>
    <dsp:sp modelId="{7B71D329-2D35-4139-8DA8-E1C674BE6C19}">
      <dsp:nvSpPr>
        <dsp:cNvPr id="0" name=""/>
        <dsp:cNvSpPr/>
      </dsp:nvSpPr>
      <dsp:spPr>
        <a:xfrm>
          <a:off x="783064" y="2590888"/>
          <a:ext cx="4437365" cy="1110381"/>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CA" sz="1700" kern="1200"/>
            <a:t>PyCaret’s regression module was used to perform feature selection</a:t>
          </a:r>
          <a:endParaRPr lang="en-US" sz="1700" kern="1200"/>
        </a:p>
      </dsp:txBody>
      <dsp:txXfrm>
        <a:off x="815586" y="2623410"/>
        <a:ext cx="3259041" cy="1045337"/>
      </dsp:txXfrm>
    </dsp:sp>
    <dsp:sp modelId="{5469270F-FC7F-4126-AD70-28B75C92CF08}">
      <dsp:nvSpPr>
        <dsp:cNvPr id="0" name=""/>
        <dsp:cNvSpPr/>
      </dsp:nvSpPr>
      <dsp:spPr>
        <a:xfrm>
          <a:off x="3715617" y="842038"/>
          <a:ext cx="721747" cy="721747"/>
        </a:xfrm>
        <a:prstGeom prst="downArrow">
          <a:avLst>
            <a:gd name="adj1" fmla="val 55000"/>
            <a:gd name="adj2" fmla="val 45000"/>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3180" tIns="43180" rIns="43180" bIns="43180" numCol="1" spcCol="1270" anchor="ctr" anchorCtr="0">
          <a:noAutofit/>
        </a:bodyPr>
        <a:lstStyle/>
        <a:p>
          <a:pPr marL="0" lvl="0" indent="0" algn="ctr" defTabSz="1511300">
            <a:lnSpc>
              <a:spcPct val="90000"/>
            </a:lnSpc>
            <a:spcBef>
              <a:spcPct val="0"/>
            </a:spcBef>
            <a:spcAft>
              <a:spcPct val="35000"/>
            </a:spcAft>
            <a:buNone/>
          </a:pPr>
          <a:endParaRPr lang="en-US" sz="3400" kern="1200"/>
        </a:p>
      </dsp:txBody>
      <dsp:txXfrm>
        <a:off x="3878010" y="842038"/>
        <a:ext cx="396961" cy="543115"/>
      </dsp:txXfrm>
    </dsp:sp>
    <dsp:sp modelId="{3767C616-5474-487D-B74D-0B3820EB91E0}">
      <dsp:nvSpPr>
        <dsp:cNvPr id="0" name=""/>
        <dsp:cNvSpPr/>
      </dsp:nvSpPr>
      <dsp:spPr>
        <a:xfrm>
          <a:off x="4107150" y="2130080"/>
          <a:ext cx="721747" cy="721747"/>
        </a:xfrm>
        <a:prstGeom prst="downArrow">
          <a:avLst>
            <a:gd name="adj1" fmla="val 55000"/>
            <a:gd name="adj2" fmla="val 45000"/>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3180" tIns="43180" rIns="43180" bIns="43180" numCol="1" spcCol="1270" anchor="ctr" anchorCtr="0">
          <a:noAutofit/>
        </a:bodyPr>
        <a:lstStyle/>
        <a:p>
          <a:pPr marL="0" lvl="0" indent="0" algn="ctr" defTabSz="1511300">
            <a:lnSpc>
              <a:spcPct val="90000"/>
            </a:lnSpc>
            <a:spcBef>
              <a:spcPct val="0"/>
            </a:spcBef>
            <a:spcAft>
              <a:spcPct val="35000"/>
            </a:spcAft>
            <a:buNone/>
          </a:pPr>
          <a:endParaRPr lang="en-US" sz="3400" kern="1200"/>
        </a:p>
      </dsp:txBody>
      <dsp:txXfrm>
        <a:off x="4269543" y="2130080"/>
        <a:ext cx="396961" cy="54311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ACEF16-1587-42AF-B69A-AC9E157437AE}">
      <dsp:nvSpPr>
        <dsp:cNvPr id="0" name=""/>
        <dsp:cNvSpPr/>
      </dsp:nvSpPr>
      <dsp:spPr>
        <a:xfrm>
          <a:off x="0" y="499"/>
          <a:ext cx="9618133" cy="1169280"/>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76DC9DB-B8F8-4611-A2D2-842A211ED6F8}">
      <dsp:nvSpPr>
        <dsp:cNvPr id="0" name=""/>
        <dsp:cNvSpPr/>
      </dsp:nvSpPr>
      <dsp:spPr>
        <a:xfrm>
          <a:off x="353707" y="263587"/>
          <a:ext cx="643104" cy="64310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EA12C9A-72E7-4D9D-B616-CCE51819063E}">
      <dsp:nvSpPr>
        <dsp:cNvPr id="0" name=""/>
        <dsp:cNvSpPr/>
      </dsp:nvSpPr>
      <dsp:spPr>
        <a:xfrm>
          <a:off x="1350519" y="499"/>
          <a:ext cx="8267613" cy="1169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3749" tIns="123749" rIns="123749" bIns="123749" numCol="1" spcCol="1270" anchor="ctr" anchorCtr="0">
          <a:noAutofit/>
        </a:bodyPr>
        <a:lstStyle/>
        <a:p>
          <a:pPr marL="0" lvl="0" indent="0" algn="l" defTabSz="800100">
            <a:lnSpc>
              <a:spcPct val="90000"/>
            </a:lnSpc>
            <a:spcBef>
              <a:spcPct val="0"/>
            </a:spcBef>
            <a:spcAft>
              <a:spcPct val="35000"/>
            </a:spcAft>
            <a:buNone/>
          </a:pPr>
          <a:r>
            <a:rPr lang="en-CA" sz="1800" kern="1200"/>
            <a:t>After training and evaluating our predictive model, we proceeded with deployment to demonstrate its practical use</a:t>
          </a:r>
          <a:endParaRPr lang="en-US" sz="1800" kern="1200"/>
        </a:p>
      </dsp:txBody>
      <dsp:txXfrm>
        <a:off x="1350519" y="499"/>
        <a:ext cx="8267613" cy="1169280"/>
      </dsp:txXfrm>
    </dsp:sp>
    <dsp:sp modelId="{496FB5C9-D18E-450C-8554-76C35897FB15}">
      <dsp:nvSpPr>
        <dsp:cNvPr id="0" name=""/>
        <dsp:cNvSpPr/>
      </dsp:nvSpPr>
      <dsp:spPr>
        <a:xfrm>
          <a:off x="0" y="1462100"/>
          <a:ext cx="9618133" cy="1169280"/>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6B9C1E6-FC8C-426D-9A23-5B0C094A2FBB}">
      <dsp:nvSpPr>
        <dsp:cNvPr id="0" name=""/>
        <dsp:cNvSpPr/>
      </dsp:nvSpPr>
      <dsp:spPr>
        <a:xfrm>
          <a:off x="353707" y="1725188"/>
          <a:ext cx="643104" cy="64310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935AB03-3549-4A13-AE95-2FC961C06268}">
      <dsp:nvSpPr>
        <dsp:cNvPr id="0" name=""/>
        <dsp:cNvSpPr/>
      </dsp:nvSpPr>
      <dsp:spPr>
        <a:xfrm>
          <a:off x="1350519" y="1462100"/>
          <a:ext cx="8267613" cy="1169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3749" tIns="123749" rIns="123749" bIns="123749" numCol="1" spcCol="1270" anchor="ctr" anchorCtr="0">
          <a:noAutofit/>
        </a:bodyPr>
        <a:lstStyle/>
        <a:p>
          <a:pPr marL="0" lvl="0" indent="0" algn="l" defTabSz="800100">
            <a:lnSpc>
              <a:spcPct val="90000"/>
            </a:lnSpc>
            <a:spcBef>
              <a:spcPct val="0"/>
            </a:spcBef>
            <a:spcAft>
              <a:spcPct val="35000"/>
            </a:spcAft>
            <a:buNone/>
          </a:pPr>
          <a:r>
            <a:rPr lang="en-CA" sz="1800" kern="1200"/>
            <a:t>We created a user-friendly interface using flask, which allows healthcare professionals or analysts to input relevant patient data such as age, medical case, and length of stay and receive a predicted cost estimate in real-time.</a:t>
          </a:r>
          <a:endParaRPr lang="en-US" sz="1800" kern="1200"/>
        </a:p>
      </dsp:txBody>
      <dsp:txXfrm>
        <a:off x="1350519" y="1462100"/>
        <a:ext cx="8267613" cy="1169280"/>
      </dsp:txXfrm>
    </dsp:sp>
    <dsp:sp modelId="{66090C2B-51FB-4C69-9558-2202CB800A7B}">
      <dsp:nvSpPr>
        <dsp:cNvPr id="0" name=""/>
        <dsp:cNvSpPr/>
      </dsp:nvSpPr>
      <dsp:spPr>
        <a:xfrm>
          <a:off x="0" y="2923701"/>
          <a:ext cx="9618133" cy="1169280"/>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BB87953-3ED7-4A33-9837-42D317211028}">
      <dsp:nvSpPr>
        <dsp:cNvPr id="0" name=""/>
        <dsp:cNvSpPr/>
      </dsp:nvSpPr>
      <dsp:spPr>
        <a:xfrm>
          <a:off x="353707" y="3186789"/>
          <a:ext cx="643104" cy="64310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5E673BF-F424-43A3-A680-10D678A96CC3}">
      <dsp:nvSpPr>
        <dsp:cNvPr id="0" name=""/>
        <dsp:cNvSpPr/>
      </dsp:nvSpPr>
      <dsp:spPr>
        <a:xfrm>
          <a:off x="1350519" y="2923701"/>
          <a:ext cx="8267613" cy="1169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3749" tIns="123749" rIns="123749" bIns="123749" numCol="1" spcCol="1270" anchor="ctr" anchorCtr="0">
          <a:noAutofit/>
        </a:bodyPr>
        <a:lstStyle/>
        <a:p>
          <a:pPr marL="0" lvl="0" indent="0" algn="l" defTabSz="800100">
            <a:lnSpc>
              <a:spcPct val="90000"/>
            </a:lnSpc>
            <a:spcBef>
              <a:spcPct val="0"/>
            </a:spcBef>
            <a:spcAft>
              <a:spcPct val="35000"/>
            </a:spcAft>
            <a:buNone/>
          </a:pPr>
          <a:r>
            <a:rPr lang="en-CA" sz="1800" kern="1200"/>
            <a:t>This step showcases how machine learning can be integrated into real-world applications, making data-driven decision-making more accessible</a:t>
          </a:r>
          <a:endParaRPr lang="en-US" sz="1800" kern="1200"/>
        </a:p>
      </dsp:txBody>
      <dsp:txXfrm>
        <a:off x="1350519" y="2923701"/>
        <a:ext cx="8267613" cy="116928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AD2CDA-24BE-4A97-B827-95B44F22F452}">
      <dsp:nvSpPr>
        <dsp:cNvPr id="0" name=""/>
        <dsp:cNvSpPr/>
      </dsp:nvSpPr>
      <dsp:spPr>
        <a:xfrm>
          <a:off x="1505181" y="1478"/>
          <a:ext cx="3146557" cy="1887934"/>
        </a:xfrm>
        <a:prstGeom prst="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b="0" i="0" kern="1200" baseline="0" dirty="0"/>
            <a:t>Encountered inconsistent data, requiring extensive preprocessing</a:t>
          </a:r>
          <a:endParaRPr lang="en-US" sz="2500" kern="1200" dirty="0"/>
        </a:p>
      </dsp:txBody>
      <dsp:txXfrm>
        <a:off x="1505181" y="1478"/>
        <a:ext cx="3146557" cy="1887934"/>
      </dsp:txXfrm>
    </dsp:sp>
    <dsp:sp modelId="{3690EE6D-C413-4D9E-9196-8223B9C8063D}">
      <dsp:nvSpPr>
        <dsp:cNvPr id="0" name=""/>
        <dsp:cNvSpPr/>
      </dsp:nvSpPr>
      <dsp:spPr>
        <a:xfrm>
          <a:off x="4966394" y="1478"/>
          <a:ext cx="3146557" cy="1887934"/>
        </a:xfrm>
        <a:prstGeom prst="rect">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b="0" i="0" kern="1200" baseline="0" dirty="0"/>
            <a:t>Navigated complex medical codes that required careful interpretation</a:t>
          </a:r>
          <a:endParaRPr lang="en-US" sz="2500" kern="1200" dirty="0"/>
        </a:p>
      </dsp:txBody>
      <dsp:txXfrm>
        <a:off x="4966394" y="1478"/>
        <a:ext cx="3146557" cy="1887934"/>
      </dsp:txXfrm>
    </dsp:sp>
    <dsp:sp modelId="{20E119B5-14EE-4837-BE8E-ACA9BB9961EB}">
      <dsp:nvSpPr>
        <dsp:cNvPr id="0" name=""/>
        <dsp:cNvSpPr/>
      </dsp:nvSpPr>
      <dsp:spPr>
        <a:xfrm>
          <a:off x="1505181" y="2204068"/>
          <a:ext cx="3146557" cy="1887934"/>
        </a:xfrm>
        <a:prstGeom prst="rect">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b="0" i="0" kern="1200" baseline="0" dirty="0"/>
            <a:t>Managed outliers and skewed cost distributions that could impact model performance</a:t>
          </a:r>
          <a:endParaRPr lang="en-US" sz="2500" kern="1200" dirty="0"/>
        </a:p>
      </dsp:txBody>
      <dsp:txXfrm>
        <a:off x="1505181" y="2204068"/>
        <a:ext cx="3146557" cy="1887934"/>
      </dsp:txXfrm>
    </dsp:sp>
    <dsp:sp modelId="{38A1A567-37E2-418D-B06B-3754CB91E217}">
      <dsp:nvSpPr>
        <dsp:cNvPr id="0" name=""/>
        <dsp:cNvSpPr/>
      </dsp:nvSpPr>
      <dsp:spPr>
        <a:xfrm>
          <a:off x="4966394" y="2204068"/>
          <a:ext cx="3146557" cy="1887934"/>
        </a:xfrm>
        <a:prstGeom prst="rect">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b="0" i="0" kern="1200" baseline="0" dirty="0"/>
            <a:t>Worked within time constraints for model development, testing, and reporting</a:t>
          </a:r>
          <a:endParaRPr lang="en-US" sz="2500" kern="1200" dirty="0"/>
        </a:p>
      </dsp:txBody>
      <dsp:txXfrm>
        <a:off x="4966394" y="2204068"/>
        <a:ext cx="3146557" cy="1887934"/>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4E118E-ED77-4889-B6CE-BB5163C70D5C}">
      <dsp:nvSpPr>
        <dsp:cNvPr id="0" name=""/>
        <dsp:cNvSpPr/>
      </dsp:nvSpPr>
      <dsp:spPr>
        <a:xfrm>
          <a:off x="0" y="3198"/>
          <a:ext cx="9618133" cy="681180"/>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F87106E-8C0D-457D-9D73-150CE15F4055}">
      <dsp:nvSpPr>
        <dsp:cNvPr id="0" name=""/>
        <dsp:cNvSpPr/>
      </dsp:nvSpPr>
      <dsp:spPr>
        <a:xfrm>
          <a:off x="206057" y="156463"/>
          <a:ext cx="374649" cy="37464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527B422-AB81-4943-8526-8DE20A64A1C1}">
      <dsp:nvSpPr>
        <dsp:cNvPr id="0" name=""/>
        <dsp:cNvSpPr/>
      </dsp:nvSpPr>
      <dsp:spPr>
        <a:xfrm>
          <a:off x="786764" y="3198"/>
          <a:ext cx="8831368" cy="6811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092" tIns="72092" rIns="72092" bIns="72092" numCol="1" spcCol="1270" anchor="ctr" anchorCtr="0">
          <a:noAutofit/>
        </a:bodyPr>
        <a:lstStyle/>
        <a:p>
          <a:pPr marL="0" lvl="0" indent="0" algn="l" defTabSz="844550">
            <a:lnSpc>
              <a:spcPct val="90000"/>
            </a:lnSpc>
            <a:spcBef>
              <a:spcPct val="0"/>
            </a:spcBef>
            <a:spcAft>
              <a:spcPct val="35000"/>
            </a:spcAft>
            <a:buNone/>
          </a:pPr>
          <a:r>
            <a:rPr lang="en-US" sz="1900" b="0" i="0" kern="1200" baseline="0" dirty="0"/>
            <a:t>Implement targeted cost-control measures in high-cost regions like the Northwest Territories through telemedicine and resource optimization.</a:t>
          </a:r>
          <a:endParaRPr lang="en-US" sz="1900" b="0" kern="1200" dirty="0"/>
        </a:p>
      </dsp:txBody>
      <dsp:txXfrm>
        <a:off x="786764" y="3198"/>
        <a:ext cx="8831368" cy="681180"/>
      </dsp:txXfrm>
    </dsp:sp>
    <dsp:sp modelId="{CBF6C670-8F74-4C84-A3E6-B29A085D5F57}">
      <dsp:nvSpPr>
        <dsp:cNvPr id="0" name=""/>
        <dsp:cNvSpPr/>
      </dsp:nvSpPr>
      <dsp:spPr>
        <a:xfrm>
          <a:off x="0" y="854674"/>
          <a:ext cx="9618133" cy="681180"/>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E49851D-86D0-4D4B-8348-82C2C6BFD42D}">
      <dsp:nvSpPr>
        <dsp:cNvPr id="0" name=""/>
        <dsp:cNvSpPr/>
      </dsp:nvSpPr>
      <dsp:spPr>
        <a:xfrm>
          <a:off x="206057" y="1007939"/>
          <a:ext cx="374649" cy="37464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45B6F6B-6159-4DC1-9783-B927CE4F2E00}">
      <dsp:nvSpPr>
        <dsp:cNvPr id="0" name=""/>
        <dsp:cNvSpPr/>
      </dsp:nvSpPr>
      <dsp:spPr>
        <a:xfrm>
          <a:off x="786764" y="854674"/>
          <a:ext cx="8831368" cy="6811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092" tIns="72092" rIns="72092" bIns="72092" numCol="1" spcCol="1270" anchor="ctr" anchorCtr="0">
          <a:noAutofit/>
        </a:bodyPr>
        <a:lstStyle/>
        <a:p>
          <a:pPr marL="0" lvl="0" indent="0" algn="l" defTabSz="844550">
            <a:lnSpc>
              <a:spcPct val="90000"/>
            </a:lnSpc>
            <a:spcBef>
              <a:spcPct val="0"/>
            </a:spcBef>
            <a:spcAft>
              <a:spcPct val="35000"/>
            </a:spcAft>
            <a:buNone/>
          </a:pPr>
          <a:r>
            <a:rPr lang="en-US" sz="1900" b="0" i="0" kern="1200" baseline="0" dirty="0"/>
            <a:t>Enhance preventive care programs for adults to reduce the incidence of costly chronic conditions like diabetes and heart disease.</a:t>
          </a:r>
          <a:endParaRPr lang="en-US" sz="1900" b="0" kern="1200" dirty="0"/>
        </a:p>
      </dsp:txBody>
      <dsp:txXfrm>
        <a:off x="786764" y="854674"/>
        <a:ext cx="8831368" cy="681180"/>
      </dsp:txXfrm>
    </dsp:sp>
    <dsp:sp modelId="{125784EA-C916-4DF8-AC1E-6CAEEFF84C87}">
      <dsp:nvSpPr>
        <dsp:cNvPr id="0" name=""/>
        <dsp:cNvSpPr/>
      </dsp:nvSpPr>
      <dsp:spPr>
        <a:xfrm>
          <a:off x="0" y="1706150"/>
          <a:ext cx="9618133" cy="681180"/>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65524C6-AE66-4D52-B043-E6B6CCD7CD58}">
      <dsp:nvSpPr>
        <dsp:cNvPr id="0" name=""/>
        <dsp:cNvSpPr/>
      </dsp:nvSpPr>
      <dsp:spPr>
        <a:xfrm>
          <a:off x="206057" y="1859416"/>
          <a:ext cx="374649" cy="37464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1E88129-4FDA-46BF-B418-F569B2090040}">
      <dsp:nvSpPr>
        <dsp:cNvPr id="0" name=""/>
        <dsp:cNvSpPr/>
      </dsp:nvSpPr>
      <dsp:spPr>
        <a:xfrm>
          <a:off x="786764" y="1706150"/>
          <a:ext cx="8831368" cy="6811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092" tIns="72092" rIns="72092" bIns="72092" numCol="1" spcCol="1270" anchor="ctr" anchorCtr="0">
          <a:noAutofit/>
        </a:bodyPr>
        <a:lstStyle/>
        <a:p>
          <a:pPr marL="0" lvl="0" indent="0" algn="l" defTabSz="844550">
            <a:lnSpc>
              <a:spcPct val="90000"/>
            </a:lnSpc>
            <a:spcBef>
              <a:spcPct val="0"/>
            </a:spcBef>
            <a:spcAft>
              <a:spcPct val="35000"/>
            </a:spcAft>
            <a:buNone/>
          </a:pPr>
          <a:r>
            <a:rPr lang="en-US" sz="1900" b="0" i="0" kern="1200" baseline="0" dirty="0"/>
            <a:t>Invest in pediatric outpatient and community care to reduce hospital length of stay for common conditions.</a:t>
          </a:r>
          <a:endParaRPr lang="en-US" sz="1900" kern="1200" dirty="0"/>
        </a:p>
      </dsp:txBody>
      <dsp:txXfrm>
        <a:off x="786764" y="1706150"/>
        <a:ext cx="8831368" cy="681180"/>
      </dsp:txXfrm>
    </dsp:sp>
    <dsp:sp modelId="{61EE449A-956C-4373-B503-7E4F542D657E}">
      <dsp:nvSpPr>
        <dsp:cNvPr id="0" name=""/>
        <dsp:cNvSpPr/>
      </dsp:nvSpPr>
      <dsp:spPr>
        <a:xfrm>
          <a:off x="0" y="2557626"/>
          <a:ext cx="9618133" cy="681180"/>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98388A8-4D7A-42AA-B8E2-9E4A6AD3EC90}">
      <dsp:nvSpPr>
        <dsp:cNvPr id="0" name=""/>
        <dsp:cNvSpPr/>
      </dsp:nvSpPr>
      <dsp:spPr>
        <a:xfrm>
          <a:off x="206057" y="2710892"/>
          <a:ext cx="374649" cy="37464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BB6DE3D-17CB-4059-A610-E348DDCD0E5A}">
      <dsp:nvSpPr>
        <dsp:cNvPr id="0" name=""/>
        <dsp:cNvSpPr/>
      </dsp:nvSpPr>
      <dsp:spPr>
        <a:xfrm>
          <a:off x="786764" y="2557626"/>
          <a:ext cx="8831368" cy="6811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092" tIns="72092" rIns="72092" bIns="72092" numCol="1" spcCol="1270" anchor="ctr" anchorCtr="0">
          <a:noAutofit/>
        </a:bodyPr>
        <a:lstStyle/>
        <a:p>
          <a:pPr marL="0" lvl="0" indent="0" algn="l" defTabSz="844550">
            <a:lnSpc>
              <a:spcPct val="90000"/>
            </a:lnSpc>
            <a:spcBef>
              <a:spcPct val="0"/>
            </a:spcBef>
            <a:spcAft>
              <a:spcPct val="35000"/>
            </a:spcAft>
            <a:buNone/>
          </a:pPr>
          <a:r>
            <a:rPr lang="en-US" sz="1900" b="0" i="0" kern="1200" baseline="0" dirty="0"/>
            <a:t>Standardize treatment protocols across jurisdictions to minimize regional cost variations and ensure equitable care.</a:t>
          </a:r>
          <a:endParaRPr lang="en-US" sz="1900" kern="1200" dirty="0"/>
        </a:p>
      </dsp:txBody>
      <dsp:txXfrm>
        <a:off x="786764" y="2557626"/>
        <a:ext cx="8831368" cy="681180"/>
      </dsp:txXfrm>
    </dsp:sp>
    <dsp:sp modelId="{D0BD42A5-893D-49BB-9AF7-BAF61F4A2093}">
      <dsp:nvSpPr>
        <dsp:cNvPr id="0" name=""/>
        <dsp:cNvSpPr/>
      </dsp:nvSpPr>
      <dsp:spPr>
        <a:xfrm>
          <a:off x="0" y="3409102"/>
          <a:ext cx="9618133" cy="681180"/>
        </a:xfrm>
        <a:prstGeom prst="roundRect">
          <a:avLst>
            <a:gd name="adj" fmla="val 1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32CE573-D1FC-4262-A0A6-1420B13D4368}">
      <dsp:nvSpPr>
        <dsp:cNvPr id="0" name=""/>
        <dsp:cNvSpPr/>
      </dsp:nvSpPr>
      <dsp:spPr>
        <a:xfrm>
          <a:off x="206057" y="3562368"/>
          <a:ext cx="374649" cy="374649"/>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66A4F69-BAEC-4359-AD0F-F2A3FD8E0A8C}">
      <dsp:nvSpPr>
        <dsp:cNvPr id="0" name=""/>
        <dsp:cNvSpPr/>
      </dsp:nvSpPr>
      <dsp:spPr>
        <a:xfrm>
          <a:off x="786764" y="3409102"/>
          <a:ext cx="8831368" cy="6811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092" tIns="72092" rIns="72092" bIns="72092" numCol="1" spcCol="1270" anchor="ctr" anchorCtr="0">
          <a:noAutofit/>
        </a:bodyPr>
        <a:lstStyle/>
        <a:p>
          <a:pPr marL="0" lvl="0" indent="0" algn="l" defTabSz="844550">
            <a:lnSpc>
              <a:spcPct val="90000"/>
            </a:lnSpc>
            <a:spcBef>
              <a:spcPct val="0"/>
            </a:spcBef>
            <a:spcAft>
              <a:spcPct val="35000"/>
            </a:spcAft>
            <a:buNone/>
          </a:pPr>
          <a:r>
            <a:rPr lang="en-US" sz="1900" b="0" i="0" kern="1200" baseline="0" dirty="0"/>
            <a:t>Monitor and analyze cost trends annually to proactively adjust healthcare funding and resource allocation.</a:t>
          </a:r>
          <a:endParaRPr lang="en-US" sz="1900" kern="1200" dirty="0"/>
        </a:p>
      </dsp:txBody>
      <dsp:txXfrm>
        <a:off x="786764" y="3409102"/>
        <a:ext cx="8831368" cy="68118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0CF55E-4FC6-4D69-B46F-07D149BD48B6}">
      <dsp:nvSpPr>
        <dsp:cNvPr id="0" name=""/>
        <dsp:cNvSpPr/>
      </dsp:nvSpPr>
      <dsp:spPr>
        <a:xfrm>
          <a:off x="1174" y="520807"/>
          <a:ext cx="4121050" cy="2616867"/>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36B1355-EB10-43E9-B5BC-43899E8F4869}">
      <dsp:nvSpPr>
        <dsp:cNvPr id="0" name=""/>
        <dsp:cNvSpPr/>
      </dsp:nvSpPr>
      <dsp:spPr>
        <a:xfrm>
          <a:off x="459068" y="955807"/>
          <a:ext cx="4121050" cy="2616867"/>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By integrating machine learning models, we improved the accuracy of cost prediction and uncovered meaningful patterns. </a:t>
          </a:r>
        </a:p>
      </dsp:txBody>
      <dsp:txXfrm>
        <a:off x="535713" y="1032452"/>
        <a:ext cx="3967760" cy="2463577"/>
      </dsp:txXfrm>
    </dsp:sp>
    <dsp:sp modelId="{4F99DE0D-85A6-4262-813C-B7D9B9B9B888}">
      <dsp:nvSpPr>
        <dsp:cNvPr id="0" name=""/>
        <dsp:cNvSpPr/>
      </dsp:nvSpPr>
      <dsp:spPr>
        <a:xfrm>
          <a:off x="5038013" y="520807"/>
          <a:ext cx="4121050" cy="2616867"/>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8A96B1D-3E8E-4BEC-AF67-00FD713B4429}">
      <dsp:nvSpPr>
        <dsp:cNvPr id="0" name=""/>
        <dsp:cNvSpPr/>
      </dsp:nvSpPr>
      <dsp:spPr>
        <a:xfrm>
          <a:off x="5495908" y="955807"/>
          <a:ext cx="4121050" cy="2616867"/>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These insights offer valuable support for strategic healthcare decision-making and highlight the potential of data-driven methods to enhance efficiency and optimize resource allocation across hospital systems.</a:t>
          </a:r>
        </a:p>
      </dsp:txBody>
      <dsp:txXfrm>
        <a:off x="5572553" y="1032452"/>
        <a:ext cx="3967760" cy="2463577"/>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7.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9.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A414395-465A-44CC-815B-7D5CB84A4154}" type="datetimeFigureOut">
              <a:rPr lang="en-CA" smtClean="0"/>
              <a:t>2025-04-16</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094B708-A59F-47C4-B8A2-FE08E2BD7658}" type="slidenum">
              <a:rPr lang="en-CA" smtClean="0"/>
              <a:t>‹#›</a:t>
            </a:fld>
            <a:endParaRPr lang="en-CA"/>
          </a:p>
        </p:txBody>
      </p:sp>
    </p:spTree>
    <p:extLst>
      <p:ext uri="{BB962C8B-B14F-4D97-AF65-F5344CB8AC3E}">
        <p14:creationId xmlns:p14="http://schemas.microsoft.com/office/powerpoint/2010/main" val="1654069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9C5A860-F335-4252-AA00-24FB67ED2982}" type="datetime1">
              <a:rPr lang="en-US" smtClean="0"/>
              <a:t>4/16/2025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6408979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481A142-DA77-4A5F-AD1F-14E6C18F0F5F}" type="datetime1">
              <a:rPr lang="en-US" smtClean="0"/>
              <a:t>4/16/2025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F646F3F-274D-499B-ABBE-824EB4ABDC3D}" type="slidenum">
              <a:rPr lang="en-US" smtClean="0"/>
              <a:pPr/>
              <a:t>‹#›</a:t>
            </a:fld>
            <a:endParaRPr lang="en-US"/>
          </a:p>
        </p:txBody>
      </p:sp>
    </p:spTree>
    <p:extLst>
      <p:ext uri="{BB962C8B-B14F-4D97-AF65-F5344CB8AC3E}">
        <p14:creationId xmlns:p14="http://schemas.microsoft.com/office/powerpoint/2010/main" val="3713170959"/>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481A142-DA77-4A5F-AD1F-14E6C18F0F5F}" type="datetime1">
              <a:rPr lang="en-US" smtClean="0"/>
              <a:t>4/16/2025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F646F3F-274D-499B-ABBE-824EB4ABDC3D}" type="slidenum">
              <a:rPr lang="en-US" smtClean="0"/>
              <a:pPr/>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472669784"/>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481A142-DA77-4A5F-AD1F-14E6C18F0F5F}" type="datetime1">
              <a:rPr lang="en-US" smtClean="0"/>
              <a:t>4/16/2025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F646F3F-274D-499B-ABBE-824EB4ABDC3D}" type="slidenum">
              <a:rPr lang="en-US" smtClean="0"/>
              <a:pPr/>
              <a:t>‹#›</a:t>
            </a:fld>
            <a:endParaRPr lang="en-US"/>
          </a:p>
        </p:txBody>
      </p:sp>
    </p:spTree>
    <p:extLst>
      <p:ext uri="{BB962C8B-B14F-4D97-AF65-F5344CB8AC3E}">
        <p14:creationId xmlns:p14="http://schemas.microsoft.com/office/powerpoint/2010/main" val="1644282212"/>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481A142-DA77-4A5F-AD1F-14E6C18F0F5F}" type="datetime1">
              <a:rPr lang="en-US" smtClean="0"/>
              <a:t>4/16/2025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F646F3F-274D-499B-ABBE-824EB4ABDC3D}" type="slidenum">
              <a:rPr lang="en-US" smtClean="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797670275"/>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481A142-DA77-4A5F-AD1F-14E6C18F0F5F}" type="datetime1">
              <a:rPr lang="en-US" smtClean="0"/>
              <a:t>4/16/2025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F646F3F-274D-499B-ABBE-824EB4ABDC3D}" type="slidenum">
              <a:rPr lang="en-US" smtClean="0"/>
              <a:pPr/>
              <a:t>‹#›</a:t>
            </a:fld>
            <a:endParaRPr lang="en-US"/>
          </a:p>
        </p:txBody>
      </p:sp>
    </p:spTree>
    <p:extLst>
      <p:ext uri="{BB962C8B-B14F-4D97-AF65-F5344CB8AC3E}">
        <p14:creationId xmlns:p14="http://schemas.microsoft.com/office/powerpoint/2010/main" val="2842796958"/>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481A142-DA77-4A5F-AD1F-14E6C18F0F5F}" type="datetime1">
              <a:rPr lang="en-US" smtClean="0"/>
              <a:t>4/16/2025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F646F3F-274D-499B-ABBE-824EB4ABDC3D}" type="slidenum">
              <a:rPr lang="en-US" smtClean="0"/>
              <a:pPr/>
              <a:t>‹#›</a:t>
            </a:fld>
            <a:endParaRPr lang="en-US"/>
          </a:p>
        </p:txBody>
      </p:sp>
    </p:spTree>
    <p:extLst>
      <p:ext uri="{BB962C8B-B14F-4D97-AF65-F5344CB8AC3E}">
        <p14:creationId xmlns:p14="http://schemas.microsoft.com/office/powerpoint/2010/main" val="3630370547"/>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481A142-DA77-4A5F-AD1F-14E6C18F0F5F}" type="datetime1">
              <a:rPr lang="en-US" smtClean="0"/>
              <a:t>4/16/2025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F646F3F-274D-499B-ABBE-824EB4ABDC3D}" type="slidenum">
              <a:rPr lang="en-US" smtClean="0"/>
              <a:pPr/>
              <a:t>‹#›</a:t>
            </a:fld>
            <a:endParaRPr lang="en-US"/>
          </a:p>
        </p:txBody>
      </p:sp>
    </p:spTree>
    <p:extLst>
      <p:ext uri="{BB962C8B-B14F-4D97-AF65-F5344CB8AC3E}">
        <p14:creationId xmlns:p14="http://schemas.microsoft.com/office/powerpoint/2010/main" val="110595202"/>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481A142-DA77-4A5F-AD1F-14E6C18F0F5F}" type="datetime1">
              <a:rPr lang="en-US" smtClean="0"/>
              <a:t>4/16/2025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F646F3F-274D-499B-ABBE-824EB4ABDC3D}" type="slidenum">
              <a:rPr lang="en-US" smtClean="0"/>
              <a:pPr/>
              <a:t>‹#›</a:t>
            </a:fld>
            <a:endParaRPr lang="en-US"/>
          </a:p>
        </p:txBody>
      </p:sp>
    </p:spTree>
    <p:extLst>
      <p:ext uri="{BB962C8B-B14F-4D97-AF65-F5344CB8AC3E}">
        <p14:creationId xmlns:p14="http://schemas.microsoft.com/office/powerpoint/2010/main" val="1651456116"/>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AB227A3-19CE-4153-81CE-64EB7AB094B3}" type="datetime1">
              <a:rPr lang="en-US" smtClean="0"/>
              <a:t>4/16/2025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5970846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481A142-DA77-4A5F-AD1F-14E6C18F0F5F}" type="datetime1">
              <a:rPr lang="en-US" smtClean="0"/>
              <a:t>4/16/2025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F646F3F-274D-499B-ABBE-824EB4ABDC3D}" type="slidenum">
              <a:rPr lang="en-US" smtClean="0"/>
              <a:pPr/>
              <a:t>‹#›</a:t>
            </a:fld>
            <a:endParaRPr lang="en-US"/>
          </a:p>
        </p:txBody>
      </p:sp>
    </p:spTree>
    <p:extLst>
      <p:ext uri="{BB962C8B-B14F-4D97-AF65-F5344CB8AC3E}">
        <p14:creationId xmlns:p14="http://schemas.microsoft.com/office/powerpoint/2010/main" val="4009167474"/>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481A142-DA77-4A5F-AD1F-14E6C18F0F5F}" type="datetime1">
              <a:rPr lang="en-US" smtClean="0"/>
              <a:t>4/16/2025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1F646F3F-274D-499B-ABBE-824EB4ABDC3D}" type="slidenum">
              <a:rPr lang="en-US" smtClean="0"/>
              <a:pPr/>
              <a:t>‹#›</a:t>
            </a:fld>
            <a:endParaRPr lang="en-US"/>
          </a:p>
        </p:txBody>
      </p:sp>
    </p:spTree>
    <p:extLst>
      <p:ext uri="{BB962C8B-B14F-4D97-AF65-F5344CB8AC3E}">
        <p14:creationId xmlns:p14="http://schemas.microsoft.com/office/powerpoint/2010/main" val="3417758704"/>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21A235E-F8FD-479F-9FC7-18BE84110877}" type="datetime1">
              <a:rPr lang="en-US" smtClean="0"/>
              <a:t>4/16/2025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3046723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890F09B-68DA-462E-9DB4-4C9ADAB8CBCC}" type="datetime1">
              <a:rPr lang="en-US" smtClean="0"/>
              <a:t>4/16/2025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42710828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481A142-DA77-4A5F-AD1F-14E6C18F0F5F}" type="datetime1">
              <a:rPr lang="en-US" smtClean="0"/>
              <a:t>4/16/2025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F646F3F-274D-499B-ABBE-824EB4ABDC3D}" type="slidenum">
              <a:rPr lang="en-US" smtClean="0"/>
              <a:pPr/>
              <a:t>‹#›</a:t>
            </a:fld>
            <a:endParaRPr lang="en-US"/>
          </a:p>
        </p:txBody>
      </p:sp>
    </p:spTree>
    <p:extLst>
      <p:ext uri="{BB962C8B-B14F-4D97-AF65-F5344CB8AC3E}">
        <p14:creationId xmlns:p14="http://schemas.microsoft.com/office/powerpoint/2010/main" val="2856838272"/>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199CE6B-5DE6-4A2D-B72E-5E8969F9F56F}" type="datetime1">
              <a:rPr lang="en-US" smtClean="0"/>
              <a:t>4/16/2025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2341550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481A142-DA77-4A5F-AD1F-14E6C18F0F5F}" type="datetime1">
              <a:rPr lang="en-US" smtClean="0"/>
              <a:t>4/16/2025</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1F646F3F-274D-499B-ABBE-824EB4ABDC3D}" type="slidenum">
              <a:rPr lang="en-US" smtClean="0"/>
              <a:pPr/>
              <a:t>‹#›</a:t>
            </a:fld>
            <a:endParaRPr lang="en-US"/>
          </a:p>
        </p:txBody>
      </p:sp>
    </p:spTree>
    <p:extLst>
      <p:ext uri="{BB962C8B-B14F-4D97-AF65-F5344CB8AC3E}">
        <p14:creationId xmlns:p14="http://schemas.microsoft.com/office/powerpoint/2010/main" val="3424718682"/>
      </p:ext>
    </p:extLst>
  </p:cSld>
  <p:clrMap bg1="lt1" tx1="dk1" bg2="lt2" tx2="dk2" accent1="accent1" accent2="accent2" accent3="accent3" accent4="accent4" accent5="accent5" accent6="accent6" hlink="hlink" folHlink="folHlink"/>
  <p:sldLayoutIdLst>
    <p:sldLayoutId id="2147484039" r:id="rId1"/>
    <p:sldLayoutId id="2147484040" r:id="rId2"/>
    <p:sldLayoutId id="2147484041" r:id="rId3"/>
    <p:sldLayoutId id="2147484042" r:id="rId4"/>
    <p:sldLayoutId id="2147484043" r:id="rId5"/>
    <p:sldLayoutId id="2147484044" r:id="rId6"/>
    <p:sldLayoutId id="2147484045" r:id="rId7"/>
    <p:sldLayoutId id="2147484046" r:id="rId8"/>
    <p:sldLayoutId id="2147484047" r:id="rId9"/>
    <p:sldLayoutId id="2147484048" r:id="rId10"/>
    <p:sldLayoutId id="2147484049" r:id="rId11"/>
    <p:sldLayoutId id="2147484050" r:id="rId12"/>
    <p:sldLayoutId id="2147484051" r:id="rId13"/>
    <p:sldLayoutId id="2147484052" r:id="rId14"/>
    <p:sldLayoutId id="2147484053" r:id="rId15"/>
    <p:sldLayoutId id="2147484054"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7.xml.rels><?xml version="1.0" encoding="UTF-8" standalone="yes"?>
<Relationships xmlns="http://schemas.openxmlformats.org/package/2006/relationships"><Relationship Id="rId3" Type="http://schemas.openxmlformats.org/officeDocument/2006/relationships/image" Target="../media/image27.sv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pic>
        <p:nvPicPr>
          <p:cNvPr id="4" name="Picture 3" descr="Stethoscope">
            <a:extLst>
              <a:ext uri="{FF2B5EF4-FFF2-40B4-BE49-F238E27FC236}">
                <a16:creationId xmlns:a16="http://schemas.microsoft.com/office/drawing/2014/main" id="{424EFF82-6790-9994-54C3-A26B7504E8C0}"/>
              </a:ext>
            </a:extLst>
          </p:cNvPr>
          <p:cNvPicPr>
            <a:picLocks noChangeAspect="1"/>
          </p:cNvPicPr>
          <p:nvPr/>
        </p:nvPicPr>
        <p:blipFill>
          <a:blip r:embed="rId2">
            <a:duotone>
              <a:schemeClr val="bg2">
                <a:shade val="45000"/>
                <a:satMod val="135000"/>
              </a:schemeClr>
              <a:prstClr val="white"/>
            </a:duotone>
            <a:alphaModFix amt="40000"/>
          </a:blip>
          <a:srcRect t="15730"/>
          <a:stretch/>
        </p:blipFill>
        <p:spPr>
          <a:xfrm>
            <a:off x="20" y="36586"/>
            <a:ext cx="12191980" cy="6857990"/>
          </a:xfrm>
          <a:prstGeom prst="rect">
            <a:avLst/>
          </a:prstGeom>
        </p:spPr>
      </p:pic>
      <p:sp>
        <p:nvSpPr>
          <p:cNvPr id="2" name="Title 1">
            <a:extLst>
              <a:ext uri="{FF2B5EF4-FFF2-40B4-BE49-F238E27FC236}">
                <a16:creationId xmlns:a16="http://schemas.microsoft.com/office/drawing/2014/main" id="{D089DC56-7B33-6E9F-4515-755B7AAB138F}"/>
              </a:ext>
            </a:extLst>
          </p:cNvPr>
          <p:cNvSpPr>
            <a:spLocks noGrp="1"/>
          </p:cNvSpPr>
          <p:nvPr>
            <p:ph type="ctrTitle"/>
          </p:nvPr>
        </p:nvSpPr>
        <p:spPr>
          <a:xfrm>
            <a:off x="1463717" y="1096942"/>
            <a:ext cx="9264565" cy="1646302"/>
          </a:xfrm>
        </p:spPr>
        <p:txBody>
          <a:bodyPr>
            <a:noAutofit/>
          </a:bodyPr>
          <a:lstStyle/>
          <a:p>
            <a:pPr algn="ctr"/>
            <a:r>
              <a:rPr lang="en-CA" sz="6000" b="1" dirty="0">
                <a:solidFill>
                  <a:schemeClr val="accent2"/>
                </a:solidFill>
                <a:latin typeface="Bodoni MT" panose="02070603080606020203" pitchFamily="18" charset="0"/>
              </a:rPr>
              <a:t>HEALTHCARE COST PREDICTION</a:t>
            </a:r>
          </a:p>
        </p:txBody>
      </p:sp>
      <p:sp>
        <p:nvSpPr>
          <p:cNvPr id="3" name="Subtitle 2">
            <a:extLst>
              <a:ext uri="{FF2B5EF4-FFF2-40B4-BE49-F238E27FC236}">
                <a16:creationId xmlns:a16="http://schemas.microsoft.com/office/drawing/2014/main" id="{1D95274A-068F-AD2A-C6BF-3A5BF40AC14E}"/>
              </a:ext>
            </a:extLst>
          </p:cNvPr>
          <p:cNvSpPr>
            <a:spLocks noGrp="1"/>
          </p:cNvSpPr>
          <p:nvPr>
            <p:ph type="subTitle" idx="1"/>
          </p:nvPr>
        </p:nvSpPr>
        <p:spPr>
          <a:xfrm>
            <a:off x="4481235" y="2721525"/>
            <a:ext cx="2587608" cy="504781"/>
          </a:xfrm>
        </p:spPr>
        <p:txBody>
          <a:bodyPr>
            <a:normAutofit fontScale="92500" lnSpcReduction="10000"/>
          </a:bodyPr>
          <a:lstStyle/>
          <a:p>
            <a:pPr algn="ctr"/>
            <a:r>
              <a:rPr lang="en-US" sz="3200" b="1" dirty="0">
                <a:solidFill>
                  <a:schemeClr val="accent1"/>
                </a:solidFill>
              </a:rPr>
              <a:t>Med-Minds</a:t>
            </a:r>
            <a:endParaRPr lang="en-CA" sz="3200" b="1" dirty="0">
              <a:solidFill>
                <a:schemeClr val="accent1"/>
              </a:solidFill>
            </a:endParaRPr>
          </a:p>
        </p:txBody>
      </p:sp>
      <p:graphicFrame>
        <p:nvGraphicFramePr>
          <p:cNvPr id="5" name="Content Placeholder 2">
            <a:extLst>
              <a:ext uri="{FF2B5EF4-FFF2-40B4-BE49-F238E27FC236}">
                <a16:creationId xmlns:a16="http://schemas.microsoft.com/office/drawing/2014/main" id="{376FC155-CCDF-D716-09E5-CEA4A2E37608}"/>
              </a:ext>
            </a:extLst>
          </p:cNvPr>
          <p:cNvGraphicFramePr>
            <a:graphicFrameLocks/>
          </p:cNvGraphicFramePr>
          <p:nvPr>
            <p:extLst>
              <p:ext uri="{D42A27DB-BD31-4B8C-83A1-F6EECF244321}">
                <p14:modId xmlns:p14="http://schemas.microsoft.com/office/powerpoint/2010/main" val="2129287527"/>
              </p:ext>
            </p:extLst>
          </p:nvPr>
        </p:nvGraphicFramePr>
        <p:xfrm>
          <a:off x="2881567" y="3394999"/>
          <a:ext cx="5786945" cy="23387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78534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52EFF0-77CF-6991-D8D1-AA9B7BD27A57}"/>
              </a:ext>
            </a:extLst>
          </p:cNvPr>
          <p:cNvSpPr>
            <a:spLocks noGrp="1"/>
          </p:cNvSpPr>
          <p:nvPr>
            <p:ph type="title"/>
          </p:nvPr>
        </p:nvSpPr>
        <p:spPr>
          <a:xfrm>
            <a:off x="677334" y="609600"/>
            <a:ext cx="8596668" cy="1320800"/>
          </a:xfrm>
        </p:spPr>
        <p:txBody>
          <a:bodyPr anchor="t">
            <a:normAutofit/>
          </a:bodyPr>
          <a:lstStyle/>
          <a:p>
            <a:pPr algn="ctr">
              <a:lnSpc>
                <a:spcPct val="90000"/>
              </a:lnSpc>
            </a:pPr>
            <a:r>
              <a:rPr lang="en-CA" b="1" i="0" dirty="0">
                <a:effectLst/>
                <a:latin typeface="DeepSeek-CJK-patch"/>
              </a:rPr>
              <a:t>MODEL BUILDING</a:t>
            </a:r>
            <a:br>
              <a:rPr lang="en-CA" b="1" i="0" dirty="0">
                <a:effectLst/>
                <a:latin typeface="DeepSeek-CJK-patch"/>
              </a:rPr>
            </a:br>
            <a:endParaRPr lang="en-CA" b="1" dirty="0"/>
          </a:p>
        </p:txBody>
      </p:sp>
      <p:graphicFrame>
        <p:nvGraphicFramePr>
          <p:cNvPr id="43" name="Content Placeholder 2">
            <a:extLst>
              <a:ext uri="{FF2B5EF4-FFF2-40B4-BE49-F238E27FC236}">
                <a16:creationId xmlns:a16="http://schemas.microsoft.com/office/drawing/2014/main" id="{DE4C0C94-2815-ECA9-BF05-5C5DC12B124D}"/>
              </a:ext>
            </a:extLst>
          </p:cNvPr>
          <p:cNvGraphicFramePr>
            <a:graphicFrameLocks noGrp="1"/>
          </p:cNvGraphicFramePr>
          <p:nvPr>
            <p:ph idx="1"/>
            <p:extLst>
              <p:ext uri="{D42A27DB-BD31-4B8C-83A1-F6EECF244321}">
                <p14:modId xmlns:p14="http://schemas.microsoft.com/office/powerpoint/2010/main" val="3340290350"/>
              </p:ext>
            </p:extLst>
          </p:nvPr>
        </p:nvGraphicFramePr>
        <p:xfrm>
          <a:off x="677334" y="2160590"/>
          <a:ext cx="5220430" cy="37012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4" name="Table 3">
            <a:extLst>
              <a:ext uri="{FF2B5EF4-FFF2-40B4-BE49-F238E27FC236}">
                <a16:creationId xmlns:a16="http://schemas.microsoft.com/office/drawing/2014/main" id="{C4307EEE-81C7-EDB6-C50C-E113388636B7}"/>
              </a:ext>
            </a:extLst>
          </p:cNvPr>
          <p:cNvGraphicFramePr>
            <a:graphicFrameLocks noGrp="1"/>
          </p:cNvGraphicFramePr>
          <p:nvPr>
            <p:extLst>
              <p:ext uri="{D42A27DB-BD31-4B8C-83A1-F6EECF244321}">
                <p14:modId xmlns:p14="http://schemas.microsoft.com/office/powerpoint/2010/main" val="3276399439"/>
              </p:ext>
            </p:extLst>
          </p:nvPr>
        </p:nvGraphicFramePr>
        <p:xfrm>
          <a:off x="6096000" y="2599981"/>
          <a:ext cx="4898834" cy="1952580"/>
        </p:xfrm>
        <a:graphic>
          <a:graphicData uri="http://schemas.openxmlformats.org/drawingml/2006/table">
            <a:tbl>
              <a:tblPr firstRow="1" firstCol="1" bandRow="1">
                <a:tableStyleId>{5C22544A-7EE6-4342-B048-85BDC9FD1C3A}</a:tableStyleId>
              </a:tblPr>
              <a:tblGrid>
                <a:gridCol w="2449417">
                  <a:extLst>
                    <a:ext uri="{9D8B030D-6E8A-4147-A177-3AD203B41FA5}">
                      <a16:colId xmlns:a16="http://schemas.microsoft.com/office/drawing/2014/main" val="2575090597"/>
                    </a:ext>
                  </a:extLst>
                </a:gridCol>
                <a:gridCol w="2449417">
                  <a:extLst>
                    <a:ext uri="{9D8B030D-6E8A-4147-A177-3AD203B41FA5}">
                      <a16:colId xmlns:a16="http://schemas.microsoft.com/office/drawing/2014/main" val="2354597760"/>
                    </a:ext>
                  </a:extLst>
                </a:gridCol>
              </a:tblGrid>
              <a:tr h="642462">
                <a:tc>
                  <a:txBody>
                    <a:bodyPr/>
                    <a:lstStyle/>
                    <a:p>
                      <a:pPr>
                        <a:lnSpc>
                          <a:spcPct val="115000"/>
                        </a:lnSpc>
                        <a:spcAft>
                          <a:spcPts val="800"/>
                        </a:spcAft>
                        <a:buNone/>
                      </a:pPr>
                      <a:r>
                        <a:rPr lang="en-CA" sz="1200" kern="100" dirty="0">
                          <a:effectLst/>
                        </a:rPr>
                        <a:t>Metric</a:t>
                      </a:r>
                      <a:endParaRPr lang="en-CA" sz="1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15000"/>
                        </a:lnSpc>
                        <a:spcAft>
                          <a:spcPts val="800"/>
                        </a:spcAft>
                        <a:buNone/>
                      </a:pPr>
                      <a:r>
                        <a:rPr lang="en-CA" sz="1200" kern="100">
                          <a:effectLst/>
                        </a:rPr>
                        <a:t>Value</a:t>
                      </a:r>
                      <a:endParaRPr lang="en-CA"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880345805"/>
                  </a:ext>
                </a:extLst>
              </a:tr>
              <a:tr h="655059">
                <a:tc>
                  <a:txBody>
                    <a:bodyPr/>
                    <a:lstStyle/>
                    <a:p>
                      <a:pPr>
                        <a:lnSpc>
                          <a:spcPct val="115000"/>
                        </a:lnSpc>
                        <a:spcAft>
                          <a:spcPts val="800"/>
                        </a:spcAft>
                        <a:buNone/>
                      </a:pPr>
                      <a:r>
                        <a:rPr lang="en-CA" sz="1200" kern="100">
                          <a:effectLst/>
                        </a:rPr>
                        <a:t>R-square </a:t>
                      </a:r>
                      <a:endParaRPr lang="en-CA"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15000"/>
                        </a:lnSpc>
                        <a:spcAft>
                          <a:spcPts val="800"/>
                        </a:spcAft>
                        <a:buNone/>
                      </a:pPr>
                      <a:r>
                        <a:rPr lang="en-CA" sz="1200" kern="100" dirty="0">
                          <a:effectLst/>
                        </a:rPr>
                        <a:t>0.99</a:t>
                      </a:r>
                      <a:endParaRPr lang="en-CA" sz="1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3103228363"/>
                  </a:ext>
                </a:extLst>
              </a:tr>
              <a:tr h="655059">
                <a:tc>
                  <a:txBody>
                    <a:bodyPr/>
                    <a:lstStyle/>
                    <a:p>
                      <a:pPr>
                        <a:lnSpc>
                          <a:spcPct val="115000"/>
                        </a:lnSpc>
                        <a:spcAft>
                          <a:spcPts val="800"/>
                        </a:spcAft>
                        <a:buNone/>
                      </a:pPr>
                      <a:r>
                        <a:rPr lang="en-CA" sz="1200" kern="100">
                          <a:effectLst/>
                        </a:rPr>
                        <a:t>MSE</a:t>
                      </a:r>
                      <a:endParaRPr lang="en-CA"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15000"/>
                        </a:lnSpc>
                        <a:spcAft>
                          <a:spcPts val="800"/>
                        </a:spcAft>
                        <a:buNone/>
                      </a:pPr>
                      <a:r>
                        <a:rPr lang="en-CA" sz="1200" kern="100" dirty="0">
                          <a:effectLst/>
                        </a:rPr>
                        <a:t>707</a:t>
                      </a:r>
                      <a:endParaRPr lang="en-CA" sz="1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673735620"/>
                  </a:ext>
                </a:extLst>
              </a:tr>
            </a:tbl>
          </a:graphicData>
        </a:graphic>
      </p:graphicFrame>
    </p:spTree>
    <p:extLst>
      <p:ext uri="{BB962C8B-B14F-4D97-AF65-F5344CB8AC3E}">
        <p14:creationId xmlns:p14="http://schemas.microsoft.com/office/powerpoint/2010/main" val="14810761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97E8DA2-CB87-90BF-1A17-E5A61056C950}"/>
              </a:ext>
            </a:extLst>
          </p:cNvPr>
          <p:cNvPicPr>
            <a:picLocks noGrp="1" noChangeAspect="1"/>
          </p:cNvPicPr>
          <p:nvPr>
            <p:ph idx="1"/>
          </p:nvPr>
        </p:nvPicPr>
        <p:blipFill>
          <a:blip r:embed="rId2"/>
          <a:srcRect r="469"/>
          <a:stretch/>
        </p:blipFill>
        <p:spPr>
          <a:xfrm>
            <a:off x="20" y="10"/>
            <a:ext cx="12188932" cy="6857990"/>
          </a:xfrm>
          <a:prstGeom prst="rect">
            <a:avLst/>
          </a:prstGeom>
        </p:spPr>
      </p:pic>
    </p:spTree>
    <p:extLst>
      <p:ext uri="{BB962C8B-B14F-4D97-AF65-F5344CB8AC3E}">
        <p14:creationId xmlns:p14="http://schemas.microsoft.com/office/powerpoint/2010/main" val="7056744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5" name="Content Placeholder 4" descr="A screenshot of a graph&#10;&#10;AI-generated content may be incorrect.">
            <a:extLst>
              <a:ext uri="{FF2B5EF4-FFF2-40B4-BE49-F238E27FC236}">
                <a16:creationId xmlns:a16="http://schemas.microsoft.com/office/drawing/2014/main" id="{6BA1456E-1932-BD6B-C879-29E36BBA9EC8}"/>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r="469"/>
          <a:stretch/>
        </p:blipFill>
        <p:spPr>
          <a:xfrm>
            <a:off x="20" y="10"/>
            <a:ext cx="12188932" cy="6857990"/>
          </a:xfrm>
          <a:prstGeom prst="rect">
            <a:avLst/>
          </a:prstGeom>
        </p:spPr>
      </p:pic>
    </p:spTree>
    <p:extLst>
      <p:ext uri="{BB962C8B-B14F-4D97-AF65-F5344CB8AC3E}">
        <p14:creationId xmlns:p14="http://schemas.microsoft.com/office/powerpoint/2010/main" val="37570423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2C95DE3-7067-6783-8B24-16683616840D}"/>
            </a:ext>
          </a:extLst>
        </p:cNvPr>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FD658C71-4D49-42DC-4A23-DAE2220C1109}"/>
              </a:ext>
            </a:extLst>
          </p:cNvPr>
          <p:cNvSpPr txBox="1"/>
          <p:nvPr/>
        </p:nvSpPr>
        <p:spPr>
          <a:xfrm>
            <a:off x="1286933" y="609600"/>
            <a:ext cx="10197494" cy="1099457"/>
          </a:xfrm>
          <a:prstGeom prst="rect">
            <a:avLst/>
          </a:prstGeom>
        </p:spPr>
        <p:txBody>
          <a:bodyPr vert="horz" lIns="91440" tIns="45720" rIns="91440" bIns="45720" rtlCol="0" anchor="t">
            <a:normAutofit/>
          </a:bodyPr>
          <a:lstStyle/>
          <a:p>
            <a:pPr algn="ctr">
              <a:spcBef>
                <a:spcPct val="0"/>
              </a:spcBef>
              <a:spcAft>
                <a:spcPts val="600"/>
              </a:spcAft>
            </a:pPr>
            <a:r>
              <a:rPr lang="en-US" sz="3600" b="1" dirty="0">
                <a:solidFill>
                  <a:schemeClr val="accent1"/>
                </a:solidFill>
                <a:latin typeface="+mj-lt"/>
                <a:ea typeface="+mj-ea"/>
                <a:cs typeface="+mj-cs"/>
              </a:rPr>
              <a:t>MODEL DEPLOYMENT</a:t>
            </a:r>
          </a:p>
        </p:txBody>
      </p:sp>
      <p:sp>
        <p:nvSpPr>
          <p:cNvPr id="12" name="Isosceles Triangle 11">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14" name="Isosceles Triangle 13">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graphicFrame>
        <p:nvGraphicFramePr>
          <p:cNvPr id="6" name="Content Placeholder 2">
            <a:extLst>
              <a:ext uri="{FF2B5EF4-FFF2-40B4-BE49-F238E27FC236}">
                <a16:creationId xmlns:a16="http://schemas.microsoft.com/office/drawing/2014/main" id="{3EF47839-6F8F-7BBD-FE6E-8C9B54E528D8}"/>
              </a:ext>
            </a:extLst>
          </p:cNvPr>
          <p:cNvGraphicFramePr>
            <a:graphicFrameLocks noGrp="1"/>
          </p:cNvGraphicFramePr>
          <p:nvPr>
            <p:ph idx="1"/>
            <p:extLst>
              <p:ext uri="{D42A27DB-BD31-4B8C-83A1-F6EECF244321}">
                <p14:modId xmlns:p14="http://schemas.microsoft.com/office/powerpoint/2010/main" val="939690237"/>
              </p:ext>
            </p:extLst>
          </p:nvPr>
        </p:nvGraphicFramePr>
        <p:xfrm>
          <a:off x="1286933" y="1948543"/>
          <a:ext cx="9618133" cy="40934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169526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6B57033-0244-D79A-9C03-28AF0AA2FF5D}"/>
              </a:ext>
            </a:extLst>
          </p:cNvPr>
          <p:cNvSpPr>
            <a:spLocks noGrp="1"/>
          </p:cNvSpPr>
          <p:nvPr>
            <p:ph type="title"/>
          </p:nvPr>
        </p:nvSpPr>
        <p:spPr>
          <a:xfrm>
            <a:off x="1286933" y="609600"/>
            <a:ext cx="10197494" cy="1099457"/>
          </a:xfrm>
        </p:spPr>
        <p:txBody>
          <a:bodyPr>
            <a:normAutofit/>
          </a:bodyPr>
          <a:lstStyle/>
          <a:p>
            <a:pPr algn="ctr"/>
            <a:r>
              <a:rPr lang="en-CA" b="1" dirty="0"/>
              <a:t>CHALLENGES FACED</a:t>
            </a:r>
          </a:p>
        </p:txBody>
      </p:sp>
      <p:sp>
        <p:nvSpPr>
          <p:cNvPr id="13" name="Isosceles Triangle 12">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15" name="Isosceles Triangle 14">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graphicFrame>
        <p:nvGraphicFramePr>
          <p:cNvPr id="6" name="Rectangle 1">
            <a:extLst>
              <a:ext uri="{FF2B5EF4-FFF2-40B4-BE49-F238E27FC236}">
                <a16:creationId xmlns:a16="http://schemas.microsoft.com/office/drawing/2014/main" id="{5AF4735B-8AD0-C557-5471-91D7B7599347}"/>
              </a:ext>
            </a:extLst>
          </p:cNvPr>
          <p:cNvGraphicFramePr>
            <a:graphicFrameLocks noGrp="1"/>
          </p:cNvGraphicFramePr>
          <p:nvPr>
            <p:ph idx="1"/>
            <p:extLst>
              <p:ext uri="{D42A27DB-BD31-4B8C-83A1-F6EECF244321}">
                <p14:modId xmlns:p14="http://schemas.microsoft.com/office/powerpoint/2010/main" val="1058848982"/>
              </p:ext>
            </p:extLst>
          </p:nvPr>
        </p:nvGraphicFramePr>
        <p:xfrm>
          <a:off x="1286933" y="1948543"/>
          <a:ext cx="9618133" cy="40934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542815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0C40351-3511-2EDE-4CF0-CB64E7C70128}"/>
              </a:ext>
            </a:extLst>
          </p:cNvPr>
          <p:cNvSpPr>
            <a:spLocks noGrp="1"/>
          </p:cNvSpPr>
          <p:nvPr>
            <p:ph type="title"/>
          </p:nvPr>
        </p:nvSpPr>
        <p:spPr>
          <a:xfrm>
            <a:off x="1286933" y="609600"/>
            <a:ext cx="10197494" cy="1099457"/>
          </a:xfrm>
        </p:spPr>
        <p:txBody>
          <a:bodyPr>
            <a:normAutofit/>
          </a:bodyPr>
          <a:lstStyle/>
          <a:p>
            <a:pPr algn="ctr"/>
            <a:r>
              <a:rPr lang="en-CA" b="1" dirty="0"/>
              <a:t>RECOMMENDATIONS</a:t>
            </a:r>
          </a:p>
        </p:txBody>
      </p:sp>
      <p:sp>
        <p:nvSpPr>
          <p:cNvPr id="12" name="Isosceles Triangle 11">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14" name="Isosceles Triangle 13">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graphicFrame>
        <p:nvGraphicFramePr>
          <p:cNvPr id="6" name="Rectangle 1">
            <a:extLst>
              <a:ext uri="{FF2B5EF4-FFF2-40B4-BE49-F238E27FC236}">
                <a16:creationId xmlns:a16="http://schemas.microsoft.com/office/drawing/2014/main" id="{8EE1D0BD-1349-0334-0187-FF3A7A2F25BB}"/>
              </a:ext>
            </a:extLst>
          </p:cNvPr>
          <p:cNvGraphicFramePr>
            <a:graphicFrameLocks noGrp="1"/>
          </p:cNvGraphicFramePr>
          <p:nvPr>
            <p:ph idx="1"/>
            <p:extLst>
              <p:ext uri="{D42A27DB-BD31-4B8C-83A1-F6EECF244321}">
                <p14:modId xmlns:p14="http://schemas.microsoft.com/office/powerpoint/2010/main" val="3551343179"/>
              </p:ext>
            </p:extLst>
          </p:nvPr>
        </p:nvGraphicFramePr>
        <p:xfrm>
          <a:off x="1286933" y="1948543"/>
          <a:ext cx="9618133" cy="40934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017488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B940A1C-8C7E-9E08-B6B0-036DC735C4D6}"/>
              </a:ext>
            </a:extLst>
          </p:cNvPr>
          <p:cNvSpPr>
            <a:spLocks noGrp="1"/>
          </p:cNvSpPr>
          <p:nvPr>
            <p:ph type="title"/>
          </p:nvPr>
        </p:nvSpPr>
        <p:spPr>
          <a:xfrm>
            <a:off x="1286933" y="609600"/>
            <a:ext cx="10197494" cy="1099457"/>
          </a:xfrm>
        </p:spPr>
        <p:txBody>
          <a:bodyPr>
            <a:normAutofit/>
          </a:bodyPr>
          <a:lstStyle/>
          <a:p>
            <a:pPr algn="ctr"/>
            <a:r>
              <a:rPr lang="en-CA" b="1" dirty="0"/>
              <a:t>CONCLUSION</a:t>
            </a:r>
          </a:p>
        </p:txBody>
      </p:sp>
      <p:sp>
        <p:nvSpPr>
          <p:cNvPr id="11" name="Isosceles Triangle 10">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13" name="Isosceles Triangle 12">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graphicFrame>
        <p:nvGraphicFramePr>
          <p:cNvPr id="5" name="Content Placeholder 2">
            <a:extLst>
              <a:ext uri="{FF2B5EF4-FFF2-40B4-BE49-F238E27FC236}">
                <a16:creationId xmlns:a16="http://schemas.microsoft.com/office/drawing/2014/main" id="{FA20416A-5281-463A-7B21-01086DE0B472}"/>
              </a:ext>
            </a:extLst>
          </p:cNvPr>
          <p:cNvGraphicFramePr>
            <a:graphicFrameLocks noGrp="1"/>
          </p:cNvGraphicFramePr>
          <p:nvPr>
            <p:ph idx="1"/>
            <p:extLst>
              <p:ext uri="{D42A27DB-BD31-4B8C-83A1-F6EECF244321}">
                <p14:modId xmlns:p14="http://schemas.microsoft.com/office/powerpoint/2010/main" val="107092140"/>
              </p:ext>
            </p:extLst>
          </p:nvPr>
        </p:nvGraphicFramePr>
        <p:xfrm>
          <a:off x="1286933" y="1948543"/>
          <a:ext cx="9618133" cy="40934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446274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8134FF3-B28D-45B2-656F-F02C11B0142D}"/>
              </a:ext>
            </a:extLst>
          </p:cNvPr>
          <p:cNvSpPr>
            <a:spLocks noGrp="1"/>
          </p:cNvSpPr>
          <p:nvPr>
            <p:ph idx="1"/>
          </p:nvPr>
        </p:nvSpPr>
        <p:spPr>
          <a:xfrm>
            <a:off x="5012676" y="2776251"/>
            <a:ext cx="6569724" cy="3443574"/>
          </a:xfrm>
        </p:spPr>
        <p:txBody>
          <a:bodyPr>
            <a:normAutofit/>
          </a:bodyPr>
          <a:lstStyle/>
          <a:p>
            <a:pPr marL="0" indent="0">
              <a:buNone/>
            </a:pPr>
            <a:r>
              <a:rPr lang="en-CA" sz="7200" b="1" dirty="0">
                <a:solidFill>
                  <a:schemeClr val="accent2"/>
                </a:solidFill>
              </a:rPr>
              <a:t>THANK YOU</a:t>
            </a:r>
          </a:p>
        </p:txBody>
      </p:sp>
      <p:pic>
        <p:nvPicPr>
          <p:cNvPr id="7" name="Graphic 6" descr="Smiling Face with No Fill">
            <a:extLst>
              <a:ext uri="{FF2B5EF4-FFF2-40B4-BE49-F238E27FC236}">
                <a16:creationId xmlns:a16="http://schemas.microsoft.com/office/drawing/2014/main" id="{16F85A03-823B-07BD-3DA4-8B509DD548C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9600" y="1085847"/>
            <a:ext cx="4600913" cy="4600913"/>
          </a:xfrm>
          <a:prstGeom prst="rect">
            <a:avLst/>
          </a:prstGeom>
        </p:spPr>
      </p:pic>
    </p:spTree>
    <p:extLst>
      <p:ext uri="{BB962C8B-B14F-4D97-AF65-F5344CB8AC3E}">
        <p14:creationId xmlns:p14="http://schemas.microsoft.com/office/powerpoint/2010/main" val="25844865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4533D5E-10C4-B1EB-2F1D-D3AAF9C1534F}"/>
              </a:ext>
            </a:extLst>
          </p:cNvPr>
          <p:cNvSpPr>
            <a:spLocks noGrp="1"/>
          </p:cNvSpPr>
          <p:nvPr>
            <p:ph type="title"/>
          </p:nvPr>
        </p:nvSpPr>
        <p:spPr>
          <a:xfrm>
            <a:off x="1286933" y="609600"/>
            <a:ext cx="10197494" cy="1099457"/>
          </a:xfrm>
        </p:spPr>
        <p:txBody>
          <a:bodyPr>
            <a:normAutofit/>
          </a:bodyPr>
          <a:lstStyle/>
          <a:p>
            <a:pPr algn="ctr"/>
            <a:r>
              <a:rPr lang="en-CA" b="1" dirty="0"/>
              <a:t>TABLE OF CONTENTS</a:t>
            </a:r>
          </a:p>
        </p:txBody>
      </p:sp>
      <p:sp>
        <p:nvSpPr>
          <p:cNvPr id="22" name="Isosceles Triangle 21">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24" name="Isosceles Triangle 23">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graphicFrame>
        <p:nvGraphicFramePr>
          <p:cNvPr id="15" name="Content Placeholder 6">
            <a:extLst>
              <a:ext uri="{FF2B5EF4-FFF2-40B4-BE49-F238E27FC236}">
                <a16:creationId xmlns:a16="http://schemas.microsoft.com/office/drawing/2014/main" id="{4C3E2662-581C-A505-4998-FD321F83DFB7}"/>
              </a:ext>
            </a:extLst>
          </p:cNvPr>
          <p:cNvGraphicFramePr>
            <a:graphicFrameLocks noGrp="1"/>
          </p:cNvGraphicFramePr>
          <p:nvPr>
            <p:ph idx="1"/>
            <p:extLst>
              <p:ext uri="{D42A27DB-BD31-4B8C-83A1-F6EECF244321}">
                <p14:modId xmlns:p14="http://schemas.microsoft.com/office/powerpoint/2010/main" val="2707307143"/>
              </p:ext>
            </p:extLst>
          </p:nvPr>
        </p:nvGraphicFramePr>
        <p:xfrm>
          <a:off x="1286933" y="1948543"/>
          <a:ext cx="9618133" cy="40934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512320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F38F79B-8008-733D-1D4A-9E99E6ED39F4}"/>
              </a:ext>
            </a:extLst>
          </p:cNvPr>
          <p:cNvSpPr>
            <a:spLocks noGrp="1"/>
          </p:cNvSpPr>
          <p:nvPr>
            <p:ph type="title"/>
          </p:nvPr>
        </p:nvSpPr>
        <p:spPr>
          <a:xfrm>
            <a:off x="1286933" y="609600"/>
            <a:ext cx="10197494" cy="1099457"/>
          </a:xfrm>
        </p:spPr>
        <p:txBody>
          <a:bodyPr>
            <a:normAutofit/>
          </a:bodyPr>
          <a:lstStyle/>
          <a:p>
            <a:pPr algn="ctr"/>
            <a:r>
              <a:rPr lang="en-CA" b="1" dirty="0"/>
              <a:t>INTRODUCTION</a:t>
            </a:r>
          </a:p>
        </p:txBody>
      </p:sp>
      <p:sp>
        <p:nvSpPr>
          <p:cNvPr id="27" name="Isosceles Triangle 26">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15" name="Isosceles Triangle 14">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graphicFrame>
        <p:nvGraphicFramePr>
          <p:cNvPr id="6" name="Rectangle 1">
            <a:extLst>
              <a:ext uri="{FF2B5EF4-FFF2-40B4-BE49-F238E27FC236}">
                <a16:creationId xmlns:a16="http://schemas.microsoft.com/office/drawing/2014/main" id="{F54A8FBF-C5B1-8973-FD7F-D56EBF8E7419}"/>
              </a:ext>
            </a:extLst>
          </p:cNvPr>
          <p:cNvGraphicFramePr>
            <a:graphicFrameLocks noGrp="1"/>
          </p:cNvGraphicFramePr>
          <p:nvPr>
            <p:ph idx="1"/>
            <p:extLst>
              <p:ext uri="{D42A27DB-BD31-4B8C-83A1-F6EECF244321}">
                <p14:modId xmlns:p14="http://schemas.microsoft.com/office/powerpoint/2010/main" val="973573855"/>
              </p:ext>
            </p:extLst>
          </p:nvPr>
        </p:nvGraphicFramePr>
        <p:xfrm>
          <a:off x="1062567" y="1802239"/>
          <a:ext cx="9618133" cy="40934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531611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642022-1C13-F2B1-EC55-8092A50A9DF4}"/>
              </a:ext>
            </a:extLst>
          </p:cNvPr>
          <p:cNvSpPr>
            <a:spLocks noGrp="1"/>
          </p:cNvSpPr>
          <p:nvPr>
            <p:ph type="title"/>
          </p:nvPr>
        </p:nvSpPr>
        <p:spPr>
          <a:xfrm>
            <a:off x="4349123" y="609600"/>
            <a:ext cx="4924878" cy="1320800"/>
          </a:xfrm>
        </p:spPr>
        <p:txBody>
          <a:bodyPr anchor="ctr">
            <a:normAutofit/>
          </a:bodyPr>
          <a:lstStyle/>
          <a:p>
            <a:r>
              <a:rPr lang="en-CA" b="1"/>
              <a:t>PROBLEM STATEMENT</a:t>
            </a:r>
            <a:endParaRPr lang="en-CA" b="1" dirty="0"/>
          </a:p>
        </p:txBody>
      </p:sp>
      <p:pic>
        <p:nvPicPr>
          <p:cNvPr id="8" name="Graphic 7" descr="Hospital">
            <a:extLst>
              <a:ext uri="{FF2B5EF4-FFF2-40B4-BE49-F238E27FC236}">
                <a16:creationId xmlns:a16="http://schemas.microsoft.com/office/drawing/2014/main" id="{510BA645-0E42-869A-5FA6-BDAE303532A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99814" y="1726627"/>
            <a:ext cx="3251701" cy="3251701"/>
          </a:xfrm>
          <a:prstGeom prst="rect">
            <a:avLst/>
          </a:prstGeom>
        </p:spPr>
      </p:pic>
      <p:sp>
        <p:nvSpPr>
          <p:cNvPr id="4" name="Rectangle 2">
            <a:extLst>
              <a:ext uri="{FF2B5EF4-FFF2-40B4-BE49-F238E27FC236}">
                <a16:creationId xmlns:a16="http://schemas.microsoft.com/office/drawing/2014/main" id="{2DAA1A67-7B40-025A-0F71-2E0D7EBD2CB7}"/>
              </a:ext>
            </a:extLst>
          </p:cNvPr>
          <p:cNvSpPr>
            <a:spLocks noGrp="1" noChangeArrowheads="1"/>
          </p:cNvSpPr>
          <p:nvPr>
            <p:ph idx="1"/>
          </p:nvPr>
        </p:nvSpPr>
        <p:spPr bwMode="auto">
          <a:xfrm>
            <a:off x="4349123" y="2160590"/>
            <a:ext cx="4921876" cy="3739698"/>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rmAutofit/>
          </a:bodyPr>
          <a:lstStyle/>
          <a:p>
            <a:pPr defTabSz="914400" eaLnBrk="0" fontAlgn="base" hangingPunct="0">
              <a:spcBef>
                <a:spcPct val="0"/>
              </a:spcBef>
              <a:spcAft>
                <a:spcPts val="600"/>
              </a:spcAft>
              <a:buClrTx/>
              <a:buSzTx/>
            </a:pPr>
            <a:r>
              <a:rPr kumimoji="0" lang="en-US" altLang="en-US" b="0" i="0" u="none" strike="noStrike" cap="none" normalizeH="0" baseline="0" dirty="0">
                <a:ln>
                  <a:noFill/>
                </a:ln>
                <a:effectLst/>
                <a:latin typeface="Arial" panose="020B0604020202020204" pitchFamily="34" charset="0"/>
              </a:rPr>
              <a:t>This project aims to analyze healthcare cost patterns in Canada based on jurisdictions, age groups, and medical cases, and to build a predictive model to estimate individual patient costs. </a:t>
            </a:r>
          </a:p>
          <a:p>
            <a:pPr defTabSz="914400" eaLnBrk="0" fontAlgn="base" hangingPunct="0">
              <a:spcBef>
                <a:spcPct val="0"/>
              </a:spcBef>
              <a:spcAft>
                <a:spcPts val="600"/>
              </a:spcAft>
              <a:buClrTx/>
              <a:buSzTx/>
            </a:pPr>
            <a:r>
              <a:rPr kumimoji="0" lang="en-US" altLang="en-US" b="0" i="0" u="none" strike="noStrike" cap="none" normalizeH="0" baseline="0" dirty="0">
                <a:ln>
                  <a:noFill/>
                </a:ln>
                <a:effectLst/>
                <a:latin typeface="Arial" panose="020B0604020202020204" pitchFamily="34" charset="0"/>
              </a:rPr>
              <a:t>The goal is to support data-driven decisions for resource allocation and cost management in the healthcare system.</a:t>
            </a:r>
          </a:p>
        </p:txBody>
      </p:sp>
    </p:spTree>
    <p:extLst>
      <p:ext uri="{BB962C8B-B14F-4D97-AF65-F5344CB8AC3E}">
        <p14:creationId xmlns:p14="http://schemas.microsoft.com/office/powerpoint/2010/main" val="17283745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1ACAFD4-E1F2-323D-813B-C7FCF8BD8907}"/>
              </a:ext>
            </a:extLst>
          </p:cNvPr>
          <p:cNvSpPr>
            <a:spLocks noGrp="1"/>
          </p:cNvSpPr>
          <p:nvPr>
            <p:ph type="title"/>
          </p:nvPr>
        </p:nvSpPr>
        <p:spPr>
          <a:xfrm>
            <a:off x="1286933" y="609600"/>
            <a:ext cx="10197494" cy="1099457"/>
          </a:xfrm>
        </p:spPr>
        <p:txBody>
          <a:bodyPr>
            <a:normAutofit/>
          </a:bodyPr>
          <a:lstStyle/>
          <a:p>
            <a:pPr algn="ctr"/>
            <a:r>
              <a:rPr lang="en-CA" b="1" dirty="0"/>
              <a:t>PROJECT GOAL</a:t>
            </a:r>
          </a:p>
        </p:txBody>
      </p:sp>
      <p:sp>
        <p:nvSpPr>
          <p:cNvPr id="12" name="Isosceles Triangle 11">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14" name="Isosceles Triangle 13">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graphicFrame>
        <p:nvGraphicFramePr>
          <p:cNvPr id="5" name="Content Placeholder 2">
            <a:extLst>
              <a:ext uri="{FF2B5EF4-FFF2-40B4-BE49-F238E27FC236}">
                <a16:creationId xmlns:a16="http://schemas.microsoft.com/office/drawing/2014/main" id="{21A627B7-7C80-6A7D-2268-B18D8116DD2A}"/>
              </a:ext>
            </a:extLst>
          </p:cNvPr>
          <p:cNvGraphicFramePr>
            <a:graphicFrameLocks noGrp="1"/>
          </p:cNvGraphicFramePr>
          <p:nvPr>
            <p:ph idx="1"/>
            <p:extLst>
              <p:ext uri="{D42A27DB-BD31-4B8C-83A1-F6EECF244321}">
                <p14:modId xmlns:p14="http://schemas.microsoft.com/office/powerpoint/2010/main" val="3226310008"/>
              </p:ext>
            </p:extLst>
          </p:nvPr>
        </p:nvGraphicFramePr>
        <p:xfrm>
          <a:off x="1286933" y="1948543"/>
          <a:ext cx="9618133" cy="40934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954597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D2F2D-06A1-11B5-1357-3441D8062351}"/>
              </a:ext>
            </a:extLst>
          </p:cNvPr>
          <p:cNvSpPr>
            <a:spLocks noGrp="1"/>
          </p:cNvSpPr>
          <p:nvPr>
            <p:ph type="title"/>
          </p:nvPr>
        </p:nvSpPr>
        <p:spPr>
          <a:xfrm>
            <a:off x="5536734" y="609600"/>
            <a:ext cx="3737268" cy="1320800"/>
          </a:xfrm>
        </p:spPr>
        <p:txBody>
          <a:bodyPr vert="horz" lIns="91440" tIns="45720" rIns="91440" bIns="45720" rtlCol="0" anchor="t">
            <a:normAutofit/>
          </a:bodyPr>
          <a:lstStyle/>
          <a:p>
            <a:pPr algn="ctr"/>
            <a:r>
              <a:rPr lang="en-US" b="1" dirty="0"/>
              <a:t>DATA OVERVIEW</a:t>
            </a:r>
          </a:p>
        </p:txBody>
      </p:sp>
      <p:sp>
        <p:nvSpPr>
          <p:cNvPr id="4" name="TextBox 3">
            <a:extLst>
              <a:ext uri="{FF2B5EF4-FFF2-40B4-BE49-F238E27FC236}">
                <a16:creationId xmlns:a16="http://schemas.microsoft.com/office/drawing/2014/main" id="{01DA7AF9-7FD5-823A-7621-4086EB99D36F}"/>
              </a:ext>
            </a:extLst>
          </p:cNvPr>
          <p:cNvSpPr txBox="1"/>
          <p:nvPr/>
        </p:nvSpPr>
        <p:spPr>
          <a:xfrm>
            <a:off x="5209563" y="2160589"/>
            <a:ext cx="4064439" cy="3880773"/>
          </a:xfrm>
          <a:prstGeom prst="rect">
            <a:avLst/>
          </a:prstGeom>
        </p:spPr>
        <p:txBody>
          <a:bodyPr vert="horz" lIns="91440" tIns="45720" rIns="91440" bIns="45720" rtlCol="0">
            <a:normAutofit/>
          </a:bodyPr>
          <a:lstStyle/>
          <a:p>
            <a:pPr>
              <a:spcBef>
                <a:spcPts val="1000"/>
              </a:spcBef>
              <a:buClr>
                <a:schemeClr val="accent1"/>
              </a:buClr>
              <a:buSzPct val="80000"/>
              <a:buFont typeface="Wingdings 3" charset="2"/>
              <a:buChar char=""/>
            </a:pPr>
            <a:r>
              <a:rPr lang="en-US" sz="2400" b="0" i="0" baseline="0" dirty="0">
                <a:solidFill>
                  <a:schemeClr val="tx1">
                    <a:lumMod val="75000"/>
                    <a:lumOff val="25000"/>
                  </a:schemeClr>
                </a:solidFill>
              </a:rPr>
              <a:t>Dataset covers years </a:t>
            </a:r>
            <a:r>
              <a:rPr lang="en-US" sz="2400" i="0" baseline="0" dirty="0">
                <a:solidFill>
                  <a:schemeClr val="tx1">
                    <a:lumMod val="75000"/>
                    <a:lumOff val="25000"/>
                  </a:schemeClr>
                </a:solidFill>
              </a:rPr>
              <a:t>2017 to 2022</a:t>
            </a:r>
            <a:endParaRPr lang="en-US" sz="2400" dirty="0">
              <a:solidFill>
                <a:schemeClr val="tx1">
                  <a:lumMod val="75000"/>
                  <a:lumOff val="25000"/>
                </a:schemeClr>
              </a:solidFill>
            </a:endParaRPr>
          </a:p>
          <a:p>
            <a:pPr>
              <a:spcBef>
                <a:spcPts val="1000"/>
              </a:spcBef>
              <a:buClr>
                <a:schemeClr val="accent1"/>
              </a:buClr>
              <a:buSzPct val="80000"/>
              <a:buFont typeface="Wingdings 3" charset="2"/>
              <a:buChar char=""/>
            </a:pPr>
            <a:r>
              <a:rPr lang="en-US" sz="2400" b="0" i="0" dirty="0">
                <a:solidFill>
                  <a:schemeClr val="tx1">
                    <a:lumMod val="75000"/>
                    <a:lumOff val="25000"/>
                  </a:schemeClr>
                </a:solidFill>
                <a:effectLst/>
              </a:rPr>
              <a:t>Source: Canadian Institute for Health Information dataset.</a:t>
            </a:r>
          </a:p>
          <a:p>
            <a:pPr>
              <a:spcBef>
                <a:spcPts val="1000"/>
              </a:spcBef>
              <a:buClr>
                <a:schemeClr val="accent1"/>
              </a:buClr>
              <a:buSzPct val="80000"/>
              <a:buFont typeface="Wingdings 3" charset="2"/>
              <a:buChar char=""/>
            </a:pPr>
            <a:r>
              <a:rPr lang="en-US" sz="2400" b="0" i="0" dirty="0">
                <a:solidFill>
                  <a:schemeClr val="tx1">
                    <a:lumMod val="75000"/>
                    <a:lumOff val="25000"/>
                  </a:schemeClr>
                </a:solidFill>
                <a:effectLst/>
              </a:rPr>
              <a:t>Key variables: Age, length of stay, diagnosis codes, geographic region</a:t>
            </a:r>
            <a:r>
              <a:rPr lang="en-US" sz="2400" dirty="0">
                <a:solidFill>
                  <a:schemeClr val="tx1">
                    <a:lumMod val="75000"/>
                    <a:lumOff val="25000"/>
                  </a:schemeClr>
                </a:solidFill>
              </a:rPr>
              <a:t>, cost of hospital and physician</a:t>
            </a:r>
            <a:r>
              <a:rPr lang="en-US" dirty="0">
                <a:solidFill>
                  <a:schemeClr val="tx1">
                    <a:lumMod val="75000"/>
                    <a:lumOff val="25000"/>
                  </a:schemeClr>
                </a:solidFill>
              </a:rPr>
              <a:t>.</a:t>
            </a:r>
            <a:endParaRPr lang="en-US" b="0" i="0" dirty="0">
              <a:solidFill>
                <a:schemeClr val="tx1">
                  <a:lumMod val="75000"/>
                  <a:lumOff val="25000"/>
                </a:schemeClr>
              </a:solidFill>
              <a:effectLst/>
            </a:endParaRPr>
          </a:p>
        </p:txBody>
      </p:sp>
      <p:pic>
        <p:nvPicPr>
          <p:cNvPr id="21" name="Picture 20" descr="Graph on document with pen">
            <a:extLst>
              <a:ext uri="{FF2B5EF4-FFF2-40B4-BE49-F238E27FC236}">
                <a16:creationId xmlns:a16="http://schemas.microsoft.com/office/drawing/2014/main" id="{0E4DBA3D-8DFD-6822-2FF1-D88B7A479F34}"/>
              </a:ext>
            </a:extLst>
          </p:cNvPr>
          <p:cNvPicPr>
            <a:picLocks noChangeAspect="1"/>
          </p:cNvPicPr>
          <p:nvPr/>
        </p:nvPicPr>
        <p:blipFill>
          <a:blip r:embed="rId2"/>
          <a:srcRect l="30524" r="16966" b="-2"/>
          <a:stretch/>
        </p:blipFill>
        <p:spPr>
          <a:xfrm>
            <a:off x="20" y="-1"/>
            <a:ext cx="5394940" cy="6858001"/>
          </a:xfrm>
          <a:custGeom>
            <a:avLst/>
            <a:gdLst/>
            <a:ahLst/>
            <a:cxnLst/>
            <a:rect l="l" t="t" r="r" b="b"/>
            <a:pathLst>
              <a:path w="5394960" h="6858000">
                <a:moveTo>
                  <a:pt x="842596" y="0"/>
                </a:moveTo>
                <a:lnTo>
                  <a:pt x="5394960" y="0"/>
                </a:lnTo>
                <a:lnTo>
                  <a:pt x="5394960" y="21851"/>
                </a:lnTo>
                <a:lnTo>
                  <a:pt x="4365943" y="6858000"/>
                </a:lnTo>
                <a:lnTo>
                  <a:pt x="0" y="6858000"/>
                </a:lnTo>
                <a:lnTo>
                  <a:pt x="0" y="5666154"/>
                </a:lnTo>
                <a:close/>
              </a:path>
            </a:pathLst>
          </a:custGeom>
        </p:spPr>
      </p:pic>
    </p:spTree>
    <p:extLst>
      <p:ext uri="{BB962C8B-B14F-4D97-AF65-F5344CB8AC3E}">
        <p14:creationId xmlns:p14="http://schemas.microsoft.com/office/powerpoint/2010/main" val="4210865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5" name="Isosceles Triangle 14">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DAB17A76-D748-A4B5-27FF-FA62F090B1B3}"/>
              </a:ext>
            </a:extLst>
          </p:cNvPr>
          <p:cNvSpPr>
            <a:spLocks noGrp="1"/>
          </p:cNvSpPr>
          <p:nvPr>
            <p:ph type="title"/>
          </p:nvPr>
        </p:nvSpPr>
        <p:spPr>
          <a:xfrm>
            <a:off x="673754" y="643467"/>
            <a:ext cx="4203045" cy="1375608"/>
          </a:xfrm>
        </p:spPr>
        <p:txBody>
          <a:bodyPr anchor="ctr">
            <a:normAutofit/>
          </a:bodyPr>
          <a:lstStyle/>
          <a:p>
            <a:r>
              <a:rPr lang="en-CA" b="1">
                <a:solidFill>
                  <a:schemeClr val="bg1"/>
                </a:solidFill>
              </a:rPr>
              <a:t>EXPLORATORY DATA ANALYSIS </a:t>
            </a:r>
          </a:p>
        </p:txBody>
      </p:sp>
      <p:sp>
        <p:nvSpPr>
          <p:cNvPr id="6" name="Rectangle 1">
            <a:extLst>
              <a:ext uri="{FF2B5EF4-FFF2-40B4-BE49-F238E27FC236}">
                <a16:creationId xmlns:a16="http://schemas.microsoft.com/office/drawing/2014/main" id="{AED3702B-2A00-AA63-4E82-68DC13C1652A}"/>
              </a:ext>
            </a:extLst>
          </p:cNvPr>
          <p:cNvSpPr>
            <a:spLocks noGrp="1" noChangeArrowheads="1"/>
          </p:cNvSpPr>
          <p:nvPr>
            <p:ph idx="1"/>
          </p:nvPr>
        </p:nvSpPr>
        <p:spPr bwMode="auto">
          <a:xfrm>
            <a:off x="673754" y="2160590"/>
            <a:ext cx="3973943" cy="344011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rmAutofit/>
          </a:bodyPr>
          <a:lstStyle/>
          <a:p>
            <a:pPr defTabSz="914400" eaLnBrk="0" fontAlgn="base" hangingPunct="0">
              <a:spcBef>
                <a:spcPct val="0"/>
              </a:spcBef>
              <a:spcAft>
                <a:spcPts val="600"/>
              </a:spcAft>
              <a:buClrTx/>
              <a:buSzTx/>
            </a:pPr>
            <a:r>
              <a:rPr lang="en-CA"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The following chart depicts average estimated hospital cost for different jurisdictions. </a:t>
            </a:r>
          </a:p>
          <a:p>
            <a:pPr defTabSz="914400" eaLnBrk="0" fontAlgn="base" hangingPunct="0">
              <a:spcBef>
                <a:spcPct val="0"/>
              </a:spcBef>
              <a:spcAft>
                <a:spcPts val="600"/>
              </a:spcAft>
              <a:buClrTx/>
              <a:buSzTx/>
            </a:pPr>
            <a:r>
              <a:rPr lang="en-CA"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Newfoundland shows the highest estimated hospital cost compared to other provinces.</a:t>
            </a:r>
          </a:p>
          <a:p>
            <a:pPr marL="0" marR="0" lvl="0" indent="0" defTabSz="914400" rtl="0" eaLnBrk="0" fontAlgn="base" latinLnBrk="0" hangingPunct="0">
              <a:spcBef>
                <a:spcPct val="0"/>
              </a:spcBef>
              <a:spcAft>
                <a:spcPts val="600"/>
              </a:spcAft>
              <a:buClrTx/>
              <a:buSzTx/>
              <a:buNone/>
              <a:tabLst/>
            </a:pPr>
            <a:endParaRPr kumimoji="0" lang="en-US" altLang="en-US" b="0" i="0" u="none" strike="noStrike" cap="none" normalizeH="0" baseline="0" dirty="0">
              <a:ln>
                <a:noFill/>
              </a:ln>
              <a:solidFill>
                <a:schemeClr val="bg1"/>
              </a:solidFill>
              <a:effectLst/>
              <a:latin typeface="Arial" panose="020B0604020202020204" pitchFamily="34" charset="0"/>
            </a:endParaRPr>
          </a:p>
        </p:txBody>
      </p:sp>
      <p:pic>
        <p:nvPicPr>
          <p:cNvPr id="5" name="Content Placeholder 4" descr="A graph of a number of patients&#10;&#10;AI-generated content may be incorrect.">
            <a:extLst>
              <a:ext uri="{FF2B5EF4-FFF2-40B4-BE49-F238E27FC236}">
                <a16:creationId xmlns:a16="http://schemas.microsoft.com/office/drawing/2014/main" id="{A7185FD6-27CC-6BD7-680A-F2B2E7857036}"/>
              </a:ext>
            </a:extLst>
          </p:cNvPr>
          <p:cNvPicPr>
            <a:picLocks noChangeAspect="1"/>
          </p:cNvPicPr>
          <p:nvPr/>
        </p:nvPicPr>
        <p:blipFill>
          <a:blip r:embed="rId2"/>
          <a:stretch>
            <a:fillRect/>
          </a:stretch>
        </p:blipFill>
        <p:spPr>
          <a:xfrm>
            <a:off x="5607162" y="1609344"/>
            <a:ext cx="6261750" cy="4178807"/>
          </a:xfrm>
          <a:prstGeom prst="rect">
            <a:avLst/>
          </a:prstGeom>
        </p:spPr>
      </p:pic>
      <p:sp>
        <p:nvSpPr>
          <p:cNvPr id="17" name="Isosceles Triangle 16">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34700749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4" name="Isosceles Triangle 13">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extBox 1">
            <a:extLst>
              <a:ext uri="{FF2B5EF4-FFF2-40B4-BE49-F238E27FC236}">
                <a16:creationId xmlns:a16="http://schemas.microsoft.com/office/drawing/2014/main" id="{D8E4ECF2-85C1-4355-2367-E453A3EDB4D5}"/>
              </a:ext>
            </a:extLst>
          </p:cNvPr>
          <p:cNvSpPr txBox="1"/>
          <p:nvPr/>
        </p:nvSpPr>
        <p:spPr>
          <a:xfrm>
            <a:off x="673754" y="2160590"/>
            <a:ext cx="3973943" cy="3440110"/>
          </a:xfrm>
          <a:prstGeom prst="rect">
            <a:avLst/>
          </a:prstGeom>
        </p:spPr>
        <p:txBody>
          <a:bodyPr vert="horz" lIns="91440" tIns="45720" rIns="91440" bIns="45720" rtlCol="0">
            <a:normAutofit/>
          </a:bodyPr>
          <a:lstStyle/>
          <a:p>
            <a:pPr>
              <a:spcBef>
                <a:spcPts val="1000"/>
              </a:spcBef>
              <a:buClr>
                <a:schemeClr val="accent1"/>
              </a:buClr>
              <a:buSzPct val="80000"/>
              <a:buFont typeface="Wingdings 3" charset="2"/>
              <a:buChar char=""/>
            </a:pPr>
            <a:r>
              <a:rPr lang="en-US" dirty="0">
                <a:solidFill>
                  <a:schemeClr val="bg1"/>
                </a:solidFill>
                <a:effectLst/>
              </a:rPr>
              <a:t> We also created a heatmap to show the correlation matrix, which helped us quickly identify which features had strong or weak relationships with each other. </a:t>
            </a:r>
          </a:p>
          <a:p>
            <a:pPr marL="0" marR="0" lvl="0" indent="0" fontAlgn="base">
              <a:spcBef>
                <a:spcPts val="1000"/>
              </a:spcBef>
              <a:buClr>
                <a:schemeClr val="accent1"/>
              </a:buClr>
              <a:buSzPct val="80000"/>
              <a:buFont typeface="Wingdings 3" charset="2"/>
              <a:buChar char=""/>
              <a:tabLst/>
            </a:pPr>
            <a:endParaRPr kumimoji="0" lang="en-US" altLang="en-US" b="0" i="0" u="none" strike="noStrike" cap="none" normalizeH="0" baseline="0" dirty="0">
              <a:ln>
                <a:noFill/>
              </a:ln>
              <a:solidFill>
                <a:schemeClr val="bg1"/>
              </a:solidFill>
              <a:effectLst/>
            </a:endParaRPr>
          </a:p>
          <a:p>
            <a:pPr>
              <a:spcBef>
                <a:spcPts val="1000"/>
              </a:spcBef>
              <a:buClr>
                <a:schemeClr val="accent1"/>
              </a:buClr>
              <a:buSzPct val="80000"/>
              <a:buFont typeface="Wingdings 3" charset="2"/>
              <a:buChar char=""/>
            </a:pPr>
            <a:endParaRPr lang="en-US" dirty="0">
              <a:solidFill>
                <a:schemeClr val="bg1"/>
              </a:solidFill>
            </a:endParaRPr>
          </a:p>
          <a:p>
            <a:pPr>
              <a:spcBef>
                <a:spcPts val="1000"/>
              </a:spcBef>
              <a:buClr>
                <a:schemeClr val="accent1"/>
              </a:buClr>
              <a:buSzPct val="80000"/>
              <a:buFont typeface="Wingdings 3" charset="2"/>
              <a:buChar char=""/>
            </a:pPr>
            <a:endParaRPr lang="en-US" dirty="0">
              <a:solidFill>
                <a:schemeClr val="bg1"/>
              </a:solidFill>
            </a:endParaRPr>
          </a:p>
        </p:txBody>
      </p:sp>
      <p:pic>
        <p:nvPicPr>
          <p:cNvPr id="5" name="Content Placeholder 4">
            <a:extLst>
              <a:ext uri="{FF2B5EF4-FFF2-40B4-BE49-F238E27FC236}">
                <a16:creationId xmlns:a16="http://schemas.microsoft.com/office/drawing/2014/main" id="{7F1ED7BB-FFA8-877C-D08E-F08BBED61237}"/>
              </a:ext>
            </a:extLst>
          </p:cNvPr>
          <p:cNvPicPr>
            <a:picLocks noGrp="1" noChangeAspect="1"/>
          </p:cNvPicPr>
          <p:nvPr>
            <p:ph idx="1"/>
          </p:nvPr>
        </p:nvPicPr>
        <p:blipFill>
          <a:blip r:embed="rId2"/>
          <a:stretch>
            <a:fillRect/>
          </a:stretch>
        </p:blipFill>
        <p:spPr>
          <a:xfrm>
            <a:off x="6096001" y="1043874"/>
            <a:ext cx="5143500" cy="4757737"/>
          </a:xfrm>
          <a:prstGeom prst="rect">
            <a:avLst/>
          </a:prstGeom>
        </p:spPr>
      </p:pic>
      <p:sp>
        <p:nvSpPr>
          <p:cNvPr id="16" name="Isosceles Triangle 15">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6598035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4" name="Isosceles Triangle 13">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B822D265-6A43-6945-AD3B-63622708CD1C}"/>
              </a:ext>
            </a:extLst>
          </p:cNvPr>
          <p:cNvSpPr>
            <a:spLocks noGrp="1"/>
          </p:cNvSpPr>
          <p:nvPr>
            <p:ph type="title"/>
          </p:nvPr>
        </p:nvSpPr>
        <p:spPr>
          <a:xfrm>
            <a:off x="673754" y="643467"/>
            <a:ext cx="4203045" cy="1375608"/>
          </a:xfrm>
        </p:spPr>
        <p:txBody>
          <a:bodyPr vert="horz" lIns="91440" tIns="45720" rIns="91440" bIns="45720" rtlCol="0" anchor="ctr">
            <a:normAutofit/>
          </a:bodyPr>
          <a:lstStyle/>
          <a:p>
            <a:r>
              <a:rPr lang="en-US" b="1" i="0">
                <a:solidFill>
                  <a:schemeClr val="bg1"/>
                </a:solidFill>
                <a:effectLst/>
              </a:rPr>
              <a:t>FEATURE SELECTION</a:t>
            </a:r>
            <a:endParaRPr lang="en-US">
              <a:solidFill>
                <a:schemeClr val="bg1"/>
              </a:solidFill>
            </a:endParaRPr>
          </a:p>
        </p:txBody>
      </p:sp>
      <p:sp>
        <p:nvSpPr>
          <p:cNvPr id="3" name="TextBox 2">
            <a:extLst>
              <a:ext uri="{FF2B5EF4-FFF2-40B4-BE49-F238E27FC236}">
                <a16:creationId xmlns:a16="http://schemas.microsoft.com/office/drawing/2014/main" id="{E2E9C18C-1FC3-3DD1-773C-B74B5C3344AC}"/>
              </a:ext>
            </a:extLst>
          </p:cNvPr>
          <p:cNvSpPr txBox="1"/>
          <p:nvPr/>
        </p:nvSpPr>
        <p:spPr>
          <a:xfrm>
            <a:off x="673754" y="2160590"/>
            <a:ext cx="3973943" cy="3440110"/>
          </a:xfrm>
          <a:prstGeom prst="rect">
            <a:avLst/>
          </a:prstGeom>
        </p:spPr>
        <p:txBody>
          <a:bodyPr vert="horz" lIns="91440" tIns="45720" rIns="91440" bIns="45720" rtlCol="0">
            <a:normAutofit/>
          </a:bodyPr>
          <a:lstStyle/>
          <a:p>
            <a:pPr>
              <a:spcBef>
                <a:spcPts val="1000"/>
              </a:spcBef>
              <a:buClr>
                <a:schemeClr val="accent1"/>
              </a:buClr>
              <a:buSzPct val="80000"/>
              <a:buFont typeface="Wingdings 3" charset="2"/>
              <a:buChar char=""/>
            </a:pPr>
            <a:r>
              <a:rPr lang="en-US" dirty="0">
                <a:solidFill>
                  <a:schemeClr val="bg1"/>
                </a:solidFill>
                <a:effectLst/>
              </a:rPr>
              <a:t>Feature selection was performed using both Recursive Feature Elimination (RFE) and embedded methods to identify the most relevant predictors for our model. This helped in improving model performance and interpretability by eliminating less important variables.</a:t>
            </a:r>
          </a:p>
          <a:p>
            <a:pPr>
              <a:spcBef>
                <a:spcPts val="1000"/>
              </a:spcBef>
              <a:buClr>
                <a:schemeClr val="accent1"/>
              </a:buClr>
              <a:buSzPct val="80000"/>
              <a:buFont typeface="Wingdings 3" charset="2"/>
              <a:buChar char=""/>
            </a:pPr>
            <a:endParaRPr lang="en-US" dirty="0">
              <a:solidFill>
                <a:schemeClr val="bg1"/>
              </a:solidFill>
            </a:endParaRPr>
          </a:p>
        </p:txBody>
      </p:sp>
      <p:pic>
        <p:nvPicPr>
          <p:cNvPr id="5" name="Content Placeholder 4" descr="A graph with blue squares&#10;&#10;AI-generated content may be incorrect.">
            <a:extLst>
              <a:ext uri="{FF2B5EF4-FFF2-40B4-BE49-F238E27FC236}">
                <a16:creationId xmlns:a16="http://schemas.microsoft.com/office/drawing/2014/main" id="{E2E0CBC4-75F8-C469-E6D3-115AC620BF76}"/>
              </a:ext>
            </a:extLst>
          </p:cNvPr>
          <p:cNvPicPr>
            <a:picLocks noChangeAspect="1"/>
          </p:cNvPicPr>
          <p:nvPr/>
        </p:nvPicPr>
        <p:blipFill>
          <a:blip r:embed="rId2"/>
          <a:stretch>
            <a:fillRect/>
          </a:stretch>
        </p:blipFill>
        <p:spPr>
          <a:xfrm>
            <a:off x="5872754" y="1654069"/>
            <a:ext cx="5522629" cy="3369621"/>
          </a:xfrm>
          <a:prstGeom prst="rect">
            <a:avLst/>
          </a:prstGeom>
        </p:spPr>
      </p:pic>
      <p:sp>
        <p:nvSpPr>
          <p:cNvPr id="16" name="Isosceles Triangle 15">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344270092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Facet</Template>
  <TotalTime>282</TotalTime>
  <Words>670</Words>
  <Application>Microsoft Office PowerPoint</Application>
  <PresentationFormat>Widescreen</PresentationFormat>
  <Paragraphs>76</Paragraphs>
  <Slides>17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Aptos</vt:lpstr>
      <vt:lpstr>Arial</vt:lpstr>
      <vt:lpstr>Bodoni MT</vt:lpstr>
      <vt:lpstr>Calibri</vt:lpstr>
      <vt:lpstr>DeepSeek-CJK-patch</vt:lpstr>
      <vt:lpstr>Trebuchet MS</vt:lpstr>
      <vt:lpstr>Wingdings 3</vt:lpstr>
      <vt:lpstr>Facet</vt:lpstr>
      <vt:lpstr>HEALTHCARE COST PREDICTION</vt:lpstr>
      <vt:lpstr>TABLE OF CONTENTS</vt:lpstr>
      <vt:lpstr>INTRODUCTION</vt:lpstr>
      <vt:lpstr>PROBLEM STATEMENT</vt:lpstr>
      <vt:lpstr>PROJECT GOAL</vt:lpstr>
      <vt:lpstr>DATA OVERVIEW</vt:lpstr>
      <vt:lpstr>EXPLORATORY DATA ANALYSIS </vt:lpstr>
      <vt:lpstr>PowerPoint Presentation</vt:lpstr>
      <vt:lpstr>FEATURE SELECTION</vt:lpstr>
      <vt:lpstr>MODEL BUILDING </vt:lpstr>
      <vt:lpstr>PowerPoint Presentation</vt:lpstr>
      <vt:lpstr>PowerPoint Presentation</vt:lpstr>
      <vt:lpstr>PowerPoint Presentation</vt:lpstr>
      <vt:lpstr>CHALLENGES FACED</vt:lpstr>
      <vt:lpstr>RECOMMENDATIONS</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Rajwinder Kaur</dc:creator>
  <cp:lastModifiedBy>Prabhleen Kaur</cp:lastModifiedBy>
  <cp:revision>27</cp:revision>
  <dcterms:created xsi:type="dcterms:W3CDTF">2025-04-16T14:02:28Z</dcterms:created>
  <dcterms:modified xsi:type="dcterms:W3CDTF">2025-04-16T23:37:18Z</dcterms:modified>
</cp:coreProperties>
</file>