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Exceeds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7.0</c:v>
                </c:pt>
                <c:pt idx="1">
                  <c:v>10.0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Fully Meets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46.0</c:v>
                </c:pt>
                <c:pt idx="1">
                  <c:v>42.0</c:v>
                </c:pt>
                <c:pt idx="2">
                  <c:v>47.0</c:v>
                </c:pt>
                <c:pt idx="3">
                  <c:v>47.0</c:v>
                </c:pt>
                <c:pt idx="4">
                  <c:v>46.0</c:v>
                </c:pt>
                <c:pt idx="5">
                  <c:v>37.0</c:v>
                </c:pt>
                <c:pt idx="6">
                  <c:v>39.0</c:v>
                </c:pt>
                <c:pt idx="7">
                  <c:v>43.0</c:v>
                </c:pt>
                <c:pt idx="8">
                  <c:v>46.0</c:v>
                </c:pt>
                <c:pt idx="9">
                  <c:v>48.0</c:v>
                </c:pt>
              </c:numCache>
            </c:numRef>
          </c:val>
        </c:ser>
        <c:ser>
          <c:idx val="2"/>
          <c:order val="2"/>
          <c:tx>
            <c:v>Needs Improvement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5.0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ser>
          <c:idx val="3"/>
          <c:order val="3"/>
          <c:tx>
            <c:v>PIP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overlap val="100"/>
        <c:gapWidth val="75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862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141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889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275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1067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024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3154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387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3758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7275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106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8522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412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523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250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3833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200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254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103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577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036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853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800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5118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61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8458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6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91333" y="2948304"/>
            <a:ext cx="1027892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PRABHA.S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312214905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APPLICATION)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9618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flipV="1" rot="10800000">
            <a:off x="739774" y="1884998"/>
            <a:ext cx="11087413" cy="31513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8712" y="1049337"/>
            <a:ext cx="8315325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Clustering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Propensity Scoring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Survival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Network Analysis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Machine Learning Algorithms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Simulation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Bayesian Networks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868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257971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375171" y="1582340"/>
            <a:ext cx="1020722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0" baseline="0">
                <a:latin typeface="Bahnschrift Light Condensed" pitchFamily="2" charset="0"/>
                <a:ea typeface="Bahnschrift Light Condensed" pitchFamily="2" charset="0"/>
                <a:cs typeface="Lucida Sans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zh-CN" altLang="en-US" sz="4000" b="0" i="0" u="none" strike="noStrike" kern="0" cap="none" spc="0" baseline="0">
              <a:latin typeface="Bahnschrift Light Condensed" pitchFamily="2" charset="0"/>
              <a:ea typeface="Bahnschrift Light Condensed" pitchFamily="2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88257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088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43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2133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Accurately evaluate employee performance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Idntify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strengths, weaknesses, opportunities and threats(SWOT analysis)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Develop targeted interventions and training programs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Inform talent management decisions (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promotions,successions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30154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081088" y="2207211"/>
            <a:ext cx="79248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employee performance data to identify key drivers of performance and areas for improvement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 data- driven insights to inform talent management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decisions,training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programs and leadership development initiatives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Focus on identifying key predictors of performance , area of improvement and opportunities for growth and  development		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7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32297" y="1695448"/>
            <a:ext cx="10350101" cy="4571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Line managers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HR business partners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Senior leadership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development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Compensation and benefits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Talent acquisition teams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Employees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Organizational development teams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20867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589734" y="1589727"/>
            <a:ext cx="1043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Solution</a:t>
            </a: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: Empower AI – employee performance insights.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Value proportion</a:t>
            </a: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: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Identify top performers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Pinpoint skill gaps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Enhance employee engagement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Inform data – driven decisions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Boost productivity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0458032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791176" y="492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755332" y="2044005"/>
            <a:ext cx="9765982" cy="2769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Description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: This data set contains information on employee performance ,demographics ,and  development activities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Fields: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Employee ID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Name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Job role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Department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rating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Performance level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309645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054" y="3426039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84990"/>
            <a:ext cx="10972800" cy="33239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AI driven predictive analytics for accurate forecasting and insights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Automated performance scoring for unbiased evaluations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Personalized development plans for targeted growth and improvement 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Real-time feedback and coaching for continuous development</a:t>
            </a: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Intuitive and interactive dashboards for easy visualization and tracking 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4618435" y="2707994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1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2024-03-28T17:07:22Z</dcterms:created>
  <dcterms:modified xsi:type="dcterms:W3CDTF">2024-09-18T11:55:15Z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106a64080eb44a1b9b76e40f71cf026b</vt:lpwstr>
  </property>
</Properties>
</file>