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8:11:15.62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179 1 24575,'2'157'0,"14"-227"0,-12 138 0,-4-64 0,0 0 0,0-1 0,1 1 0,-1-1 0,1 1 0,0-1 0,2 4 0,-3-6 0,0-1 0,0 0 0,0 1 0,0-1 0,0 0 0,1 0 0,-1 1 0,0-1 0,0 0 0,0 0 0,1 1 0,-1-1 0,0 0 0,0 0 0,1 0 0,-1 1 0,0-1 0,0 0 0,1 0 0,-1 0 0,0 0 0,1 0 0,-1 1 0,0-1 0,1 0 0,-1 0 0,0 0 0,0 0 0,1 0 0,0 0 0,11-14 0,-9 6 0,1-1 0,-1 0 0,3-16 0,5-13 0,-10 93 0,-20 84 0,20-156 0,1-1 0,1 1 0,0 0 0,1 0 0,1 0 0,1 0 0,7-15 0,-13 32 0,0 0 0,0 0 0,0 0 0,0 0 0,0 0 0,0 0 0,0 0 0,0 0 0,0 0 0,0 0 0,1 0 0,-1 0 0,0 1 0,0-1 0,0 0 0,0 0 0,0 0 0,0 0 0,0 0 0,0 0 0,0 0 0,0 0 0,0 0 0,0 0 0,0 0 0,0 0 0,0 0 0,0 0 0,0 0 0,0 0 0,1 0 0,-1 0 0,0 0 0,0 0 0,0 0 0,0 0 0,0 0 0,0 0 0,0 0 0,0 0 0,0 0 0,0 0 0,0 0 0,1 0 0,-2 15 0,-3 19 0,1-22 0,1-1 0,1 0 0,0 1 0,1 18 0,22-66 0,0-5 0,11-21 0,-33 62 0,0 0 0,1 0 0,-1 0 0,0 0 0,0-1 0,0 1 0,0 0 0,0 0 0,0 0 0,0 0 0,0 0 0,0 0 0,0 0 0,0 0 0,0 0 0,0 0 0,1 0 0,-1-1 0,0 1 0,0 0 0,0 0 0,0 0 0,0 0 0,0 0 0,0 0 0,0 0 0,1 0 0,-1 0 0,0 0 0,0 0 0,0 0 0,0 0 0,0 0 0,0 0 0,0 0 0,1 0 0,-1 0 0,0 0 0,0 0 0,0 0 0,0 0 0,0 1 0,0-1 0,0 0 0,0 0 0,0 0 0,1 0 0,-1 0 0,0 0 0,0 0 0,0 0 0,0 0 0,0 0 0,0 0 0,0 1 0,0-1 0,0 0 0,0 0 0,0 0 0,0 0 0,0 0 0,0 0 0,0 0 0,0 1 0,0-1 0,0 0 0,3 14 0,-3 17 0,0-31 0,-8 145 0,10-149 0,-1 0 0,1 0 0,-1 0 0,1 1 0,0-1 0,1 1 0,2-4 0,1-3 0,19-31 0,36-44 0,-61 85 0,0 0 0,0 0 0,0 0 0,0 0 0,0 0 0,0 0 0,0 0 0,0 0 0,0 0 0,0 0 0,0 0 0,1 0 0,-1 0 0,0 0 0,0-1 0,0 1 0,0 0 0,0 0 0,0 0 0,0 0 0,0 0 0,0 0 0,0 0 0,0 0 0,0 0 0,1 0 0,-1 0 0,0 0 0,0 0 0,0 0 0,0 0 0,0 0 0,0 1 0,0-1 0,0 0 0,0 0 0,0 0 0,0 0 0,0 0 0,1 0 0,-1 0 0,0 0 0,0 0 0,0 0 0,0 0 0,0 0 0,0 0 0,0 0 0,0 0 0,0 0 0,0 0 0,0 1 0,0-1 0,0 0 0,0 0 0,0 0 0,0 0 0,0 0 0,0 0 0,0 0 0,0 0 0,0 0 0,0 0 0,0 0 0,0 1 0,0-1 0,0 0 0,1 11 0,-2 14 0,-28 107 0,-6 35 0,39-178 0,0 0 0,1 0 0,0 1 0,11-18 0,-2 3 0,49-85 0,-22 39 0,43-101 0,-95 192 0,-1-1 0,-1 0 0,0-1 0,-2 0 0,-30 29 0,41-43 0,3-3 0,-4 5 0,-1 0 0,-1-1 0,1 1 0,-1-1 0,-8 5 0,14-9 0,-1 0 0,1-1 0,-1 1 0,0 0 0,1-1 0,-1 1 0,0-1 0,1 0 0,-1 1 0,0-1 0,0 0 0,1 0 0,-1 0 0,0 0 0,0 0 0,1-1 0,-1 1 0,0-1 0,1 1 0,-1-1 0,0 1 0,1-1 0,-1 0 0,1 0 0,-1 0 0,1 0 0,-1 0 0,1 0 0,0 0 0,0 0 0,-2-2 0,-2-2 0,0 0 0,0 0 0,0 0 0,-1 1 0,0 0 0,0 0 0,0 0 0,0 1 0,-12-5 0,17 8 0,1 1 0,-1-1 0,0 0 0,1 0 0,-1 0 0,1 0 0,-1 1 0,0-1 0,1 0 0,-1 1 0,1-1 0,-1 0 0,1 1 0,-1-1 0,1 1 0,-1-1 0,1 1 0,0-1 0,-1 1 0,1-1 0,0 1 0,-1-1 0,1 1 0,0-1 0,0 1 0,-1 0 0,1-1 0,0 1 0,0 0 0,0-1 0,0 1 0,-4 22 0,9-32 0,3-6 0,-8 14 0,0 1 0,0-1 0,0 1 0,0 0 0,-1-1 0,1 1 0,0-1 0,0 1 0,-1-1 0,1 1 0,0 0 0,0-1 0,-1 1 0,1 0 0,0-1 0,-1 1 0,1 0 0,-1-1 0,1 1 0,0 0 0,-1 0 0,1 0 0,-1-1 0,1 1 0,-1 0 0,1 0 0,-1 0 0,1 0 0,0 0 0,-1 0 0,1 0 0,-1 0 0,1 0 0,-1 0 0,1 0 0,-1 0 0,0 0 0,-15 0 0,1 0 0,-1 1 0,0 0 0,1 1 0,-1 1 0,1 1 0,0 0 0,0 1 0,-24 11 0,35-14 0,0 0 0,0 0 0,-1-1 0,1 0 0,0 0 0,0 0 0,-1 0 0,1-1 0,-1 1 0,1-1 0,0 0 0,-1-1 0,1 1 0,0-1 0,-1 0 0,1 0 0,0 0 0,0 0 0,-1-1 0,1 0 0,1 0 0,-1 0 0,0 0 0,0-1 0,1 1 0,-1-1 0,1 0 0,0 0 0,0 0 0,0 0 0,0-1 0,1 1 0,-1-1 0,1 0 0,0 0 0,0 0 0,0 0 0,0 0 0,1 0 0,0 0 0,0 0 0,0-1 0,0 1 0,0-6 0,1 8 0,0 0 0,-1 0 0,1 0 0,0 0 0,0 0 0,0 0 0,0 0 0,1 0 0,-1 0 0,0 0 0,1 0 0,-1 0 0,1 0 0,0 0 0,0 0 0,0 0 0,0 1 0,0-1 0,0 0 0,0 1 0,1-1 0,-1 1 0,0-1 0,4-1 0,-1 0 0,1 1 0,0 1 0,0-1 0,0 1 0,0-1 0,0 2 0,0-1 0,11 0 0,-3 0 0,0 1 0,0 1 0,0 0 0,0 0 0,0 1 0,0 1 0,0 0 0,0 1 0,-1 0 0,18 9 0,-25-10 0,1 0 0,-1 0 0,0 1 0,0-1 0,0 1 0,-1 0 0,1 1 0,-1-1 0,0 1 0,0-1 0,-1 1 0,1 1 0,-1-1 0,0 0 0,-1 1 0,1-1 0,-1 1 0,0 0 0,-1 0 0,1 0 0,-1 0 0,0 0 0,0 0 0,-1 8 0,0-12 0,0-1 0,0 1 0,0 0 0,0-1 0,0 1 0,0 0 0,0-1 0,-1 1 0,1 0 0,-1-1 0,1 1 0,-1-1 0,0 1 0,0-1 0,1 1 0,-1-1 0,0 0 0,0 1 0,0-1 0,-1 0 0,1 0 0,0 0 0,0 1 0,-1-1 0,1 0 0,0-1 0,-1 1 0,-1 1 0,0-2 0,0 1 0,-1-1 0,1 1 0,0-1 0,0 0 0,-1-1 0,1 1 0,0 0 0,0-1 0,-1 0 0,1 0 0,0 0 0,0 0 0,-3-2 0,-15-7 0,0-1 0,1-1 0,1-1 0,0-1 0,0-1 0,-15-17 0,29 28-124,1-1 0,0 0 0,0 0 0,0 0 0,1-1 0,-1 0-1,2 1 1,-1-1 0,0 0 0,-2-10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8:11:43.9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22 24575,'6'7'0,"-1"-1"0,1 0 0,0 0 0,0 0 0,0-1 0,1 0 0,0 0 0,0-1 0,8 4 0,6 6 0,8 6 0,-18-11 0,0 0 0,1-2 0,1 1 0,14 6 0,-26-14 0,1 0 0,-1 0 0,1 0 0,0 0 0,-1 0 0,1 0 0,-1-1 0,1 1 0,-1 0 0,1-1 0,-1 1 0,1-1 0,-1 1 0,1-1 0,-1 0 0,0 0 0,1 0 0,1-1 0,29-25 0,-14 12 0,42-26 0,-63 43 0,-18 10 0,20-11 0,0-1 0,0 1 0,0-1 0,0 0 0,0 0 0,0 1 0,0-1 0,0 0 0,0 0 0,0 0 0,1 0 0,-1 0 0,0 0 0,0 0 0,0 0 0,0 0 0,0-1 0,0 1 0,0 0 0,0-1 0,0 1 0,-1-1 0,43-9 0,14 6 0,84 7 0,-5 4 0,-126-7 0,245 13 0,267-5 0,-436-1 0,-52-7 0,264 8 0,-98 3 0,-24-2 0,-162-7 0,0 0 0,1 1 0,19 7 0,-21-6 0,0 0 0,1-1 0,-1 0 0,19 1 0,208-4 0,-238 0 0,0 0 0,0 0 0,0 0 0,0-1 0,0 1 0,0 0 0,0 0 0,0 0 0,0 0 0,0 0 0,0 0 0,0 0 0,0 0 0,0 0 0,0 0 0,0-1 0,0 1 0,0 0 0,0 0 0,0 0 0,0 0 0,0 0 0,0 0 0,0 0 0,0 0 0,0 0 0,0-1 0,0 1 0,0 0 0,0 0 0,0 0 0,0 0 0,0 0 0,0 0 0,0 0 0,0 0 0,1 0 0,-1 0 0,0 0 0,0 0 0,0 0 0,0 0 0,0 0 0,0-1 0,0 1 0,0 0 0,0 0 0,0 0 0,0 0 0,1 0 0,-1 0 0,0 0 0,0 0 0,0 0 0,0 0 0,0 0 0,0 0 0,0 0 0,0 0 0,0 0 0,1 0 0,-1 1 0,0-1 0,0 0 0,0 0 0,-11-6 0,-25-8 0,26 10 0,-8-1 0,0 0 0,0 2 0,-1 0 0,1 1 0,-21 0 0,-28-3 0,-87-20 0,115 22 0,0 3 0,0 2 0,-1 1 0,2 1 0,-1 3 0,-43 13 0,58-15 0,16-2 0,29-2 0,353 6 0,-766-34 0,387 26 0,1 1 0,-1 0 0,0 0 0,0 0 0,1 0 0,-1 1 0,0 0 0,1 0 0,-1 0 0,0 1 0,1-1 0,0 1 0,-1 0 0,1 0 0,0 1 0,0-1 0,0 1 0,0 0 0,1 0 0,-1 0 0,1 1 0,-1-1 0,1 1 0,1 0 0,-1 0 0,0 0 0,-3 7 0,6-11 0,0 1 0,0-1 0,0 1 0,0-1 0,-1 1 0,1 0 0,0-1 0,0 1 0,0-1 0,0 1 0,0-1 0,0 1 0,0-1 0,1 1 0,-1-1 0,0 1 0,0 0 0,0-1 0,0 1 0,1-1 0,-1 1 0,0-1 0,0 0 0,1 1 0,-1-1 0,0 1 0,1-1 0,-1 1 0,1 0 0,20 5 0,31-7 0,-44 1 0,1-1 0,-1 0 0,0 0 0,0 0 0,0-1 0,13-5 0,-18 6 0,-1 1 0,0-2 0,1 1 0,-1 0 0,0 0 0,0-1 0,0 1 0,0-1 0,0 0 0,0 1 0,0-1 0,-1 0 0,1 0 0,0 0 0,-1-1 0,0 1 0,0 0 0,1 0 0,-1-1 0,0 1 0,-1-1 0,2-2 0,-2 4 0,0 0 0,0 1 0,0-1 0,0 0 0,0 0 0,0 1 0,0-1 0,0 0 0,0 1 0,0-1 0,0 0 0,0 1 0,-1-1 0,1 0 0,0 1 0,0-1 0,-1 1 0,1-1 0,-1 0 0,1 1 0,0-1 0,-1 1 0,1-1 0,-1 1 0,1-1 0,-1 1 0,1 0 0,-2-1 0,-21-3 0,17 4 0,-1 1 0,1 0 0,-1 1 0,1 0 0,-7 2 0,-2 3 0,1 1 0,0 0 0,1 1 0,-1 0 0,2 1 0,0 1 0,0 0 0,1 1 0,0 0 0,1 0 0,-11 17 0,21-28 0,0-1 0,0 0 0,-1 0 0,1 0 0,0 0 0,0 1 0,0-1 0,0 0 0,0 0 0,-1 0 0,1 1 0,0-1 0,0 0 0,0 0 0,0 1 0,0-1 0,0 0 0,0 0 0,0 1 0,0-1 0,0 0 0,0 0 0,0 1 0,0-1 0,0 0 0,0 0 0,0 1 0,0-1 0,0 0 0,0 0 0,0 0 0,0 1 0,1-1 0,-1 0 0,0 0 0,0 0 0,0 1 0,0-1 0,0 0 0,1 0 0,-1 0 0,0 0 0,0 1 0,0-1 0,1 0 0,14-1 0,16-11 0,-15 3 0,0 0 0,-1-1 0,0 0 0,-1-1 0,0-1 0,-1-1 0,0 0 0,-1 0 0,0-1 0,-1-1 0,12-21 0,-23 36 0,0-1 0,1 1 0,-1 0 0,0-1 0,1 1 0,-1-1 0,0 1 0,0-1 0,0 1 0,1-1 0,-1 1 0,0-1 0,0 1 0,0-1 0,0 1 0,0-1 0,0 0 0,0 1 0,0-1 0,0 1 0,0-1 0,0 1 0,0-1 0,-1 1 0,1-1 0,0 1 0,0-1 0,0 1 0,-1-1 0,1 1 0,0 0 0,-1-1 0,1 1 0,0-1 0,-1 0 0,-1 1 0,1 0 0,0-1 0,-1 1 0,1 0 0,-1 0 0,1 0 0,-1 0 0,1 0 0,-1 0 0,1 0 0,-1 1 0,-1 0 0,-41 15 0,32-11 0,-15 8 0,-34 22 0,60-35 0,1 1 0,0-1 0,0 0 0,-1 0 0,1 0 0,0 0 0,0 0 0,-1 1 0,1-1 0,0 0 0,0 0 0,0 0 0,-1 1 0,1-1 0,0 0 0,0 0 0,0 1 0,0-1 0,-1 0 0,1 1 0,0-1 0,0 0 0,0 0 0,0 1 0,0-1 0,0 0 0,0 1 0,0-1 0,0 0 0,0 0 0,0 1 0,0-1 0,0 0 0,0 1 0,0-1 0,0 0 0,1 0 0,-1 1 0,0-1 0,0 1 0,14 8 0,18 1 0,-32-10 0,31 6 0,1-2 0,1-1 0,-1-2 0,46-4 0,-3 1 0,803 22 0,-849-19 0,1-1 0,-1-2 0,0 0 0,0-2 0,30-8 0,-25 4 0,1 2 0,0 2 0,63 0 0,6 4 0,-334-17 0,140 8 0,32 2 0,20 2 0,-40 1 0,61 3 0,1 2 0,-1 0 0,1 1 0,-27 6 0,16-2 0,-1-1 0,1-1 0,-1-1 0,0-1 0,0-2 0,-29-3 0,40-1 0,-1 0 0,1 0 0,0-2 0,1 0 0,-1-1 0,-14-10 0,29 17 0,1-1 0,-1 1 0,1-1 0,0 1 0,-1-1 0,1 0 0,0 0 0,0 0 0,-1 0 0,1 0 0,0 0 0,0 0 0,0 0 0,0 0 0,0-1 0,1 1 0,-1 0 0,0-1 0,1 1 0,-1 0 0,0-1 0,0-1 0,2 2 0,0 0 0,-1 0 0,1 0 0,-1 0 0,1 1 0,0-1 0,0 0 0,0 0 0,-1 0 0,1 1 0,0-1 0,0 1 0,0-1 0,0 1 0,0-1 0,0 1 0,0-1 0,0 1 0,0 0 0,0 0 0,0-1 0,1 1 0,-1 0 0,0 0 0,0 0 0,0 0 0,0 0 0,0 0 0,0 1 0,2-1 0,261-5 0,50 2 0,-164 5 0,-8 5 0,-18-3 0,6 0 0,166 9 0,-163-6 0,302 1 0,-348-7 0,90-3 0,-168 1 0,-1-1 0,1 0 0,-1 0 0,0-1 0,0 0 0,9-5 0,-10 4 0,0 1 0,0 0 0,1 0 0,-1 1 0,1 0 0,-1 0 0,1 1 0,9-1 0,123 10 0,9-1 0,-100-7 0,179-6 0,26-20 0,-176 16 0,51 5 0,-8 1 0,-83-1 0,-26 2 0,1 1 0,-1 1 0,23 0 0,613 15 0,-643-14 0,100 7 0,348-7 0,-426-2 0,0 0 0,47-12 0,-47 8 0,0 2 0,51-3 0,232 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8:29:37.3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21 24575,'82'-8'0,"-55"4"0,132-2 0,-52 4 0,-71 2 0,41 5 0,12 0 0,156 8 0,-153-6 0,178-6 0,114-6 0,-46 49 0,-336-44 0,48 10 0,0-3 0,70 1 0,29-3 0,-42 8 0,-56-5 0,145 9 0,238-9 0,-130-7 0,-146 7 0,59 0 0,-166-8 0,457-19 0,-355 6 0,-58-2-1365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8:29:57.6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1 150 24575,'2'1'0,"0"0"0,1 0 0,-1-1 0,1 1 0,-1 0 0,1-1 0,-1 1 0,1-1 0,0 0 0,-1 0 0,1 0 0,-1 0 0,4-1 0,-3 1 0,2 0 0,38 1 0,-1-2 0,0-2 0,0-1 0,51-13 0,40-9 0,-60 14 0,94-8 0,-49 10 0,-90 7 0,-3 1 0,48-9 0,-9-3 0,76-7 0,-102 24 0,-24 4 0,-14-7 0,0 1 0,-1-1 0,1 1 0,0 0 0,0-1 0,0 1 0,0-1 0,0 1 0,-1-1 0,1 1 0,0-1 0,-1 1 0,1-1 0,0 1 0,-1-1 0,1 1 0,0-1 0,-1 0 0,1 1 0,-1-1 0,1 1 0,-1-1 0,1 0 0,-1 0 0,1 1 0,-1-1 0,1 0 0,-2 1 0,-1 1 0,-1-1 0,0 1 0,0 0 0,0-1 0,0 0 0,0 0 0,0 0 0,0-1 0,0 1 0,-1-1 0,-6 0 0,-47-10 0,46 7 0,0 1 0,0 0 0,-15 0 0,0 1 0,25-1 0,17-1 0,19-1 0,0 1 0,57 4 0,-29 0 0,2 10 0,-144-6 0,59-6 0,1 0 0,0-2 0,-25-6 0,44 9 0,1 0 0,-1 0 0,0 0 0,0-1 0,1 1 0,-1 1 0,0-1 0,0 0 0,1 0 0,-1 0 0,0 0 0,1 0 0,-1 1 0,0-1 0,0 0 0,1 0 0,-1 1 0,1-1 0,-1 1 0,0-1 0,1 0 0,-1 1 0,1-1 0,-1 1 0,1 0 0,-1-1 0,1 1 0,-1-1 0,1 1 0,0 0 0,-1-1 0,1 1 0,0 0 0,-1-1 0,1 1 0,0 0 0,0 0 0,0-1 0,0 2 0,0-1 0,-1 0 0,1 0 0,0 0 0,0 1 0,1-1 0,-1 0 0,0 0 0,0 0 0,0 0 0,1 0 0,-1 0 0,0 0 0,1 0 0,-1 0 0,1-1 0,-1 1 0,1 0 0,0 0 0,-1 0 0,1 0 0,0-1 0,0 1 0,-1 0 0,1-1 0,0 1 0,0 0 0,0-1 0,1 1 0,10 2 0,0-1 0,-1 0 0,1-1 0,17-1 0,-8 1 0,168 0 0,-96-2 0,-90 1 0,1-1 0,-1 1 0,0-1 0,0 0 0,0 0 0,0 0 0,0 0 0,0-1 0,0 1 0,0-1 0,-1 1 0,1-1 0,-1 0 0,1 0 0,3-4 0,-4 3 0,0 1 0,0 0 0,1 0 0,-1 0 0,1 1 0,-1-1 0,1 0 0,0 1 0,0 0 0,-1-1 0,1 1 0,0 0 0,0 1 0,0-1 0,0 1 0,4-1 0,136 9 0,38 0 0,-58-6 0,129-4 0,-121-13 0,-82 7 0,68 0 0,116 2 0,40 5 0,-134 2 0,-86 10-1365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8:51:28.8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22 221 24575,'1017'0'0,"-1062"1"0,0-3 0,-84-13 0,-273-51 0,334 63 0,48 2 0,0 0 0,-39-7 0,51 7 0,0 0 0,-1 1 0,1 0 0,0 0 0,-1 1 0,1 0 0,0 0 0,0 1 0,-1 0 0,1 0 0,1 1 0,-1 0 0,0 1 0,-12 7 0,10-6 0,0 0 0,0 0 0,-1-1 0,0-1 0,0 0 0,-21 4 0,31-7 0,0 0 0,1 0 0,-1 0 0,0 0 0,1 1 0,-1-1 0,0 0 0,1 0 0,-1 0 0,0 0 0,1 0 0,-1 0 0,0-1 0,1 1 0,-1 0 0,0 0 0,1 0 0,-1-1 0,0 1 0,1 0 0,-1-1 0,1 1 0,-1 0 0,0-1 0,1 1 0,-1-1 0,1 1 0,0-1 0,-1 1 0,1-1 0,-1 1 0,1-1 0,0 0 0,-1 1 0,1-1 0,-1-1 0,2 1 0,-1 0 0,0 0 0,1 0 0,-1 0 0,1 1 0,-1-1 0,1 0 0,0 0 0,-1 0 0,1 0 0,0 1 0,-1-1 0,1 0 0,0 1 0,0-1 0,0 1 0,0-1 0,0 1 0,0-1 0,-1 1 0,1-1 0,0 1 0,0 0 0,2-1 0,19-3 0,-1 1 0,0 1 0,1 1 0,-1 1 0,27 3 0,14-1 0,217-2 0,-419 0 0,239 2 0,109-4 0,-147-6 0,-36 4 0,42-1 0,-33 5 0,2 1 0,0-2 0,61-9 0,-52 5 0,0 1 0,1 2 0,49 5 0,-4-1 0,-60-4 0,45-7 0,-31 2 0,1 0 0,-25 3 0,-1 1 0,28 0 0,48 5 0,113-4 0,-131-12 0,-63 10 0,0 1 0,0 0 0,0 1 0,1 1 0,27 1 0,472 12 0,-329-13 0,-148 1 0,18 0 0,97-11 0,-92 5 0,0 2 0,78 6 0,-38 0 0,-52-1 0,72 11 0,-65-7 0,0-2 0,57-5 0,-16 0 0,-82 2 0,35 1 0,0-2 0,1-3 0,-2-1 0,51-13 0,-55 5 0,-25 7 0,1 0 0,0 1 0,0 1 0,0 0 0,26 1 0,-30 5 0,0 1 0,0 0 0,0 2 0,0 0 0,27 12 0,-27-10 0,1 0 0,0-1 0,0-1 0,25 3 0,-301-11 0,132 6 0,91-3 0,29 0 0,26 0 0,782 0 0,-787-1 0,1-1 0,20-4 0,32-3 0,67-8 0,-75 16 0,101 3 0,-111 7 0,-35-6 0,1-1 0,21 1 0,-16-2 0,-6 0 0,0-1 0,-1-1 0,1 0 0,0-1 0,26-6 0,-68 18 0,8-3 0,0 0 0,0-2 0,0 0 0,0-1 0,-30 2 0,-104 12 0,139-17 0,0 1 0,1 0 0,-1 2 0,1-1 0,-1 2 0,-12 5 0,-34 10 0,37-14 0,-1-1 0,1-1 0,-1-2 0,-35 1 0,-110-4-1365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8:52:04.2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1 440 24575,'100'-2'0,"108"4"0,-146 6 0,-38-4 0,41 1 0,256-5 0,-341-1 0,-37-7 0,-20-1 0,67 9 0,0-1 0,1 0 0,-1-1 0,1 0 0,-1-1 0,1 0 0,-12-5 0,-58-35 0,16 8 0,72 39 0,1-1 0,0 0 0,0-1 0,0 0 0,0-1 0,18 1 0,78-3 0,-44-1 0,23 1 0,94 3 0,-171-1 0,1 1 0,-1 0 0,1 0 0,15 8 0,-17-7 0,1 0 0,0 0 0,0-1 0,0 0 0,13 2 0,54-3 0,-46-1 0,0 1 0,42 7 0,-26-3 0,1-1 0,0-2 0,48-5 0,-3 1 0,17 11 0,3 0 0,415-10 0,-993 1 0,428-2 0,-38-6 0,13 0 0,6 1 0,24 3 0,-40-1 0,-335 6 0,362-8 0,46 7 0,-1 0 0,1-1 0,0 1 0,-1 0 0,1-1 0,-1 1 0,1-1 0,0 1 0,0-1 0,-1 0 0,1 1 0,0-1 0,0 0 0,0 0 0,0 0 0,0 0 0,0 0 0,0 0 0,0 0 0,0 0 0,0-1 0,0 1 0,1 0 0,-1-1 0,0 1 0,1 0 0,0-1 0,-1-2 0,1 3 0,1 0 0,-1 0 0,1 0 0,-1 0 0,1 0 0,0 0 0,0 0 0,-1 0 0,1 1 0,0-1 0,0 0 0,0 0 0,0 1 0,0-1 0,0 0 0,0 1 0,0-1 0,0 1 0,0-1 0,1 1 0,-1 0 0,0 0 0,0-1 0,0 1 0,0 0 0,1 0 0,0 0 0,41-1 0,-37 1 0,96 2 0,104-3 0,-174-3 0,-1-2 0,32-10 0,26-4 0,-6 8 0,99 0 0,86 12 0,-105 2 0,281-2 0,-429 1 0,0 1 0,22 4 0,-21-2 0,-1-2 0,22 2 0,115 12 0,-149-16 0,0 0 0,0 0 0,0 1 0,0-1 0,0 1 0,-1-1 0,1 1 0,0 0 0,3 1 0,-5-1 0,-1-1 0,0 0 0,0 0 0,0 0 0,1 0 0,-1 1 0,0-1 0,0 0 0,0 0 0,1 0 0,-1 1 0,0-1 0,0 0 0,0 0 0,0 1 0,0-1 0,0 0 0,0 0 0,0 1 0,1-1 0,-1 0 0,0 1 0,0-1 0,0 0 0,0 0 0,0 1 0,0-1 0,-1 0 0,1 0 0,0 1 0,0-1 0,0 0 0,0 0 0,0 1 0,-15 12 0,6-7 0,-1 0 0,0-1 0,0 0 0,0-1 0,-1 0 0,0-1 0,1 0 0,-14 2 0,1-1 0,0 1 0,-24 10 0,31-9 0,0-1 0,-1 0 0,1-2 0,-1 0 0,-29 2 0,-90-7 0,792 2 0,-642-1 0,1 0 0,0-1 0,-1-1 0,0 0 0,15-6 0,2 0 0,-18 6 0,0 1 0,0 1 0,0 0 0,0 1 0,16 1 0,-19 1 0,-1-2 0,1 1 0,0-1 0,0-1 0,-1 0 0,1 0 0,-1-1 0,1 0 0,-1-1 0,16-6 0,-1-2 0,-19 9 0,1 0 0,-1 0 0,1-1 0,-1 0 0,0 0 0,0 0 0,0 0 0,-1-1 0,1 0 0,-1 0 0,0 0 0,5-7 0,-8 11 0,-1-1 0,0 1 0,0-1 0,1 1 0,-1-1 0,0 1 0,0-1 0,0 0 0,0 1 0,0-1 0,0 1 0,0-1 0,0 0 0,0 1 0,0-1 0,0 1 0,0-1 0,0 0 0,-1 1 0,1-1 0,0 1 0,0-1 0,-1 1 0,1-1 0,0 1 0,-1-1 0,1 1 0,0-1 0,-1 0 0,-19-7 0,-29 5 0,46 3 0,-51 2 0,-66 11 0,93-11 0,20-2 0,0 0 0,1 1 0,-1-1 0,1 1 0,-1 1 0,-7 2 0,13-4 0,0 1 0,-1 0 0,1 0 0,0 0 0,0-1 0,-1 1 0,1 0 0,0 1 0,0-1 0,0 0 0,0 0 0,0 0 0,0 1 0,1-1 0,-1 0 0,0 1 0,1-1 0,-1 0 0,1 1 0,-1-1 0,1 1 0,0-1 0,-1 1 0,1-1 0,0 1 0,0 0 0,0-1 0,0 1 0,1-1 0,-1 1 0,1 2 0,3 10 0,0 0 0,2 0 0,-1 0 0,2-1 0,0 0 0,0 0 0,2-1 0,17 22 0,-18-24 0,1 0 0,0-1 0,0 0 0,19 13 0,-23-19 0,1 0 0,-1 0 0,1-1 0,0 1 0,0-1 0,0-1 0,0 1 0,1-1 0,-1 0 0,0-1 0,11 1 0,18 0 0,0-2 0,1-1 0,-1-2 0,0-2 0,-1 0 0,43-15 0,-63 16 0,1 0 0,-1-1 0,1 0 0,-2-1 0,1-1 0,-1 0 0,0-1 0,17-15 0,-29 23 0,0 0 0,0-1 0,1 1 0,-1 0 0,0-1 0,0 1 0,0-1 0,0 1 0,0-1 0,0 1 0,-1-1 0,1 0 0,-1 1 0,1-1 0,-1 0 0,1 1 0,-1-1 0,0 0 0,0 0 0,0 0 0,0 1 0,0-1 0,0 0 0,0 0 0,-1 1 0,1-1 0,-1 0 0,1 1 0,-1-1 0,0 0 0,0 1 0,1-1 0,-1 1 0,0-1 0,0 1 0,-1-1 0,1 1 0,0 0 0,0-1 0,-2 0 0,-1-1 0,-1 0 0,1 0 0,-1 1 0,0-1 0,0 1 0,0 0 0,0 1 0,0-1 0,0 1 0,0 0 0,-1 0 0,-6 0 0,-44 5 0,54-4 0,0 0 0,1 1 0,-1-1 0,0 1 0,1-1 0,-1 1 0,0 0 0,1 0 0,-1 0 0,1 0 0,-1 0 0,-2 2 0,4-2 0,0-1 0,-1 1 0,1 0 0,0-1 0,0 1 0,-1 0 0,1 0 0,0-1 0,0 1 0,0 0 0,0-1 0,0 1 0,0 0 0,0 0 0,0-1 0,0 1 0,1 0 0,-1 0 0,0-1 0,0 1 0,1 0 0,-1-1 0,0 1 0,1 0 0,-1-1 0,1 1 0,-1-1 0,1 1 0,-1 0 0,1-1 0,-1 1 0,2 0 0,1 1 0,0 0 0,0 1 0,0-1 0,1 0 0,-1 0 0,1-1 0,0 1 0,-1-1 0,1 0 0,8 2 0,-7-2 0,0 0 0,0 1 0,0 0 0,0 0 0,0 0 0,5 4 0,46 45 0,-46-40 0,1 0 0,0-1 0,0-1 0,1 0 0,21 13 0,-29-20 0,1-1 0,-1 1 0,0-1 0,0 0 0,1 0 0,-1 0 0,0 0 0,1-1 0,-1 0 0,1 0 0,-1 0 0,0 0 0,1-1 0,-1 0 0,0 0 0,1 0 0,-1 0 0,0-1 0,0 1 0,0-1 0,0 0 0,0-1 0,6-4 0,-2 1 0,0 0 0,0-1 0,0 0 0,-1 0 0,-1-1 0,1 0 0,-1 0 0,0-1 0,-1 1 0,0-1 0,6-15 0,-10 20 0,1 1 0,-1-1 0,0 1 0,0-1 0,-1 0 0,1 0 0,-1 1 0,1-1 0,-1 0 0,-1 0 0,1 0 0,0 1 0,-1-1 0,0 0 0,0 1 0,0-1 0,0 0 0,0 1 0,-1-1 0,0 1 0,0 0 0,0 0 0,0-1 0,0 1 0,0 1 0,-1-1 0,0 0 0,1 0 0,-1 1 0,0 0 0,0-1 0,0 1 0,-6-2 0,-123-64 0,130 66 0,0 1 0,0 0 0,1 0 0,-1 0 0,-1 0 0,1 0 0,0 0 0,0 1 0,0-1 0,0 1 0,0-1 0,-1 1 0,1 0 0,0 0 0,0 0 0,0 0 0,-1 0 0,1 1 0,0-1 0,0 1 0,0-1 0,0 1 0,-1 0 0,1 0 0,0 0 0,0 0 0,1 0 0,-4 2 0,3 0 0,0-1 0,1 1 0,-1-1 0,1 1 0,0 0 0,0 0 0,0-1 0,0 1 0,0 0 0,0 0 0,1 0 0,0 0 0,-1 0 0,1 0 0,0 0 0,1 0 0,-1 0 0,0 0 0,1 0 0,0 0 0,1 3 0,0 1 0,0-1 0,1 0 0,0 1 0,0-1 0,1-1 0,-1 1 0,1 0 0,1-1 0,-1 0 0,1 0 0,0 0 0,0 0 0,0-1 0,1 0 0,-1 0 0,1 0 0,0-1 0,0 0 0,1 0 0,-1-1 0,0 1 0,1-1 0,9 1 0,14 3 0,0-1 0,0-2 0,57-2 0,35 1 0,113-5 0,-230 3 0,-1-1 0,1 0 0,-1 0 0,0-1 0,0 1 0,1-1 0,-1 0 0,0 0 0,0 0 0,-1-1 0,6-3 0,36-38 0,-7 7 0,-14 20 0,-18 14 0,-1-1 0,1 0 0,0 0 0,-1 0 0,0 0 0,0-1 0,0 0 0,-1 0 0,0-1 0,0 1 0,5-9 0,-9 14 0,0 0 0,0-1 0,0 1 0,1-1 0,-1 1 0,0 0 0,0-1 0,0 1 0,0-1 0,0 1 0,0 0 0,0-1 0,0 1 0,0-1 0,0 1 0,-1 0 0,1-1 0,0 1 0,0-1 0,0 1 0,0 0 0,-1-1 0,1 1 0,0 0 0,0-1 0,-1 1 0,1 0 0,0-1 0,0 1 0,-1 0 0,1 0 0,0-1 0,-1 1 0,1 0 0,-1 0 0,1 0 0,0-1 0,-1 1 0,1 0 0,-1 0 0,1 0 0,0 0 0,-1 0 0,1 0 0,-1 0 0,1 0 0,0 0 0,-1 0 0,1 0 0,-1 0 0,1 0 0,0 0 0,-1 0 0,1 1 0,-1-1 0,1 0 0,-1 1 0,-29 9 0,25-8 0,-53 15 0,0-2 0,-1-3 0,-86 6 0,51-16 0,10 0 0,83-2 0,0 0 0,0 0 0,0 0 0,0 0 0,0 0 0,0 0 0,0 1 0,0-1 0,0 0 0,0 0 0,0 1 0,0-1 0,0 1 0,0-1 0,1 1 0,-1 0 0,-1 0 0,2 0 0,0-1 0,0 0 0,0 1 0,0-1 0,0 1 0,0-1 0,0 1 0,0-1 0,0 0 0,0 1 0,0-1 0,0 1 0,0-1 0,0 0 0,1 1 0,-1-1 0,0 1 0,0-1 0,1 0 0,-1 1 0,0-1 0,0 0 0,1 1 0,-1-1 0,0 0 0,1 0 0,0 1 0,34 21 0,-30-19 0,280 126 0,-215-100 0,63 33 0,-111-55 0,1-1 0,0-1 0,-1-1 0,1-1 0,1-1 0,-1 0 0,42-5 0,-13 2 0,-44 0 0,0 0 0,-1-1 0,1 0 0,0 0 0,-1-1 0,0 0 0,8-5 0,22-7 0,-4 7 0,49-7 0,25-5 0,-19-1 0,95-10 0,-157 29 0,-8 1 0,-34 1 0,-827 0 0,867-2 0,1-1 0,-1-1 0,0-1 0,32-11 0,19-5 0,-29 11 0,6 0 0,-1-3 0,53-21 0,-80 24 0,2 1 0,-1 1 0,1 1 0,0 1 0,0 1 0,1 2 0,36-1 0,-446 4 0,229 1 0,294 7 0,-18 0 0,106 11 0,-60-3 0,-28 0 0,-81-7 0,82 0 0,-107-9 0,-8 1 0,0-2 0,0 0 0,41-9 0,-19 1 0,22-6 0,1-2 0,-81 17 0,1-1 0,-1 0 0,-15-4 0,-32-4 0,-218 7 0,142 3 0,123 0 0,0 1 0,0 0 0,1 0 0,-1 1 0,1 0 0,0 1 0,0-1 0,0 2 0,0 0 0,-9 6 0,17-10 0,1 0 0,-1 0 0,1 0 0,-1 0 0,1 0 0,-1 0 0,1 0 0,0 0 0,-1 0 0,1 0 0,0 0 0,0 0 0,0 0 0,0 0 0,0 1 0,0-1 0,0 0 0,0 0 0,0 0 0,0 0 0,1 0 0,-1 0 0,0 0 0,1 0 0,-1 0 0,1 0 0,0 1 0,19 33 0,-14-26 0,1 3 0,1 2 0,0-1 0,0 0 0,1-1 0,1 1 0,14 12 0,-21-21 0,2 0 0,-1-1 0,0 1 0,1-1 0,-1 0 0,1-1 0,0 1 0,0-1 0,0 0 0,0 0 0,0 0 0,1-1 0,-1 1 0,0-2 0,1 1 0,-1 0 0,1-1 0,-1 0 0,1 0 0,-1-1 0,1 1 0,-1-1 0,0-1 0,7-1 0,48-15 0,-40 11 0,0 1 0,0 1 0,30-4 0,-46 9 0,1 0 0,0-1 0,-1 0 0,1 0 0,-1 0 0,1-1 0,-1 1 0,0-1 0,8-5 0,-11 6 0,0 0 0,0 0 0,1 0 0,-1 0 0,0 0 0,-1 0 0,1 0 0,0 0 0,0-1 0,0 1 0,-1 0 0,1-1 0,-1 1 0,1-1 0,-1 1 0,1-1 0,-1 1 0,0 0 0,0-1 0,0 1 0,0-1 0,0 1 0,0-1 0,0 1 0,0-1 0,-1 1 0,1-1 0,0 1 0,-1-1 0,0 1 0,1 0 0,-1-1 0,0 1 0,0-2 0,-4-4 0,1 0 0,-1 0 0,-1 0 0,1 1 0,-1 0 0,0 0 0,0 0 0,-12-8 0,-63-35 0,61 38 0,5 2 0,0 0 0,-1 1 0,0 1 0,0 1 0,-1 0 0,1 1 0,-1 0 0,-1 2 0,1 0 0,0 1 0,-24 0 0,-88 3 0,126 3 0,8 4 0,9 6 0,-3-5 0,0-1 0,1 0 0,0 0 0,0-1 0,1-1 0,0 0 0,0-1 0,0-1 0,1 0 0,0 0 0,0-1 0,-1-1 0,24 1 0,380-13 0,-200 1 0,-60 11 0,66-5 0,-201 0 0,1-1 0,33-12 0,15-2 0,462-76 0,-572 97 0,-60-4 0,29 0 0,-208 14 0,120 4 0,96-11 0,43-6 0,-38 8 0,-113 16 0,161-23 0,-14 2 0,0 1 0,0 1 0,1 1 0,0 1 0,-24 11 0,44-17 0,1-1 0,-1 1 0,1-1 0,-1 1 0,1 0 0,-1 0 0,1 0 0,0 0 0,-1 0 0,1 0 0,0 0 0,0 0 0,0 0 0,0 1 0,0-1 0,0 0 0,0 1 0,0-1 0,0 1 0,1-1 0,-1 1 0,0-1 0,1 1 0,0 0 0,-1-1 0,1 1 0,0 0 0,0-1 0,0 1 0,0 0 0,0-1 0,0 1 0,0 0 0,1-1 0,-1 1 0,0-1 0,1 1 0,1 2 0,0 1 0,1 0 0,0 0 0,0-1 0,0 1 0,1-1 0,0 0 0,0 0 0,0 0 0,0 0 0,5 3 0,23 15 0,-15-9 0,1-1 0,20 10 0,-30-18 0,-1-1 0,1 0 0,0 0 0,1-1 0,-1 0 0,0-1 0,1 0 0,13 1 0,-14-2 0,7 0 0,1 1 0,0-2 0,0 0 0,-1-1 0,1-1 0,-1 0 0,20-7 0,-22 5 0,1 1 0,-1 0 0,0 1 0,1 1 0,24-1 0,74 5 0,-40 0 0,15-2 0,96-13 0,-32-10 0,-125 19 0,-1-1 0,0-1 0,32-13 0,-51 17 0,1 0 0,-2-1 0,1 0 0,0 0 0,0 0 0,-1-1 0,0 0 0,0 0 0,0 0 0,6-6 0,-8 6 0,-1 0 0,1 0 0,-1 0 0,0-1 0,0 1 0,0 0 0,-1-1 0,1 1 0,-1-1 0,0 0 0,0 1 0,-1-1 0,1 0 0,-1-5 0,7 18 0,41 50 0,-43-53 0,0 1 0,0-1 0,0 0 0,1-1 0,0 1 0,0-1 0,0 0 0,11 5 0,-14-9 0,-1 1 0,0 0 0,1-1 0,-1 0 0,1 1 0,-1-1 0,1 0 0,-1 0 0,0-1 0,1 1 0,-1 0 0,1-1 0,-1 1 0,0-1 0,1 0 0,-1 0 0,0 0 0,0 0 0,0 0 0,0 0 0,0-1 0,0 1 0,0-1 0,0 1 0,0-1 0,-1 0 0,1 0 0,0 0 0,-1 0 0,2-2 0,3-7 0,-1 0 0,0-1 0,0 1 0,5-23 0,-3 10 0,8-22 0,4-6 0,-3-1 0,18-104 0,-37 182 0,1 1 0,1-1 0,2 0 0,0 1 0,2-1 0,8 34 0,-1-19 0,-6-26 0,-1 1 0,2-1 0,0-1 0,9 18 0,-14-29 0,1-1 0,0 1 0,0-1 0,0 0 0,0 0 0,0 1 0,0-1 0,0 0 0,0 0 0,0 0 0,1 0 0,-1 0 0,0 0 0,1-1 0,-1 1 0,0 0 0,1-1 0,-1 1 0,1-1 0,-1 1 0,1-1 0,-1 0 0,3 1 0,-1-2 0,0 1 0,0-1 0,-1 0 0,1 1 0,-1-1 0,1 0 0,-1 0 0,1-1 0,-1 1 0,1 0 0,-1-1 0,3-2 0,4-4 0,0-1 0,-1 0 0,0 0 0,12-18 0,-11 11 0,-6 11 0,-1 0 0,1 0 0,0 0 0,0 1 0,1-1 0,-1 1 0,1 0 0,0 0 0,7-5 0,-11 9 0,0 0 0,0 0 0,1-1 0,-1 1 0,0 0 0,0 0 0,1 0 0,-1 0 0,0 0 0,0 0 0,1 0 0,-1 0 0,0 0 0,0 0 0,0 0 0,1 0 0,-1 0 0,0 0 0,0 0 0,1 0 0,-1 0 0,0 0 0,0 1 0,1-1 0,-1 0 0,0 0 0,0 0 0,0 0 0,1 0 0,-1 1 0,0-1 0,0 0 0,0 0 0,0 0 0,0 1 0,1-1 0,-1 0 0,0 0 0,1 13 0,-7 11 0,-9 12 0,-7 20 0,21-52 0,0 0 0,0 1 0,0-1 0,0 0 0,1 1 0,0-1 0,0 0 0,0 1 0,1-1 0,1 8 0,-2-11 0,0-1 0,0 0 0,0 1 0,0-1 0,0 0 0,1 1 0,-1-1 0,0 0 0,0 0 0,0 1 0,0-1 0,0 0 0,1 1 0,-1-1 0,0 0 0,0 0 0,1 0 0,-1 1 0,0-1 0,0 0 0,1 0 0,-1 0 0,0 1 0,0-1 0,1 0 0,-1 0 0,0 0 0,1 0 0,-1 0 0,0 0 0,1 0 0,-1 0 0,0 0 0,1 0 0,-1 0 0,0 0 0,1 0 0,-1 0 0,0 0 0,1 0 0,15-11 0,8-20 0,-19 23 0,-3 4 0,1-1 0,0 1 0,0 0 0,0 0 0,0 0 0,6-5 0,-22 23 0,1-1 0,-20 28 0,4-5 0,18-23 0,-112 123 0,105-118 0,13-14 0,1 0 0,-1 0 0,1 0 0,-1 0 0,0-1 0,0 0 0,-1 0 0,-4 3 0,8-6 0,1 0 0,-1 0 0,0 0 0,1 0 0,-1 0 0,1 0 0,-1-1 0,0 1 0,1 0 0,-1 0 0,1-1 0,-1 1 0,1 0 0,-1-1 0,1 1 0,-1 0 0,1-1 0,-1 1 0,1-1 0,-1 1 0,1-1 0,0 1 0,-1-1 0,1 1 0,0-1 0,-1 1 0,1-1 0,0 1 0,0-1 0,0 0 0,-1 1 0,1-1 0,0 1 0,0-1 0,0 0 0,0 1 0,0-1 0,0 0 0,0 1 0,0-1 0,1 0 0,-2-34 0,1 30 0,1-7 0,0-1 0,1 1 0,0-1 0,1 1 0,1 0 0,0 0 0,1 0 0,0 1 0,0-1 0,1 1 0,1 0 0,0 1 0,0 0 0,1 0 0,17-17 0,-25 27 0,0 0 0,0 0 0,0-1 0,1 1 0,-1 0 0,0 0 0,0 0 0,0-1 0,1 1 0,-1 0 0,0 0 0,0 0 0,0 0 0,1-1 0,-1 1 0,0 0 0,0 0 0,1 0 0,-1 0 0,0 0 0,1 0 0,-1 0 0,0 0 0,0 0 0,1 0 0,-1 0 0,0 0 0,0 0 0,1 0 0,-1 0 0,0 0 0,1 0 0,-1 0 0,0 0 0,0 0 0,1 0 0,-1 1 0,0-1 0,0 0 0,1 0 0,-1 0 0,4 15 0,-7 18 0,-9 12 0,8-35 0,1 0 0,0 1 0,0-1 0,1 1 0,0 0 0,1-1 0,1 1 0,0 0 0,1 14 0,-1-24 0,0 0 0,1 1 0,-1-1 0,0 0 0,1 0 0,-1 1 0,1-1 0,-1 0 0,1 0 0,0 1 0,0-1 0,-1 0 0,1 0 0,0 0 0,0 0 0,0 0 0,0 0 0,0-1 0,0 1 0,1 0 0,-1 0 0,0-1 0,0 1 0,0-1 0,1 1 0,1 0 0,0-1 0,-1 0 0,1 0 0,0 0 0,-1-1 0,1 1 0,-1-1 0,1 0 0,0 1 0,-1-1 0,1 0 0,-1-1 0,4-1 0,6-5 0,0 0 0,0-1 0,16-17 0,-15 14 0,4-6 0,1 1 0,2 1 0,38-27 0,-57 43 0,0-1 0,0 0 0,0 1 0,0-1 0,0 1 0,0-1 0,0 1 0,0-1 0,0 1 0,0 0 0,0-1 0,0 1 0,0 0 0,0 0 0,0 0 0,1 0 0,-1 0 0,0 0 0,0 0 0,1 1 0,-1-1 0,-1 1 0,1-1 0,-1 1 0,0 0 0,0-1 0,1 1 0,-1-1 0,0 1 0,0 0 0,0-1 0,1 1 0,-1 0 0,0-1 0,0 1 0,0 0 0,0-1 0,0 1 0,0 0 0,-1-1 0,1 1 0,0 0 0,0-1 0,-1 2 0,-19 44 0,19-43 0,-24 41 0,15-27 0,1-1 0,0 1 0,1 0 0,-8 27 0,17-45 0,-1 1 0,0 0 0,0 0 0,0 0 0,1 0 0,-1 0 0,0-1 0,0 1 0,0 0 0,1 0 0,-1 0 0,0 0 0,0 0 0,1 0 0,-1 0 0,0 0 0,0 0 0,0 0 0,1 0 0,-1 0 0,0 0 0,0 0 0,1 0 0,-1 0 0,0 0 0,0 0 0,1 0 0,-1 1 0,0-1 0,0 0 0,0 0 0,1 0 0,-1 0 0,0 0 0,0 1 0,0-1 0,0 0 0,1 0 0,-1 0 0,0 0 0,0 1 0,0-1 0,0 0 0,0 0 0,0 0 0,0 1 0,0-1 0,0 0 0,1 0 0,-1 1 0,0-1 0,0 0 0,0 0 0,0 1 0,0-1 0,16-17 0,83-107 0,224-216 0,-242 263 0,-118 104 0,-62 57 0,81-66 0,2 1 0,0 0 0,1 1 0,1 1 0,-12 24 0,-7 13 0,-21 45 0,54-103 0,-1 0 0,1 1 0,0-1 0,0 0 0,0 0 0,0 0 0,0 0 0,-1 1 0,1-1 0,0 0 0,0 0 0,0 0 0,0 1 0,0-1 0,0 0 0,0 0 0,0 0 0,0 1 0,0-1 0,0 0 0,0 0 0,0 0 0,0 1 0,0-1 0,0 0 0,0 0 0,0 0 0,0 1 0,0-1 0,0 0 0,0 0 0,0 0 0,0 1 0,0-1 0,1 0 0,-1 0 0,0 0 0,0 1 0,0-1 0,0 0 0,0 0 0,1 0 0,-1 0 0,0 0 0,0 0 0,1 1 0,11-6 0,13-13 0,0-8 0,154-149 0,-155 156 0,-16 18 0,-13 16 0,-38 55 0,-13 24 0,46-75 0,-14 28 0,22-44 0,1 0 0,0 0 0,0 0 0,0 0 0,0 0 0,1 1 0,-1-1 0,1 0 0,0 0 0,0 1 0,0-1 0,1 4 0,-1-6 0,1 0 0,-1 0 0,0 0 0,1 0 0,-1 0 0,1 0 0,-1-1 0,1 1 0,0 0 0,-1 0 0,1-1 0,0 1 0,0 0 0,-1-1 0,1 1 0,0-1 0,0 1 0,0-1 0,0 0 0,0 1 0,0-1 0,-1 0 0,1 1 0,0-1 0,0 0 0,0 0 0,0 0 0,0 0 0,0 0 0,0 0 0,0 0 0,0 0 0,0 0 0,0-1 0,0 1 0,0 0 0,0-1 0,0 1 0,0 0 0,-1-1 0,1 1 0,1-2 0,39-23 0,-40 24 0,101-85 0,24-18 0,10 15 0,150-73 0,-207 126 0,-101 49 0,1 1 0,0 0 0,1 2 0,1 1 0,1 0 0,0 1 0,1 1 0,1 1 0,-23 37 0,2 5 0,4 2 0,-31 80 0,64-143 0,-1 0 0,1 0 0,0 0 0,-1 0 0,1 0 0,0 0 0,-1 0 0,1 0 0,0 0 0,0 0 0,0 0 0,0 0 0,0 0 0,0 0 0,0 0 0,0-1 0,1 3 0,-1-3 0,0 0 0,1 0 0,-1 0 0,0 1 0,1-1 0,-1 0 0,1 0 0,-1 0 0,1 0 0,-1 0 0,0 0 0,1 0 0,-1 0 0,1 0 0,-1 0 0,1 0 0,-1 0 0,0 0 0,1 0 0,-1 0 0,1-1 0,-1 1 0,0 0 0,1 0 0,-1 0 0,0-1 0,1 1 0,40-29 0,-26 17 0,244-148 0,-138 87 0,-39 24 0,223-146 0,-302 193 0,0 0 0,0 0 0,0 0 0,0 0 0,0 1 0,0-1 0,1 1 0,-1 0 0,4-1 0,-6 2 0,-1 0 0,0 0 0,0 0 0,1 0 0,-1 0 0,0 0 0,1 0 0,-1 0 0,0 0 0,1 0 0,-1 1 0,0-1 0,0 0 0,1 0 0,-1 0 0,0 0 0,0 0 0,1 1 0,-1-1 0,0 0 0,0 0 0,1 0 0,-1 1 0,0-1 0,0 0 0,0 0 0,0 1 0,1-1 0,-1 0 0,0 1 0,0-1 0,0 0 0,0 0 0,0 1 0,0-1 0,-5 23 0,-40 68 0,-4-3 0,-64 89 0,5-9 0,85-135 0,17-27 0,1 1 0,1-1 0,-1 1 0,1-1 0,0 2 0,1-1 0,0 0 0,0 0 0,0 1 0,-1 8 0,4-15 0,0-1 0,0 1 0,0-1 0,1 1 0,-1-1 0,0 1 0,0-1 0,0 1 0,1-1 0,-1 0 0,0 1 0,1-1 0,-1 1 0,0-1 0,1 0 0,-1 1 0,1-1 0,-1 0 0,0 1 0,1-1 0,-1 0 0,1 0 0,-1 1 0,1-1 0,-1 0 0,1 0 0,-1 0 0,1 0 0,-1 0 0,1 0 0,-1 1 0,1-1 0,0 0 0,-1-1 0,1 1 0,-1 0 0,1 0 0,-1 0 0,1 0 0,-1 0 0,1 0 0,-1-1 0,1 1 0,-1 0 0,0 0 0,2-1 0,27-11 0,-27 11 0,54-27 0,0-3 0,-2-3 0,50-41 0,3-7 0,-87 66 0,1 1 0,0 1 0,1 0 0,1 2 0,-1 1 0,27-9 0,148-38 0,-129 40 0,89-20 0,-119 34 0,0 2 0,-1 2 0,1 1 0,49 7 0,38 2 0,-78-8 0,157-1 0,-157-3 0,1-2 0,57-12 0,-79 10 0,0-1 0,0-2 0,31-14 0,-70 22 0,-14 6 0,-265 97 0,16-4 0,239-89 0,0-2 0,-57 4 0,56-7 0,30-3 0,0 0 0,1 1 0,-1 0 0,1 0 0,0 1 0,0-1 0,0 2 0,-11 6 0,16-10 0,0 1 0,0 0 0,0 0 0,0-1 0,-1 1 0,1-1 0,0 0 0,0 1 0,0-1 0,-1 0 0,1 0 0,0-1 0,0 1 0,-5-1 0,-36-12 0,16 4 0,-40-2 0,-73-4 0,193 13 0,82-13 0,15-1 0,83 2 0,325-8 0,-272 1 0,-183 9 0,-12-5 0,-68 12 0,0 0 0,1 1 0,29 0 0,1429 5 0,-1273 9 0,-175-6 0,0 1 0,0 2 0,-1 2 0,36 13 0,-67-20 0,1-1 0,0 1 0,0 0 0,-1-1 0,1 1 0,-1 0 0,0 1 0,0-1 0,0 0 0,0 1 0,0-1 0,0 1 0,0-1 0,-1 1 0,3 5 0,-3-6 0,0 0 0,0 1 0,0-1 0,0 0 0,1 1 0,-1-1 0,1 0 0,0 0 0,-1 0 0,1 0 0,0-1 0,0 1 0,0 0 0,0-1 0,1 1 0,-1-1 0,0 0 0,1 0 0,-1 0 0,1 0 0,-1 0 0,4 0 0,31 3 0,-1-2 0,58-4 0,-24-1 0,949 2 0,-1007 0 0,0 0 0,-1-1 0,0-1 0,1 0 0,-1 0 0,20-10 0,33-10 0,-15 12 0,0 2 0,0 2 0,79-2 0,-114 9 0,-1-1 0,0-1 0,0 0 0,0 0 0,0-1 0,0-1 0,-1-1 0,16-7 0,-27 11 0,0 0 0,0 0 0,0 0 0,0 0 0,-1 0 0,1 0 0,0-1 0,-1 1 0,1 0 0,-1-1 0,0 1 0,1 0 0,-1-1 0,0 1 0,0 0 0,0-3 0,6-15 0,-2 14 0,0 1 0,0 0 0,1 0 0,-1 0 0,1 0 0,0 1 0,0 0 0,0 0 0,0 0 0,0 1 0,1-1 0,-1 1 0,1 1 0,0-1 0,0 1 0,-1 0 0,9-1 0,41-12 0,-55 14 0,0 0 0,1 0 0,-1 0 0,0 0 0,0 0 0,0 0 0,1 0 0,-1 0 0,0 0 0,0 0 0,0 0 0,0 0 0,1 0 0,-1 0 0,0 0 0,0 0 0,0 0 0,1 0 0,-1-1 0,0 1 0,0 0 0,0 0 0,0 0 0,0 0 0,1 0 0,-1 0 0,0-1 0,0 1 0,0 0 0,0 0 0,0 0 0,0 0 0,0-1 0,0 1 0,0 0 0,1 0 0,-1 0 0,0-1 0,0 1 0,0 0 0,0 0 0,0 0 0,0 0 0,0-1 0,0 1 0,0 0 0,0 0 0,-1 0 0,1-1 0,0 1 0,0 0 0,0 0 0,0 0 0,0-1 0,-14-3 0,-20 0 0,12 5 0,1 1 0,-1 1 0,-33 9 0,31-6 0,-1-1 0,-32 2 0,-142 5 0,96-5 0,-105-8 0,74-1 0,-544 2 0,660 1 0,0 1 0,-1 1 0,-28 8 0,28-6 0,0-1 0,0 0 0,-23 0 0,23-2 0,0 0 0,0 2 0,-27 7 0,-21 4 0,31-8 226,18-3-757,-1-1 1,-25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57252-31C0-4EEB-81D0-B596F8334F5E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FF882-53AE-4389-B932-7E0CDD3A4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13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FF882-53AE-4389-B932-7E0CDD3A420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05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28F4-255D-4E07-AF02-D2A0EE6A5E7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E313-56B0-4FEF-8763-95D5BCF3612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5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28F4-255D-4E07-AF02-D2A0EE6A5E7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E313-56B0-4FEF-8763-95D5BCF36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27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28F4-255D-4E07-AF02-D2A0EE6A5E7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E313-56B0-4FEF-8763-95D5BCF36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8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28F4-255D-4E07-AF02-D2A0EE6A5E7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E313-56B0-4FEF-8763-95D5BCF36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52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28F4-255D-4E07-AF02-D2A0EE6A5E7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E313-56B0-4FEF-8763-95D5BCF3612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06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28F4-255D-4E07-AF02-D2A0EE6A5E7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E313-56B0-4FEF-8763-95D5BCF36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06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28F4-255D-4E07-AF02-D2A0EE6A5E7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E313-56B0-4FEF-8763-95D5BCF36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05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28F4-255D-4E07-AF02-D2A0EE6A5E7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E313-56B0-4FEF-8763-95D5BCF36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24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28F4-255D-4E07-AF02-D2A0EE6A5E7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E313-56B0-4FEF-8763-95D5BCF36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36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8C28F4-255D-4E07-AF02-D2A0EE6A5E7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ECE313-56B0-4FEF-8763-95D5BCF36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26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28F4-255D-4E07-AF02-D2A0EE6A5E7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E313-56B0-4FEF-8763-95D5BCF36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7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8C28F4-255D-4E07-AF02-D2A0EE6A5E7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ECE313-56B0-4FEF-8763-95D5BCF3612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9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7551-504B-1567-44E5-2B4DBC696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47" y="1567916"/>
            <a:ext cx="10259961" cy="2132519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Arial" panose="020B0604020202020204" pitchFamily="34" charset="0"/>
                <a:cs typeface="Arial" panose="020B0604020202020204" pitchFamily="34" charset="0"/>
              </a:rPr>
              <a:t>GESTURE CONTROL MOUSE USING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0C13C-4FB8-D286-EFE3-05B4ADEDF937}"/>
              </a:ext>
            </a:extLst>
          </p:cNvPr>
          <p:cNvSpPr txBox="1"/>
          <p:nvPr/>
        </p:nvSpPr>
        <p:spPr>
          <a:xfrm>
            <a:off x="688256" y="4279005"/>
            <a:ext cx="4149213" cy="2022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">
              <a:lnSpc>
                <a:spcPts val="3710"/>
              </a:lnSpc>
              <a:spcBef>
                <a:spcPts val="100"/>
              </a:spcBef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PRESENTED BY : </a:t>
            </a:r>
          </a:p>
          <a:p>
            <a:pPr marL="34290">
              <a:lnSpc>
                <a:spcPts val="3710"/>
              </a:lnSpc>
              <a:spcBef>
                <a:spcPts val="100"/>
              </a:spcBef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MEDAMALLA SANJAY</a:t>
            </a:r>
          </a:p>
          <a:p>
            <a:pPr marL="34290">
              <a:lnSpc>
                <a:spcPct val="150000"/>
              </a:lnSpc>
              <a:spcBef>
                <a:spcPts val="100"/>
              </a:spcBef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210304124063</a:t>
            </a:r>
          </a:p>
          <a:p>
            <a:pPr marL="34290">
              <a:lnSpc>
                <a:spcPct val="150000"/>
              </a:lnSpc>
              <a:spcBef>
                <a:spcPts val="100"/>
              </a:spcBef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B.TECH CSE </a:t>
            </a:r>
          </a:p>
          <a:p>
            <a:pPr marL="34290">
              <a:lnSpc>
                <a:spcPct val="150000"/>
              </a:lnSpc>
              <a:spcBef>
                <a:spcPts val="100"/>
              </a:spcBef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F8899-5EBE-E18F-A802-22272B83DB39}"/>
              </a:ext>
            </a:extLst>
          </p:cNvPr>
          <p:cNvSpPr txBox="1"/>
          <p:nvPr/>
        </p:nvSpPr>
        <p:spPr>
          <a:xfrm>
            <a:off x="8224682" y="4268806"/>
            <a:ext cx="4149213" cy="2022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">
              <a:lnSpc>
                <a:spcPts val="3710"/>
              </a:lnSpc>
              <a:spcBef>
                <a:spcPts val="100"/>
              </a:spcBef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UNDER THE GUIDANCE OF : </a:t>
            </a:r>
          </a:p>
          <a:p>
            <a:pPr marL="34290">
              <a:lnSpc>
                <a:spcPts val="3710"/>
              </a:lnSpc>
              <a:spcBef>
                <a:spcPts val="100"/>
              </a:spcBef>
            </a:pP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Ms.KUSHI</a:t>
            </a:r>
            <a:r>
              <a:rPr lang="es-ES" b="1">
                <a:latin typeface="Arial" panose="020B0604020202020204" pitchFamily="34" charset="0"/>
                <a:cs typeface="Arial" panose="020B0604020202020204" pitchFamily="34" charset="0"/>
              </a:rPr>
              <a:t> MANOHAR 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">
              <a:lnSpc>
                <a:spcPct val="150000"/>
              </a:lnSpc>
              <a:spcBef>
                <a:spcPts val="100"/>
              </a:spcBef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ASSISTANT PROFESSOR,</a:t>
            </a:r>
          </a:p>
          <a:p>
            <a:pPr marL="34290">
              <a:lnSpc>
                <a:spcPct val="150000"/>
              </a:lnSpc>
              <a:spcBef>
                <a:spcPts val="100"/>
              </a:spcBef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</a:t>
            </a:r>
          </a:p>
          <a:p>
            <a:pPr marL="34290">
              <a:lnSpc>
                <a:spcPct val="150000"/>
              </a:lnSpc>
              <a:spcBef>
                <a:spcPts val="100"/>
              </a:spcBef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SCIENCE AND ENGINEERING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87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61EC-5EA3-2496-F5EC-A035AD0B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spc="-13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IN" sz="4800" b="1" spc="4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800" b="1" spc="130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en-IN" sz="4800" b="1" spc="125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800" b="1" spc="-10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CD3253-C923-A2F7-8CA5-75F1B0DC1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78" y="1955066"/>
            <a:ext cx="10496602" cy="408679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3E2E37-3975-B470-5587-720B9303D786}"/>
                  </a:ext>
                </a:extLst>
              </p14:cNvPr>
              <p14:cNvContentPartPr/>
              <p14:nvPr/>
            </p14:nvContentPartPr>
            <p14:xfrm>
              <a:off x="4779345" y="1964040"/>
              <a:ext cx="1638720" cy="59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3E2E37-3975-B470-5587-720B9303D7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6705" y="1901400"/>
                <a:ext cx="17643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D9EFEB-A162-AD3B-2B87-7A09A103D2D1}"/>
                  </a:ext>
                </a:extLst>
              </p14:cNvPr>
              <p14:cNvContentPartPr/>
              <p14:nvPr/>
            </p14:nvContentPartPr>
            <p14:xfrm>
              <a:off x="6470985" y="1874040"/>
              <a:ext cx="1168200" cy="56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D9EFEB-A162-AD3B-2B87-7A09A103D2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08345" y="1811040"/>
                <a:ext cx="1293840" cy="1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200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52A08-DEA7-049D-8B75-D2F17B423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2833-7C46-61DD-444A-87B44DF6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370"/>
              </a:spcBef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9F29D-DE64-D84C-F9D4-E4DB1C16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7494" indent="-342900">
              <a:lnSpc>
                <a:spcPct val="100000"/>
              </a:lnSpc>
              <a:spcBef>
                <a:spcPts val="1739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/>
              <a:t>OpenCV</a:t>
            </a:r>
          </a:p>
          <a:p>
            <a:pPr marL="277494" indent="-342900">
              <a:lnSpc>
                <a:spcPct val="100000"/>
              </a:lnSpc>
              <a:spcBef>
                <a:spcPts val="1739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/>
              <a:t>Pandas </a:t>
            </a:r>
          </a:p>
          <a:p>
            <a:pPr marL="277494" indent="-342900">
              <a:lnSpc>
                <a:spcPct val="100000"/>
              </a:lnSpc>
              <a:spcBef>
                <a:spcPts val="1739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 err="1"/>
              <a:t>Tkinter</a:t>
            </a:r>
            <a:r>
              <a:rPr lang="en-US" altLang="en-US" sz="2400" b="1" dirty="0"/>
              <a:t> </a:t>
            </a:r>
          </a:p>
          <a:p>
            <a:pPr marL="277494" indent="-342900">
              <a:lnSpc>
                <a:spcPct val="100000"/>
              </a:lnSpc>
              <a:spcBef>
                <a:spcPts val="1739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 err="1"/>
              <a:t>Numpy</a:t>
            </a:r>
            <a:r>
              <a:rPr lang="en-US" altLang="en-US" sz="2400" b="1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7494" indent="-342900">
              <a:lnSpc>
                <a:spcPct val="100000"/>
              </a:lnSpc>
              <a:spcBef>
                <a:spcPts val="1739"/>
              </a:spcBef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4" marR="5080" indent="0">
              <a:lnSpc>
                <a:spcPct val="147800"/>
              </a:lnSpc>
              <a:spcBef>
                <a:spcPts val="10"/>
              </a:spcBef>
              <a:buNone/>
            </a:pPr>
            <a:endParaRPr lang="en-IN" sz="24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504" marR="5080" indent="-342900">
              <a:lnSpc>
                <a:spcPct val="1478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8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8A7C-A163-FF77-CEB0-DECBA507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B4B5-C1A6-B24E-66A6-0D9CA8A71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0990" indent="-342900">
              <a:lnSpc>
                <a:spcPct val="100000"/>
              </a:lnSpc>
              <a:spcBef>
                <a:spcPts val="2365"/>
              </a:spcBef>
              <a:buFont typeface="Wingdings" panose="05000000000000000000" pitchFamily="2" charset="2"/>
              <a:buChar char="q"/>
              <a:tabLst>
                <a:tab pos="565150" algn="l"/>
              </a:tabLst>
            </a:pPr>
            <a:r>
              <a:rPr lang="en-US" sz="2000" b="1" spc="-1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  <a:r>
              <a:rPr lang="en-US" sz="2000" b="1" spc="-4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US" sz="2000" b="1" spc="-9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000" b="1" spc="-140" dirty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45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</a:t>
            </a:r>
            <a:r>
              <a:rPr lang="en-US" sz="2000" b="1" spc="-125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US" sz="2000" b="1" spc="-220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75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lang="en-US" sz="2000" b="1" spc="-95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10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en-US" sz="2000" b="1" spc="-145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10" dirty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System:</a:t>
            </a:r>
            <a:endParaRPr lang="en-US" sz="2000" b="1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2365"/>
              </a:spcBef>
              <a:buNone/>
              <a:tabLst>
                <a:tab pos="565150" algn="l"/>
              </a:tabLst>
            </a:pPr>
            <a:r>
              <a:rPr lang="en-US" sz="16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12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proposed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0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en-US" sz="16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lang="en-US" sz="16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en-US" sz="1600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600" spc="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6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en-US" sz="16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frames</a:t>
            </a:r>
            <a:r>
              <a:rPr lang="en-US" sz="1600" spc="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16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n-US" sz="16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20" dirty="0">
                <a:latin typeface="Arial" panose="020B0604020202020204" pitchFamily="34" charset="0"/>
                <a:cs typeface="Arial" panose="020B0604020202020204" pitchFamily="34" charset="0"/>
              </a:rPr>
              <a:t>been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captured</a:t>
            </a:r>
            <a:r>
              <a:rPr lang="en-US" sz="1600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webcam</a:t>
            </a:r>
            <a:r>
              <a:rPr lang="en-US" sz="1600" spc="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6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laptop</a:t>
            </a:r>
            <a:r>
              <a:rPr lang="en-US"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16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PC.</a:t>
            </a:r>
            <a:r>
              <a:rPr lang="en-US" sz="16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16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US"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sz="16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en-US" sz="1600" spc="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r>
              <a:rPr lang="en-US" sz="16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library OpenCV.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342900">
              <a:lnSpc>
                <a:spcPct val="100000"/>
              </a:lnSpc>
              <a:spcBef>
                <a:spcPts val="1430"/>
              </a:spcBef>
              <a:buFont typeface="Wingdings" panose="05000000000000000000" pitchFamily="2" charset="2"/>
              <a:buChar char="q"/>
              <a:tabLst>
                <a:tab pos="564515" algn="l"/>
              </a:tabLst>
            </a:pPr>
            <a:r>
              <a:rPr lang="en-US" sz="2000" b="1" spc="-85" dirty="0">
                <a:latin typeface="Arial" panose="020B0604020202020204" pitchFamily="34" charset="0"/>
                <a:cs typeface="Arial" panose="020B0604020202020204" pitchFamily="34" charset="0"/>
              </a:rPr>
              <a:t>Capturing</a:t>
            </a:r>
            <a:r>
              <a:rPr lang="en-US" sz="2000" b="1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0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110" dirty="0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en-US" sz="2000" b="1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b="1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Processing:</a:t>
            </a:r>
          </a:p>
          <a:p>
            <a:pPr marL="0" indent="0">
              <a:lnSpc>
                <a:spcPct val="100000"/>
              </a:lnSpc>
              <a:spcBef>
                <a:spcPts val="1430"/>
              </a:spcBef>
              <a:buNone/>
              <a:tabLst>
                <a:tab pos="564515" algn="l"/>
              </a:tabLs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en-US" sz="16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frames</a:t>
            </a:r>
            <a:r>
              <a:rPr lang="en-US" sz="16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  <a:r>
              <a:rPr lang="en-US" sz="16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6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BGR</a:t>
            </a:r>
            <a:r>
              <a:rPr lang="en-US" sz="16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en-US" sz="16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30" dirty="0">
                <a:latin typeface="Arial" panose="020B0604020202020204" pitchFamily="34" charset="0"/>
                <a:cs typeface="Arial" panose="020B0604020202020204" pitchFamily="34" charset="0"/>
              </a:rPr>
              <a:t>hands</a:t>
            </a:r>
            <a:r>
              <a:rPr lang="en-US"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6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-25" dirty="0">
                <a:latin typeface="Arial" panose="020B0604020202020204" pitchFamily="34" charset="0"/>
                <a:cs typeface="Arial" panose="020B0604020202020204" pitchFamily="34" charset="0"/>
              </a:rPr>
              <a:t> video</a:t>
            </a:r>
            <a:r>
              <a:rPr lang="en-US"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en-US" sz="16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en-US" sz="16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6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r>
              <a:rPr lang="en-US" sz="1600" spc="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en-US" sz="16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9280">
              <a:lnSpc>
                <a:spcPct val="100000"/>
              </a:lnSpc>
              <a:spcBef>
                <a:spcPts val="161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16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findHands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(self,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16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draw</a:t>
            </a: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True):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0710">
              <a:lnSpc>
                <a:spcPct val="100000"/>
              </a:lnSpc>
              <a:spcBef>
                <a:spcPts val="3140"/>
              </a:spcBef>
              <a:tabLst>
                <a:tab pos="7577455" algn="l"/>
              </a:tabLst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imgRGB</a:t>
            </a:r>
            <a:r>
              <a:rPr lang="en-US" sz="16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cv2.cvtColor(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cv2.COLOR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BGR2RGB)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3090">
              <a:lnSpc>
                <a:spcPct val="100000"/>
              </a:lnSpc>
              <a:spcBef>
                <a:spcPts val="3140"/>
              </a:spcBef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self.results</a:t>
            </a:r>
            <a:r>
              <a:rPr lang="en-US"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spc="-185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self.hands.process</a:t>
            </a: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imgRGB</a:t>
            </a: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09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2E04-65E2-AF13-31A7-87E33AB3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5DB65-D989-FB87-B552-5374C5136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878320" cy="41588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445"/>
              </a:spcBef>
              <a:buFont typeface="Wingdings" panose="05000000000000000000" pitchFamily="2" charset="2"/>
              <a:buChar char="q"/>
              <a:tabLst>
                <a:tab pos="559435" algn="l"/>
              </a:tabLst>
            </a:pPr>
            <a:r>
              <a:rPr lang="en-US" sz="1800" b="1" spc="-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Rectangular</a:t>
            </a:r>
            <a:r>
              <a:rPr lang="en-US" sz="1800" b="1" spc="-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en-US" sz="1800" b="1" spc="-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800" b="1" spc="-2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spc="-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moving</a:t>
            </a:r>
            <a:r>
              <a:rPr lang="en-US" sz="1800" b="1" spc="-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en-US" sz="1800" b="1" spc="-1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800" b="1" spc="-2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window:</a:t>
            </a:r>
          </a:p>
          <a:p>
            <a:pPr marL="0" indent="0">
              <a:lnSpc>
                <a:spcPct val="100000"/>
              </a:lnSpc>
              <a:spcBef>
                <a:spcPts val="1445"/>
              </a:spcBef>
              <a:buNone/>
              <a:tabLst>
                <a:tab pos="559435" algn="l"/>
              </a:tabLst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-1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US" sz="1600" spc="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lang="en-US" sz="1600" spc="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en-US" sz="1600" spc="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600" spc="9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</a:t>
            </a:r>
            <a:r>
              <a:rPr lang="en-US" sz="1600" spc="8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6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600" spc="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transformational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algorithm,</a:t>
            </a:r>
            <a:r>
              <a:rPr lang="en-US" sz="1600" spc="1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spc="9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6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converts</a:t>
            </a:r>
            <a:r>
              <a:rPr lang="en-US" sz="1600" spc="114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coordinates</a:t>
            </a:r>
            <a:r>
              <a:rPr lang="en-US" sz="1600" spc="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600" spc="-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fingertip</a:t>
            </a:r>
            <a:r>
              <a:rPr lang="en-US" sz="16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600" spc="8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webcam</a:t>
            </a:r>
            <a:r>
              <a:rPr lang="en-US" sz="1600" spc="19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en-US" sz="1600" spc="1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en-US" sz="1600" spc="1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en-US" sz="1600" spc="10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en-US" sz="1600" spc="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en-US" sz="1600" spc="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6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controlling</a:t>
            </a:r>
            <a:r>
              <a:rPr lang="en-US" sz="1600" spc="1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</a:p>
          <a:p>
            <a:pPr marL="297815" marR="200025" indent="-285750" algn="just">
              <a:lnSpc>
                <a:spcPts val="4610"/>
              </a:lnSpc>
              <a:spcBef>
                <a:spcPts val="360"/>
              </a:spcBef>
              <a:buFont typeface="Wingdings" panose="05000000000000000000" pitchFamily="2" charset="2"/>
              <a:buChar char="q"/>
            </a:pPr>
            <a:r>
              <a:rPr lang="en-US" sz="1600" b="1" spc="-45" dirty="0">
                <a:latin typeface="Arial" panose="020B0604020202020204" pitchFamily="34" charset="0"/>
                <a:cs typeface="Arial" panose="020B0604020202020204" pitchFamily="34" charset="0"/>
              </a:rPr>
              <a:t>Detecting</a:t>
            </a:r>
            <a:r>
              <a:rPr lang="en-US" sz="16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spc="-30" dirty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en-US" sz="16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Finger</a:t>
            </a:r>
            <a:r>
              <a:rPr lang="en-US" sz="16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600" b="1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en-US" sz="16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b="1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spc="-40" dirty="0">
                <a:latin typeface="Arial" panose="020B0604020202020204" pitchFamily="34" charset="0"/>
                <a:cs typeface="Arial" panose="020B0604020202020204" pitchFamily="34" charset="0"/>
              </a:rPr>
              <a:t>Performing</a:t>
            </a:r>
            <a:r>
              <a:rPr lang="en-US" sz="16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b="1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spc="-80" dirty="0">
                <a:latin typeface="Arial" panose="020B0604020202020204" pitchFamily="34" charset="0"/>
                <a:cs typeface="Arial" panose="020B0604020202020204" pitchFamily="34" charset="0"/>
              </a:rPr>
              <a:t>Particular </a:t>
            </a:r>
            <a:r>
              <a:rPr lang="en-US"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Function.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4960" marR="5080" indent="-285750" algn="just">
              <a:lnSpc>
                <a:spcPct val="100499"/>
              </a:lnSpc>
              <a:spcBef>
                <a:spcPts val="2020"/>
              </a:spcBef>
              <a:buFont typeface="Wingdings" panose="05000000000000000000" pitchFamily="2" charset="2"/>
              <a:buChar char="q"/>
            </a:pPr>
            <a:r>
              <a:rPr lang="en-US" sz="1600" b="1" spc="-475" dirty="0" err="1">
                <a:solidFill>
                  <a:srgbClr val="C800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en-US" sz="16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spc="-35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US"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en-US" sz="1600" b="1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1600" b="1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b="1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Hand</a:t>
            </a:r>
            <a:r>
              <a:rPr lang="en-US" sz="1600" b="1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Gestures</a:t>
            </a:r>
            <a:r>
              <a:rPr lang="en-US" sz="1600" b="1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b="1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spc="-30" dirty="0">
                <a:latin typeface="Arial" panose="020B0604020202020204" pitchFamily="34" charset="0"/>
                <a:cs typeface="Arial" panose="020B0604020202020204" pitchFamily="34" charset="0"/>
              </a:rPr>
              <a:t>Hand 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600" b="1" spc="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en-US" sz="1600" b="1" spc="3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US" sz="1600" b="1" spc="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en-US" sz="1600" b="1" spc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r>
              <a:rPr lang="en-US" sz="1600" b="1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600" b="1" spc="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b="1" spc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en-US" sz="1600" b="1" spc="3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Cursor </a:t>
            </a:r>
            <a:r>
              <a:rPr lang="en-US" sz="1600" b="1" spc="-60" dirty="0">
                <a:latin typeface="Arial" panose="020B0604020202020204" pitchFamily="34" charset="0"/>
                <a:cs typeface="Arial" panose="020B0604020202020204" pitchFamily="34" charset="0"/>
              </a:rPr>
              <a:t>Moving</a:t>
            </a:r>
            <a:r>
              <a:rPr lang="en-US" sz="1600" b="1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spc="-25" dirty="0"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en-US" sz="1600" b="1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spc="-75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en-US" sz="1600" b="1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445"/>
              </a:spcBef>
              <a:buNone/>
              <a:tabLst>
                <a:tab pos="559435" algn="l"/>
              </a:tabLst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D0030-7C57-E073-9DEC-9EF58713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737360"/>
            <a:ext cx="2954692" cy="396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7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9FE0-A3BD-8F68-E58C-AA4496F6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EFEE1E-7CF2-DD0B-6AF7-2DE69B71B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0149840" cy="4544501"/>
          </a:xfrm>
        </p:spPr>
      </p:pic>
    </p:spTree>
    <p:extLst>
      <p:ext uri="{BB962C8B-B14F-4D97-AF65-F5344CB8AC3E}">
        <p14:creationId xmlns:p14="http://schemas.microsoft.com/office/powerpoint/2010/main" val="7319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4570-6233-CE1F-B1AD-50F07227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F1293A-02F5-AD44-39AF-AA26D6BAD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3" y="1846263"/>
            <a:ext cx="11251237" cy="451620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5456F0-3EB2-8E19-D905-88A55C171FF4}"/>
                  </a:ext>
                </a:extLst>
              </p14:cNvPr>
              <p14:cNvContentPartPr/>
              <p14:nvPr/>
            </p14:nvContentPartPr>
            <p14:xfrm>
              <a:off x="2217144" y="1871136"/>
              <a:ext cx="2105640" cy="79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5456F0-3EB2-8E19-D905-88A55C171F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4144" y="1808496"/>
                <a:ext cx="22312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0C5CAA3-9719-E1AE-DFF7-98E73E57D6CC}"/>
                  </a:ext>
                </a:extLst>
              </p14:cNvPr>
              <p14:cNvContentPartPr/>
              <p14:nvPr/>
            </p14:nvContentPartPr>
            <p14:xfrm>
              <a:off x="4242504" y="1804536"/>
              <a:ext cx="5835240" cy="259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0C5CAA3-9719-E1AE-DFF7-98E73E57D6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79864" y="1741536"/>
                <a:ext cx="5960880" cy="38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49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DA23-0302-28D7-A454-CB80746C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CONCLUSION AND FUTURESCOPE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ABA5F3-0D1D-4A28-2B03-04F2B2FCE9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456761"/>
            <a:ext cx="1094402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accuracy and efficiency play an important role in making the program as useful as an actual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physical mouse, a few techniques had to be implemented.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implanting such type of application, there is a big replacement of the physical mouse, i.e.,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there is no need for any physical mouse. Each &amp; every movement of the physical mouse is done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with this Virtual Mouse.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several features and improvements needed in order for the program.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Movement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Due to the current recognition process being limited within a 25cm radius,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adaptive zoom in/out functions are required to improve the covered distance, where it can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 adjust the focus rate based on the distance between the users and the webcam.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Accuracy &amp;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response time heavily relies on the hardware of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machine, including the processing speed of the processor, the size of the available RAM,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available features of the webcam. </a:t>
            </a:r>
          </a:p>
        </p:txBody>
      </p:sp>
    </p:spTree>
    <p:extLst>
      <p:ext uri="{BB962C8B-B14F-4D97-AF65-F5344CB8AC3E}">
        <p14:creationId xmlns:p14="http://schemas.microsoft.com/office/powerpoint/2010/main" val="178012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461017-19FD-CC8D-78BE-0E75C09AAD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88602" y="1676299"/>
            <a:ext cx="6411923" cy="2432713"/>
          </a:xfrm>
        </p:spPr>
        <p:txBody>
          <a:bodyPr>
            <a:normAutofit/>
          </a:bodyPr>
          <a:lstStyle/>
          <a:p>
            <a:r>
              <a:rPr lang="en-US" sz="7200" b="1" u="sng" dirty="0"/>
              <a:t>THANK YOU</a:t>
            </a:r>
            <a:endParaRPr lang="en-IN" sz="7200" b="1" u="sng" dirty="0"/>
          </a:p>
        </p:txBody>
      </p:sp>
    </p:spTree>
    <p:extLst>
      <p:ext uri="{BB962C8B-B14F-4D97-AF65-F5344CB8AC3E}">
        <p14:creationId xmlns:p14="http://schemas.microsoft.com/office/powerpoint/2010/main" val="130830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91D8-FDF0-2405-A328-0A8501ED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37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1612-B84F-4487-B40B-80A1D1920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7494" indent="-342900">
              <a:lnSpc>
                <a:spcPct val="100000"/>
              </a:lnSpc>
              <a:spcBef>
                <a:spcPts val="1739"/>
              </a:spcBef>
              <a:buFont typeface="Arial" panose="020B0604020202020204" pitchFamily="34" charset="0"/>
              <a:buChar char="•"/>
            </a:pPr>
            <a:r>
              <a:rPr lang="en-IN"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504" marR="5080" indent="-342900">
              <a:lnSpc>
                <a:spcPct val="1478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en-IN"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IN" sz="20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IN"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spc="-10" dirty="0">
                <a:latin typeface="Arial" panose="020B0604020202020204" pitchFamily="34" charset="0"/>
                <a:cs typeface="Arial" panose="020B0604020202020204" pitchFamily="34" charset="0"/>
              </a:rPr>
              <a:t>Drawbacks </a:t>
            </a:r>
          </a:p>
          <a:p>
            <a:pPr marL="357504" marR="5080" indent="-342900">
              <a:lnSpc>
                <a:spcPct val="1478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Proposed</a:t>
            </a:r>
            <a:r>
              <a:rPr lang="en-IN" sz="2000" spc="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IN"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IN" sz="20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spc="-10" dirty="0">
                <a:latin typeface="Arial" panose="020B0604020202020204" pitchFamily="34" charset="0"/>
                <a:cs typeface="Arial" panose="020B0604020202020204" pitchFamily="34" charset="0"/>
              </a:rPr>
              <a:t>Advantages </a:t>
            </a:r>
          </a:p>
          <a:p>
            <a:pPr marL="357504" marR="5080" indent="-342900">
              <a:lnSpc>
                <a:spcPct val="1478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en-IN"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IN"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IN"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spc="-10" dirty="0">
                <a:latin typeface="Arial" panose="020B0604020202020204" pitchFamily="34" charset="0"/>
                <a:cs typeface="Arial" panose="020B0604020202020204" pitchFamily="34" charset="0"/>
              </a:rPr>
              <a:t>Specifications </a:t>
            </a:r>
          </a:p>
          <a:p>
            <a:pPr marL="357504" marR="5080" indent="-342900">
              <a:lnSpc>
                <a:spcPct val="1478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Design(Block</a:t>
            </a:r>
            <a:r>
              <a:rPr lang="en-IN" sz="20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spc="-10" dirty="0">
                <a:latin typeface="Arial" panose="020B0604020202020204" pitchFamily="34" charset="0"/>
                <a:cs typeface="Arial" panose="020B0604020202020204" pitchFamily="34" charset="0"/>
              </a:rPr>
              <a:t>Diagram/UML/Modules) </a:t>
            </a:r>
          </a:p>
          <a:p>
            <a:pPr marL="357504" marR="5080" indent="-342900">
              <a:lnSpc>
                <a:spcPct val="1478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Implementation(Technology</a:t>
            </a:r>
            <a:r>
              <a:rPr lang="en-IN" sz="2000"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spc="-10" dirty="0">
                <a:latin typeface="Arial" panose="020B0604020202020204" pitchFamily="34" charset="0"/>
                <a:cs typeface="Arial" panose="020B0604020202020204" pitchFamily="34" charset="0"/>
              </a:rPr>
              <a:t>used) </a:t>
            </a:r>
          </a:p>
          <a:p>
            <a:pPr marL="357504" marR="5080" indent="-342900">
              <a:lnSpc>
                <a:spcPct val="1478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en-IN" sz="2000" spc="-10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  <a:p>
            <a:pPr marL="357504" marR="5080" indent="-342900">
              <a:lnSpc>
                <a:spcPct val="1478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en-IN" sz="2000" spc="-1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1671320" indent="-342900">
              <a:lnSpc>
                <a:spcPct val="1469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IN" sz="2000"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IN" sz="2000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en-IN"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spc="-40" dirty="0">
                <a:latin typeface="Arial" panose="020B0604020202020204" pitchFamily="34" charset="0"/>
                <a:cs typeface="Arial" panose="020B0604020202020204" pitchFamily="34" charset="0"/>
              </a:rPr>
              <a:t>work </a:t>
            </a:r>
          </a:p>
          <a:p>
            <a:pPr marL="354965" marR="1671320" indent="-342900">
              <a:lnSpc>
                <a:spcPct val="1469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lang="en-IN" sz="2000" spc="-10" dirty="0">
                <a:latin typeface="Arial" panose="020B0604020202020204" pitchFamily="34" charset="0"/>
                <a:cs typeface="Arial" panose="020B0604020202020204" pitchFamily="34" charset="0"/>
              </a:rPr>
              <a:t>References/Bibliography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70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4EFF7-C731-FFE8-9921-71FA3943E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EA79-3A7D-83E1-D0E0-510382FA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37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C724C-61AD-FF7C-4AF3-42F6B75B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1335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000" spc="-1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en-US"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000" spc="-165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2000" spc="-17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000" spc="-105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5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000" spc="-114" dirty="0">
                <a:solidFill>
                  <a:srgbClr val="15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3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marvelous</a:t>
            </a:r>
            <a:r>
              <a:rPr lang="en-US" sz="2000" spc="3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inventions</a:t>
            </a:r>
            <a:r>
              <a:rPr lang="en-US" sz="20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000" spc="-12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lang="en-US" sz="2000" spc="-6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en-US" sz="2000" spc="-6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30" dirty="0">
                <a:solidFill>
                  <a:srgbClr val="1313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  <a:r>
              <a:rPr lang="en-US" sz="2000" spc="80" dirty="0">
                <a:solidFill>
                  <a:srgbClr val="1313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(HCI)</a:t>
            </a:r>
            <a:r>
              <a:rPr lang="en-US" sz="2000" spc="-135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technology.</a:t>
            </a:r>
          </a:p>
          <a:p>
            <a:pPr>
              <a:lnSpc>
                <a:spcPct val="100000"/>
              </a:lnSpc>
              <a:spcBef>
                <a:spcPts val="1335"/>
              </a:spcBef>
              <a:buFont typeface="Wingdings" panose="05000000000000000000" pitchFamily="2" charset="2"/>
              <a:buChar char="q"/>
            </a:pPr>
            <a:r>
              <a:rPr lang="en-US" sz="2000" spc="-25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Currently,</a:t>
            </a:r>
            <a:r>
              <a:rPr lang="en-US" sz="2000" spc="-75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wireless</a:t>
            </a:r>
            <a:r>
              <a:rPr lang="en-US" sz="2000" spc="-9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en-US" sz="2000" spc="-11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still</a:t>
            </a:r>
            <a:r>
              <a:rPr lang="en-US" sz="2000" spc="-5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r>
              <a:rPr lang="en-US" sz="2000" spc="-125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  <a:r>
              <a:rPr lang="en-US" sz="2000" spc="-85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spc="-105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000" spc="-1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000" spc="-13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en-US" sz="2000" spc="-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000" spc="-15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  <a:r>
              <a:rPr lang="en-US" sz="2000" spc="-8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4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completely,</a:t>
            </a:r>
            <a:r>
              <a:rPr lang="en-US" sz="2000" spc="-25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en-US" sz="2000" spc="5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000" spc="-7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000" spc="-8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US" sz="2000" spc="-12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spc="-14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ery</a:t>
            </a:r>
            <a:r>
              <a:rPr lang="en-US" sz="2000" spc="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spc="-145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</a:t>
            </a:r>
            <a:r>
              <a:rPr lang="en-US" sz="200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spc="-12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spc="-2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dongle</a:t>
            </a:r>
            <a:r>
              <a:rPr lang="en-US" sz="2000" spc="-8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000" spc="-105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  <a:r>
              <a:rPr lang="en-US" sz="2000" spc="-5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000" spc="-165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000" spc="-175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000" spc="-8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5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PC.</a:t>
            </a:r>
          </a:p>
          <a:p>
            <a:pPr>
              <a:lnSpc>
                <a:spcPct val="100000"/>
              </a:lnSpc>
              <a:spcBef>
                <a:spcPts val="1335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000" spc="-165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000" spc="-11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5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</a:t>
            </a:r>
            <a:r>
              <a:rPr lang="en-US" sz="2000" spc="-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lang="en-US" sz="2000" spc="-35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en-US" sz="2000" spc="-125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</a:t>
            </a:r>
            <a:r>
              <a:rPr lang="en-US" sz="2000" spc="-75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2000" spc="-120" dirty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</a:t>
            </a:r>
            <a:r>
              <a:rPr lang="en-US" sz="2000" spc="-25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n-US" sz="2000" spc="-11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2000" spc="-14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overcome</a:t>
            </a:r>
            <a:r>
              <a:rPr lang="en-US" sz="2000" spc="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000" spc="-11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employing</a:t>
            </a:r>
            <a:r>
              <a:rPr lang="en-US" sz="2000" spc="-35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spc="-13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en-US" sz="20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3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webcam</a:t>
            </a:r>
            <a:r>
              <a:rPr lang="en-US" sz="2000" spc="-9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spc="-13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0" dirty="0">
                <a:solidFill>
                  <a:srgbClr val="1313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capturing</a:t>
            </a:r>
            <a:r>
              <a:rPr lang="en-US" sz="2000" spc="-5" dirty="0">
                <a:solidFill>
                  <a:srgbClr val="1313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spc="-20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</a:t>
            </a:r>
            <a:r>
              <a:rPr lang="en-US" sz="2000" spc="-145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gestures</a:t>
            </a:r>
            <a:r>
              <a:rPr lang="en-US" sz="2000" spc="-8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US" sz="2000" spc="-12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en-US" sz="2000" spc="-75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000" spc="-145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35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lang="en-US" sz="20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en-US" sz="2000" spc="-7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3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en-US" sz="2000" spc="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2000" spc="-11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3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en-US" sz="2000" spc="35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5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en-US" sz="200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000" spc="-135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2000" spc="-17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spc="-95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000" spc="-17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105"/>
              </a:lnSpc>
              <a:spcBef>
                <a:spcPts val="1275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2000" spc="-95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presents</a:t>
            </a:r>
            <a:r>
              <a:rPr lang="en-US" sz="2000" spc="-25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sz="2000" spc="-2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spc="-160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controlling</a:t>
            </a:r>
            <a:r>
              <a:rPr lang="en-US" sz="2000" spc="2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000" spc="-105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cursor's</a:t>
            </a:r>
            <a:r>
              <a:rPr lang="en-US" sz="2000" spc="2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30" dirty="0">
                <a:solidFill>
                  <a:srgbClr val="1313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en-US" sz="2000" spc="114" dirty="0">
                <a:solidFill>
                  <a:srgbClr val="1313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en-US" sz="2000" spc="55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000" spc="-11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en-US" sz="2000" spc="-100" dirty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000" spc="-15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2000" spc="-55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5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 </a:t>
            </a:r>
            <a:r>
              <a:rPr lang="en-US" sz="2000" spc="-25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equipment.</a:t>
            </a:r>
            <a:r>
              <a:rPr lang="en-US" sz="2000" spc="85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sz="2000" spc="-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lang="en-US" sz="2000" spc="-15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en-US" sz="2000" spc="-13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000" spc="-175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5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clicking</a:t>
            </a:r>
            <a:r>
              <a:rPr lang="en-US" sz="2000" spc="-55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spc="-155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5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dragging</a:t>
            </a:r>
            <a:r>
              <a:rPr lang="en-US" sz="2000" spc="-125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en-US" sz="2000" spc="-114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n-US" sz="2000" spc="-5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2000" spc="-17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5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carried</a:t>
            </a:r>
            <a:r>
              <a:rPr lang="en-US" sz="2000" spc="-120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2000" spc="-9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US" sz="2000" spc="-10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5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</a:t>
            </a:r>
            <a:r>
              <a:rPr lang="en-US" sz="2000" spc="-55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4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</a:t>
            </a:r>
            <a:r>
              <a:rPr lang="en-US" sz="2000" spc="-13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gestures.</a:t>
            </a:r>
          </a:p>
          <a:p>
            <a:pPr>
              <a:lnSpc>
                <a:spcPts val="3105"/>
              </a:lnSpc>
              <a:spcBef>
                <a:spcPts val="1275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dirty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lang="en-US" sz="2000" spc="-105" dirty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suggested</a:t>
            </a:r>
            <a:r>
              <a:rPr lang="en-US" sz="2000" spc="1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5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2000" spc="2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n-US" sz="2000" spc="-25" dirty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n-US" sz="2000" spc="-7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2000" spc="-10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000" spc="-95" dirty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4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sz="2000" spc="-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65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spc="-17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  <a:r>
              <a:rPr lang="en-US" sz="2000" spc="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</a:t>
            </a:r>
            <a:r>
              <a:rPr lang="en-US" sz="2000" spc="-95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spc="-75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sz="2000" spc="-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000" spc="-8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5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en-US" sz="2000" spc="-75" dirty="0">
                <a:solidFill>
                  <a:srgbClr val="15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000" spc="-14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n-US" sz="2000" spc="-5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56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86371-6E40-F553-A7DE-0BD38EFDE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B1E5-F2A2-2E3A-4D61-5AE842FE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134203"/>
            <a:ext cx="10058400" cy="14507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37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8606B-8B8B-B360-A138-AA6273085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584960"/>
            <a:ext cx="10779760" cy="4284134"/>
          </a:xfrm>
        </p:spPr>
        <p:txBody>
          <a:bodyPr>
            <a:noAutofit/>
          </a:bodyPr>
          <a:lstStyle/>
          <a:p>
            <a:pPr marR="666115">
              <a:lnSpc>
                <a:spcPts val="3260"/>
              </a:lnSpc>
              <a:spcBef>
                <a:spcPts val="240"/>
              </a:spcBef>
              <a:buFont typeface="Wingdings" panose="05000000000000000000" pitchFamily="2" charset="2"/>
              <a:buChar char="q"/>
              <a:tabLst>
                <a:tab pos="8662035" algn="l"/>
              </a:tabLst>
            </a:pPr>
            <a:r>
              <a:rPr lang="en-US" sz="1600" spc="-3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lang="en-US" sz="1600" spc="-4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en-US" sz="1600" spc="-60" dirty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US" sz="1600" spc="-9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2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</a:t>
            </a:r>
            <a:r>
              <a:rPr lang="en-US" sz="1600" spc="-145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Gesture</a:t>
            </a:r>
            <a:r>
              <a:rPr lang="en-US" sz="1600" spc="-5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goes</a:t>
            </a:r>
            <a:r>
              <a:rPr lang="en-US" sz="1600" spc="-12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-15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1600" spc="-145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spc="-17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commendable </a:t>
            </a:r>
            <a:r>
              <a:rPr lang="en-US" sz="1600" spc="-2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n-US" sz="1600" spc="-85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en-US" sz="1600" spc="-5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-125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en-US" sz="1600" spc="-10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25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600" spc="-4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technology,</a:t>
            </a:r>
            <a:r>
              <a:rPr lang="en-US" sz="1600" spc="55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600" spc="-10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600" spc="-12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spc="-1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600" spc="5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US" sz="1600" spc="-1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sz="1600" spc="-13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employing</a:t>
            </a:r>
            <a:r>
              <a:rPr lang="en-US" sz="1600" spc="1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en-US" sz="1600" spc="-11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2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fingers</a:t>
            </a:r>
            <a:r>
              <a:rPr lang="en-US" sz="1600" spc="-9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-12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2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r>
              <a:rPr lang="en-US" sz="1600" spc="-15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-75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47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-95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en-US" sz="1600" spc="-3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n-US" sz="1600" spc="-114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2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r>
              <a:rPr lang="en-US" sz="1600" spc="-3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spc="-17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  <a:r>
              <a:rPr lang="en-US" sz="1600" spc="-25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16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n-US" sz="1600" spc="-5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1600" spc="-12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US" sz="1600" spc="-4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600" spc="-1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</a:t>
            </a:r>
            <a:r>
              <a:rPr lang="en-US" sz="1600" spc="-4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-11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1600" spc="-11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-12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-15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216535" indent="-285750">
              <a:lnSpc>
                <a:spcPts val="3260"/>
              </a:lnSpc>
              <a:spcBef>
                <a:spcPts val="172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-105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30" dirty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sz="1600" spc="10" dirty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600" spc="-15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divided</a:t>
            </a:r>
            <a:r>
              <a:rPr lang="en-US" sz="1600" spc="25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1600" spc="-65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600" spc="-120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  <a:r>
              <a:rPr lang="en-US"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20" dirty="0">
                <a:solidFill>
                  <a:srgbClr val="1313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Frame-</a:t>
            </a:r>
            <a:r>
              <a:rPr lang="en-US" sz="1600" spc="-10" dirty="0">
                <a:solidFill>
                  <a:srgbClr val="1313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capturing,</a:t>
            </a:r>
            <a:r>
              <a:rPr lang="en-US" sz="1600" spc="-165" dirty="0">
                <a:solidFill>
                  <a:srgbClr val="1313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35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Image-</a:t>
            </a:r>
            <a:r>
              <a:rPr lang="en-US" sz="1600" spc="-1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processing,</a:t>
            </a:r>
            <a:r>
              <a:rPr lang="en-US" sz="1600" spc="-125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2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Region,</a:t>
            </a:r>
            <a:r>
              <a:rPr lang="en-US" sz="1600" spc="-3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spc="-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</a:t>
            </a:r>
            <a:r>
              <a:rPr lang="en-US" sz="1600" spc="-2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extraction,</a:t>
            </a:r>
            <a:r>
              <a:rPr lang="en-US" sz="1600" spc="-1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35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Frame-</a:t>
            </a:r>
            <a:r>
              <a:rPr lang="en-US" sz="1600" spc="-1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216535" indent="-285750">
              <a:lnSpc>
                <a:spcPts val="3260"/>
              </a:lnSpc>
              <a:spcBef>
                <a:spcPts val="1720"/>
              </a:spcBef>
              <a:buFont typeface="Wingdings" panose="05000000000000000000" pitchFamily="2" charset="2"/>
              <a:buChar char="q"/>
            </a:pPr>
            <a:r>
              <a:rPr lang="en-US" sz="1600" spc="-4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sz="1600" spc="-135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45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en-US" sz="1600" spc="45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35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n-US" sz="1600" spc="-4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600" spc="-135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25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US" sz="1600" spc="-105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600" spc="-175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25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en-US" sz="1600" spc="-7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-17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2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lang="en-US" sz="1600" spc="-75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en-US" sz="1600" spc="-1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35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600" spc="-4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spc="-17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 err="1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also,</a:t>
            </a:r>
            <a:r>
              <a:rPr lang="en-US" sz="1600" spc="-25" dirty="0" err="1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sz="1600" spc="-105" dirty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stands</a:t>
            </a:r>
            <a:r>
              <a:rPr lang="en-US" sz="1600" spc="-65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600" spc="-155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open-</a:t>
            </a:r>
            <a:r>
              <a:rPr lang="en-US" sz="160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n-US" sz="1600" spc="-55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en-US" sz="1600" spc="-15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2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vision,</a:t>
            </a:r>
            <a:r>
              <a:rPr lang="en-US" sz="1600" spc="-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600" spc="-125" dirty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600" spc="-10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spc="-75" dirty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en-US" sz="1600" spc="-75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US" sz="1600" spc="-105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600" spc="-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en-US" sz="1600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processing.</a:t>
            </a:r>
            <a:r>
              <a:rPr lang="en-US" sz="1600" dirty="0" err="1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600" spc="-8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sz="1600" spc="25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</a:t>
            </a:r>
            <a:r>
              <a:rPr lang="en-US" sz="1600" spc="-25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3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600" spc="-10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600" spc="-105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-145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30" dirty="0" err="1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MediaPipe</a:t>
            </a:r>
            <a:r>
              <a:rPr lang="en-US" sz="1600" spc="7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2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n-US" sz="1600" spc="-4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600" spc="-14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Packing</a:t>
            </a:r>
            <a:r>
              <a:rPr lang="en-US" sz="1600" spc="-75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600" spc="-110" dirty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-114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1313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</a:t>
            </a:r>
            <a:r>
              <a:rPr lang="en-US" sz="1600" spc="-95" dirty="0">
                <a:solidFill>
                  <a:srgbClr val="1313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spc="-135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600" spc="-114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2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r>
              <a:rPr lang="en-US" sz="1600" spc="55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25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</a:t>
            </a:r>
            <a:r>
              <a:rPr lang="en-US" sz="1600" spc="-1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600" spc="-9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25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2895" marR="434975" indent="-285750">
              <a:lnSpc>
                <a:spcPts val="3260"/>
              </a:lnSpc>
              <a:spcBef>
                <a:spcPts val="1620"/>
              </a:spcBef>
              <a:buFont typeface="Wingdings" panose="05000000000000000000" pitchFamily="2" charset="2"/>
              <a:buChar char="q"/>
            </a:pPr>
            <a:r>
              <a:rPr lang="en-US" sz="1600" spc="-10" dirty="0" err="1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PyAutoGUI</a:t>
            </a:r>
            <a:r>
              <a:rPr lang="en-US" sz="1600" spc="5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35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r>
              <a:rPr lang="en-US" sz="1600" spc="-4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en-US" sz="1600" spc="-16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US" sz="1600" spc="-65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600" spc="-95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moving</a:t>
            </a:r>
            <a:r>
              <a:rPr lang="en-US" sz="1600" spc="-5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2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en-US" sz="1600" spc="-1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-145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2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en-US" sz="1600" spc="-15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en-US" sz="16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600" spc="-175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-14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en-US" sz="1600" spc="-120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25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spc="-1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performing</a:t>
            </a:r>
            <a:r>
              <a:rPr lang="en-US" sz="1600" spc="-105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9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371CD-696C-202B-E6A2-D3097674F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34533-EBA8-ABD0-A7EE-FC33571DC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313131"/>
                </a:solidFill>
              </a:rPr>
              <a:t>The</a:t>
            </a:r>
            <a:r>
              <a:rPr lang="en-US" sz="2000" spc="-80" dirty="0">
                <a:solidFill>
                  <a:srgbClr val="313131"/>
                </a:solidFill>
              </a:rPr>
              <a:t> </a:t>
            </a:r>
            <a:r>
              <a:rPr lang="en-US" sz="2000" spc="-10" dirty="0"/>
              <a:t>Mechanical</a:t>
            </a:r>
            <a:r>
              <a:rPr lang="en-US" sz="2000" spc="-5" dirty="0"/>
              <a:t> </a:t>
            </a:r>
            <a:r>
              <a:rPr lang="en-US" sz="2000" dirty="0">
                <a:solidFill>
                  <a:srgbClr val="1A1A1A"/>
                </a:solidFill>
              </a:rPr>
              <a:t>mouse</a:t>
            </a:r>
            <a:r>
              <a:rPr lang="en-US" sz="2000" spc="75" dirty="0">
                <a:solidFill>
                  <a:srgbClr val="1A1A1A"/>
                </a:solidFill>
              </a:rPr>
              <a:t> </a:t>
            </a:r>
            <a:r>
              <a:rPr lang="en-US" sz="2000" spc="-25" dirty="0">
                <a:solidFill>
                  <a:srgbClr val="1A1A1A"/>
                </a:solidFill>
              </a:rPr>
              <a:t>known</a:t>
            </a:r>
            <a:r>
              <a:rPr lang="en-US" sz="2000" spc="-5" dirty="0">
                <a:solidFill>
                  <a:srgbClr val="1A1A1A"/>
                </a:solidFill>
              </a:rPr>
              <a:t> </a:t>
            </a:r>
            <a:r>
              <a:rPr lang="en-US" sz="2000" dirty="0">
                <a:solidFill>
                  <a:srgbClr val="232323"/>
                </a:solidFill>
              </a:rPr>
              <a:t>as</a:t>
            </a:r>
            <a:r>
              <a:rPr lang="en-US" sz="2000" spc="-135" dirty="0">
                <a:solidFill>
                  <a:srgbClr val="232323"/>
                </a:solidFill>
              </a:rPr>
              <a:t> </a:t>
            </a:r>
            <a:r>
              <a:rPr lang="en-US" sz="2000" dirty="0">
                <a:solidFill>
                  <a:srgbClr val="242424"/>
                </a:solidFill>
              </a:rPr>
              <a:t>the</a:t>
            </a:r>
            <a:r>
              <a:rPr lang="en-US" sz="2000" spc="-35" dirty="0">
                <a:solidFill>
                  <a:srgbClr val="242424"/>
                </a:solidFill>
              </a:rPr>
              <a:t> </a:t>
            </a:r>
            <a:r>
              <a:rPr lang="en-US" sz="2000" dirty="0" err="1">
                <a:solidFill>
                  <a:srgbClr val="1D1D1D"/>
                </a:solidFill>
              </a:rPr>
              <a:t>Packball</a:t>
            </a:r>
            <a:r>
              <a:rPr lang="en-US" sz="2000" spc="45" dirty="0">
                <a:solidFill>
                  <a:srgbClr val="1D1D1D"/>
                </a:solidFill>
              </a:rPr>
              <a:t> </a:t>
            </a:r>
            <a:r>
              <a:rPr lang="en-US" sz="2000" spc="-10" dirty="0">
                <a:solidFill>
                  <a:srgbClr val="181818"/>
                </a:solidFill>
              </a:rPr>
              <a:t>mouse</a:t>
            </a:r>
            <a:r>
              <a:rPr lang="en-US" sz="2000" spc="10" dirty="0">
                <a:solidFill>
                  <a:srgbClr val="181818"/>
                </a:solidFill>
              </a:rPr>
              <a:t> </a:t>
            </a:r>
            <a:r>
              <a:rPr lang="en-US" sz="2000" dirty="0">
                <a:solidFill>
                  <a:srgbClr val="1D1D1D"/>
                </a:solidFill>
              </a:rPr>
              <a:t>that</a:t>
            </a:r>
            <a:r>
              <a:rPr lang="en-US" sz="2000" spc="-55" dirty="0">
                <a:solidFill>
                  <a:srgbClr val="1D1D1D"/>
                </a:solidFill>
              </a:rPr>
              <a:t> </a:t>
            </a:r>
            <a:r>
              <a:rPr lang="en-US" sz="2000" dirty="0">
                <a:solidFill>
                  <a:srgbClr val="2F2F2F"/>
                </a:solidFill>
              </a:rPr>
              <a:t>is</a:t>
            </a:r>
            <a:r>
              <a:rPr lang="en-US" sz="2000" spc="-130" dirty="0">
                <a:solidFill>
                  <a:srgbClr val="2F2F2F"/>
                </a:solidFill>
              </a:rPr>
              <a:t> </a:t>
            </a:r>
            <a:r>
              <a:rPr lang="en-US" sz="2000" dirty="0">
                <a:solidFill>
                  <a:srgbClr val="1A1A1A"/>
                </a:solidFill>
              </a:rPr>
              <a:t>commonly</a:t>
            </a:r>
            <a:r>
              <a:rPr lang="en-US" sz="2000" spc="15" dirty="0">
                <a:solidFill>
                  <a:srgbClr val="1A1A1A"/>
                </a:solidFill>
              </a:rPr>
              <a:t> </a:t>
            </a:r>
            <a:r>
              <a:rPr lang="en-US" sz="2000" dirty="0"/>
              <a:t>used</a:t>
            </a:r>
            <a:r>
              <a:rPr lang="en-US" sz="2000" spc="-50" dirty="0"/>
              <a:t> </a:t>
            </a:r>
            <a:r>
              <a:rPr lang="en-US" sz="2000" dirty="0">
                <a:solidFill>
                  <a:srgbClr val="2F2F2F"/>
                </a:solidFill>
              </a:rPr>
              <a:t>in</a:t>
            </a:r>
            <a:r>
              <a:rPr lang="en-US" sz="2000" spc="-50" dirty="0">
                <a:solidFill>
                  <a:srgbClr val="2F2F2F"/>
                </a:solidFill>
              </a:rPr>
              <a:t> </a:t>
            </a:r>
            <a:r>
              <a:rPr lang="en-US" sz="2000" dirty="0">
                <a:solidFill>
                  <a:srgbClr val="212121"/>
                </a:solidFill>
              </a:rPr>
              <a:t>the</a:t>
            </a:r>
            <a:r>
              <a:rPr lang="en-US" sz="2000" spc="-25" dirty="0">
                <a:solidFill>
                  <a:srgbClr val="212121"/>
                </a:solidFill>
              </a:rPr>
              <a:t> </a:t>
            </a:r>
            <a:r>
              <a:rPr lang="en-US" sz="2000" dirty="0">
                <a:solidFill>
                  <a:srgbClr val="161616"/>
                </a:solidFill>
              </a:rPr>
              <a:t>1990s,</a:t>
            </a:r>
            <a:r>
              <a:rPr lang="en-US" sz="2000" spc="10" dirty="0">
                <a:solidFill>
                  <a:srgbClr val="161616"/>
                </a:solidFill>
              </a:rPr>
              <a:t> </a:t>
            </a:r>
            <a:r>
              <a:rPr lang="en-US" sz="2000" dirty="0">
                <a:solidFill>
                  <a:srgbClr val="2B2B2B"/>
                </a:solidFill>
              </a:rPr>
              <a:t>the</a:t>
            </a:r>
            <a:r>
              <a:rPr lang="en-US" sz="2000" spc="-135" dirty="0">
                <a:solidFill>
                  <a:srgbClr val="2B2B2B"/>
                </a:solidFill>
              </a:rPr>
              <a:t> </a:t>
            </a:r>
            <a:r>
              <a:rPr lang="en-US" sz="2000" dirty="0">
                <a:solidFill>
                  <a:srgbClr val="2A2A2A"/>
                </a:solidFill>
              </a:rPr>
              <a:t>ball</a:t>
            </a:r>
            <a:r>
              <a:rPr lang="en-US" sz="2000" spc="-60" dirty="0">
                <a:solidFill>
                  <a:srgbClr val="2A2A2A"/>
                </a:solidFill>
              </a:rPr>
              <a:t> </a:t>
            </a:r>
            <a:r>
              <a:rPr lang="en-US" sz="2000" spc="-10" dirty="0">
                <a:solidFill>
                  <a:srgbClr val="262626"/>
                </a:solidFill>
              </a:rPr>
              <a:t>within </a:t>
            </a:r>
            <a:r>
              <a:rPr lang="en-US" sz="2000" dirty="0">
                <a:solidFill>
                  <a:srgbClr val="313131"/>
                </a:solidFill>
              </a:rPr>
              <a:t>the</a:t>
            </a:r>
            <a:r>
              <a:rPr lang="en-US" sz="2000" spc="-75" dirty="0">
                <a:solidFill>
                  <a:srgbClr val="313131"/>
                </a:solidFill>
              </a:rPr>
              <a:t> </a:t>
            </a:r>
            <a:r>
              <a:rPr lang="en-US" sz="2000" dirty="0">
                <a:solidFill>
                  <a:srgbClr val="2F2F2F"/>
                </a:solidFill>
              </a:rPr>
              <a:t>mouse</a:t>
            </a:r>
            <a:r>
              <a:rPr lang="en-US" sz="2000" spc="10" dirty="0">
                <a:solidFill>
                  <a:srgbClr val="2F2F2F"/>
                </a:solidFill>
              </a:rPr>
              <a:t> </a:t>
            </a:r>
            <a:r>
              <a:rPr lang="en-US" sz="2000" dirty="0">
                <a:solidFill>
                  <a:srgbClr val="1C1C1C"/>
                </a:solidFill>
              </a:rPr>
              <a:t>are</a:t>
            </a:r>
            <a:r>
              <a:rPr lang="en-US" sz="2000" spc="-50" dirty="0">
                <a:solidFill>
                  <a:srgbClr val="1C1C1C"/>
                </a:solidFill>
              </a:rPr>
              <a:t> </a:t>
            </a:r>
            <a:r>
              <a:rPr lang="en-US" sz="2000" spc="-10" dirty="0"/>
              <a:t>supported</a:t>
            </a:r>
            <a:r>
              <a:rPr lang="en-US" sz="2000" spc="65" dirty="0"/>
              <a:t> </a:t>
            </a:r>
            <a:r>
              <a:rPr lang="en-US" sz="2000" dirty="0">
                <a:solidFill>
                  <a:srgbClr val="313131"/>
                </a:solidFill>
              </a:rPr>
              <a:t>by</a:t>
            </a:r>
            <a:r>
              <a:rPr lang="en-US" sz="2000" spc="-60" dirty="0">
                <a:solidFill>
                  <a:srgbClr val="313131"/>
                </a:solidFill>
              </a:rPr>
              <a:t> </a:t>
            </a:r>
            <a:r>
              <a:rPr lang="en-US" sz="2000" dirty="0">
                <a:solidFill>
                  <a:srgbClr val="262626"/>
                </a:solidFill>
              </a:rPr>
              <a:t>two</a:t>
            </a:r>
            <a:r>
              <a:rPr lang="en-US" sz="2000" spc="-165" dirty="0">
                <a:solidFill>
                  <a:srgbClr val="262626"/>
                </a:solidFill>
              </a:rPr>
              <a:t> </a:t>
            </a:r>
            <a:r>
              <a:rPr lang="en-US" sz="2000" dirty="0">
                <a:solidFill>
                  <a:srgbClr val="161616"/>
                </a:solidFill>
              </a:rPr>
              <a:t>rotating</a:t>
            </a:r>
            <a:r>
              <a:rPr lang="en-US" sz="2000" spc="10" dirty="0">
                <a:solidFill>
                  <a:srgbClr val="161616"/>
                </a:solidFill>
              </a:rPr>
              <a:t> </a:t>
            </a:r>
            <a:r>
              <a:rPr lang="en-US" sz="2000" dirty="0">
                <a:solidFill>
                  <a:srgbClr val="151515"/>
                </a:solidFill>
              </a:rPr>
              <a:t>rollers</a:t>
            </a:r>
            <a:r>
              <a:rPr lang="en-US" sz="2000" spc="-40" dirty="0">
                <a:solidFill>
                  <a:srgbClr val="151515"/>
                </a:solidFill>
              </a:rPr>
              <a:t> </a:t>
            </a:r>
            <a:r>
              <a:rPr lang="en-US" sz="2000" dirty="0">
                <a:solidFill>
                  <a:srgbClr val="363636"/>
                </a:solidFill>
              </a:rPr>
              <a:t>in</a:t>
            </a:r>
            <a:r>
              <a:rPr lang="en-US" sz="2000" spc="-110" dirty="0">
                <a:solidFill>
                  <a:srgbClr val="363636"/>
                </a:solidFill>
              </a:rPr>
              <a:t> </a:t>
            </a:r>
            <a:r>
              <a:rPr lang="en-US" sz="2000" dirty="0">
                <a:solidFill>
                  <a:srgbClr val="282828"/>
                </a:solidFill>
              </a:rPr>
              <a:t>order</a:t>
            </a:r>
            <a:r>
              <a:rPr lang="en-US" sz="2000" spc="-50" dirty="0">
                <a:solidFill>
                  <a:srgbClr val="282828"/>
                </a:solidFill>
              </a:rPr>
              <a:t> </a:t>
            </a:r>
            <a:r>
              <a:rPr lang="en-US" sz="2000" dirty="0">
                <a:solidFill>
                  <a:srgbClr val="282828"/>
                </a:solidFill>
              </a:rPr>
              <a:t>to</a:t>
            </a:r>
            <a:r>
              <a:rPr lang="en-US" sz="2000" spc="-125" dirty="0">
                <a:solidFill>
                  <a:srgbClr val="282828"/>
                </a:solidFill>
              </a:rPr>
              <a:t> </a:t>
            </a:r>
            <a:r>
              <a:rPr lang="en-US" sz="2000" dirty="0">
                <a:solidFill>
                  <a:srgbClr val="1C1C1C"/>
                </a:solidFill>
              </a:rPr>
              <a:t>detect</a:t>
            </a:r>
            <a:r>
              <a:rPr lang="en-US" sz="2000" spc="-30" dirty="0">
                <a:solidFill>
                  <a:srgbClr val="1C1C1C"/>
                </a:solidFill>
              </a:rPr>
              <a:t> </a:t>
            </a:r>
            <a:r>
              <a:rPr lang="en-US" sz="2000" dirty="0">
                <a:solidFill>
                  <a:srgbClr val="313131"/>
                </a:solidFill>
              </a:rPr>
              <a:t>the</a:t>
            </a:r>
            <a:r>
              <a:rPr lang="en-US" sz="2000" spc="-15" dirty="0">
                <a:solidFill>
                  <a:srgbClr val="313131"/>
                </a:solidFill>
              </a:rPr>
              <a:t> </a:t>
            </a:r>
            <a:r>
              <a:rPr lang="en-US" sz="2000" spc="-10" dirty="0">
                <a:solidFill>
                  <a:srgbClr val="1A1A1A"/>
                </a:solidFill>
              </a:rPr>
              <a:t>movement</a:t>
            </a:r>
            <a:r>
              <a:rPr lang="en-US" sz="2000" spc="55" dirty="0">
                <a:solidFill>
                  <a:srgbClr val="1A1A1A"/>
                </a:solidFill>
              </a:rPr>
              <a:t> </a:t>
            </a:r>
            <a:r>
              <a:rPr lang="en-US" sz="2000" dirty="0">
                <a:solidFill>
                  <a:srgbClr val="262626"/>
                </a:solidFill>
              </a:rPr>
              <a:t>made</a:t>
            </a:r>
            <a:r>
              <a:rPr lang="en-US" sz="2000" spc="-35" dirty="0">
                <a:solidFill>
                  <a:srgbClr val="262626"/>
                </a:solidFill>
              </a:rPr>
              <a:t> </a:t>
            </a:r>
            <a:r>
              <a:rPr lang="en-US" sz="2000" dirty="0">
                <a:solidFill>
                  <a:srgbClr val="212121"/>
                </a:solidFill>
              </a:rPr>
              <a:t>by</a:t>
            </a:r>
            <a:r>
              <a:rPr lang="en-US" sz="2000" spc="-50" dirty="0">
                <a:solidFill>
                  <a:srgbClr val="212121"/>
                </a:solidFill>
              </a:rPr>
              <a:t> </a:t>
            </a:r>
            <a:r>
              <a:rPr lang="en-US" sz="2000" dirty="0">
                <a:solidFill>
                  <a:srgbClr val="2A2A2A"/>
                </a:solidFill>
              </a:rPr>
              <a:t>the</a:t>
            </a:r>
            <a:r>
              <a:rPr lang="en-US" sz="2000" spc="-50" dirty="0">
                <a:solidFill>
                  <a:srgbClr val="2A2A2A"/>
                </a:solidFill>
              </a:rPr>
              <a:t> </a:t>
            </a:r>
            <a:r>
              <a:rPr lang="en-US" sz="2000" dirty="0">
                <a:solidFill>
                  <a:srgbClr val="282828"/>
                </a:solidFill>
              </a:rPr>
              <a:t>ball</a:t>
            </a:r>
            <a:r>
              <a:rPr lang="en-US" sz="2000" spc="-60" dirty="0">
                <a:solidFill>
                  <a:srgbClr val="282828"/>
                </a:solidFill>
              </a:rPr>
              <a:t> </a:t>
            </a:r>
            <a:r>
              <a:rPr lang="en-US" sz="2000" spc="-10" dirty="0">
                <a:solidFill>
                  <a:srgbClr val="1C1C1C"/>
                </a:solidFill>
              </a:rPr>
              <a:t>itself.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1A1A1A"/>
                </a:solidFill>
                <a:latin typeface="Times New Roman"/>
                <a:cs typeface="Times New Roman"/>
              </a:rPr>
              <a:t>Optical</a:t>
            </a:r>
            <a:r>
              <a:rPr lang="en-US" sz="2000" spc="5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82828"/>
                </a:solidFill>
                <a:latin typeface="Times New Roman"/>
                <a:cs typeface="Times New Roman"/>
              </a:rPr>
              <a:t>and</a:t>
            </a:r>
            <a:r>
              <a:rPr lang="en-US" sz="2000" spc="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61616"/>
                </a:solidFill>
                <a:latin typeface="Times New Roman"/>
                <a:cs typeface="Times New Roman"/>
              </a:rPr>
              <a:t>Laser</a:t>
            </a:r>
            <a:r>
              <a:rPr lang="en-US" sz="2000" spc="8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42424"/>
                </a:solidFill>
                <a:latin typeface="Times New Roman"/>
                <a:cs typeface="Times New Roman"/>
              </a:rPr>
              <a:t>mouse</a:t>
            </a:r>
            <a:r>
              <a:rPr lang="en-US" sz="2000" spc="1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42424"/>
                </a:solidFill>
                <a:latin typeface="Times New Roman"/>
                <a:cs typeface="Times New Roman"/>
              </a:rPr>
              <a:t>that</a:t>
            </a:r>
            <a:r>
              <a:rPr lang="en-US" sz="2000" spc="2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32323"/>
                </a:solidFill>
                <a:latin typeface="Times New Roman"/>
                <a:cs typeface="Times New Roman"/>
              </a:rPr>
              <a:t>commonly</a:t>
            </a:r>
            <a:r>
              <a:rPr lang="en-US" sz="2000" spc="1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81818"/>
                </a:solidFill>
                <a:latin typeface="Times New Roman"/>
                <a:cs typeface="Times New Roman"/>
              </a:rPr>
              <a:t>used</a:t>
            </a:r>
            <a:r>
              <a:rPr lang="en-US" sz="2000" spc="5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lang="en-US" sz="200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Times New Roman"/>
                <a:cs typeface="Times New Roman"/>
              </a:rPr>
              <a:t>these</a:t>
            </a:r>
            <a:r>
              <a:rPr lang="en-US" sz="2000" spc="5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Times New Roman"/>
                <a:cs typeface="Times New Roman"/>
              </a:rPr>
              <a:t>days,</a:t>
            </a:r>
            <a:r>
              <a:rPr lang="en-US" sz="20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C1C1C"/>
                </a:solidFill>
                <a:latin typeface="Times New Roman"/>
                <a:cs typeface="Times New Roman"/>
              </a:rPr>
              <a:t>the</a:t>
            </a:r>
            <a:r>
              <a:rPr lang="en-US" sz="2000" spc="15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42424"/>
                </a:solidFill>
                <a:latin typeface="Times New Roman"/>
                <a:cs typeface="Times New Roman"/>
              </a:rPr>
              <a:t>motions</a:t>
            </a:r>
            <a:r>
              <a:rPr lang="en-US" sz="2000" spc="1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32323"/>
                </a:solidFill>
                <a:latin typeface="Times New Roman"/>
                <a:cs typeface="Times New Roman"/>
              </a:rPr>
              <a:t>of</a:t>
            </a:r>
            <a:r>
              <a:rPr lang="en-US" sz="2000" spc="-8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32323"/>
                </a:solidFill>
                <a:latin typeface="Times New Roman"/>
                <a:cs typeface="Times New Roman"/>
              </a:rPr>
              <a:t>optical</a:t>
            </a:r>
            <a:r>
              <a:rPr lang="en-US" sz="2000" spc="9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81818"/>
                </a:solidFill>
                <a:latin typeface="Times New Roman"/>
                <a:cs typeface="Times New Roman"/>
              </a:rPr>
              <a:t>mouse</a:t>
            </a:r>
            <a:r>
              <a:rPr lang="en-US" sz="2000" spc="11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42424"/>
                </a:solidFill>
                <a:latin typeface="Times New Roman"/>
                <a:cs typeface="Times New Roman"/>
              </a:rPr>
              <a:t>rely</a:t>
            </a:r>
            <a:r>
              <a:rPr lang="en-US" sz="2000" spc="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Times New Roman"/>
                <a:cs typeface="Times New Roman"/>
              </a:rPr>
              <a:t>on</a:t>
            </a:r>
            <a:r>
              <a:rPr lang="en-US" sz="2000" spc="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>
                <a:solidFill>
                  <a:srgbClr val="2A2A2A"/>
                </a:solidFill>
                <a:latin typeface="Times New Roman"/>
                <a:cs typeface="Times New Roman"/>
              </a:rPr>
              <a:t>the </a:t>
            </a:r>
            <a:r>
              <a:rPr lang="en-US" sz="2000" dirty="0">
                <a:solidFill>
                  <a:srgbClr val="111111"/>
                </a:solidFill>
                <a:latin typeface="Times New Roman"/>
                <a:cs typeface="Times New Roman"/>
              </a:rPr>
              <a:t>Light</a:t>
            </a:r>
            <a:r>
              <a:rPr lang="en-US" sz="200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32323"/>
                </a:solidFill>
                <a:latin typeface="Times New Roman"/>
                <a:cs typeface="Times New Roman"/>
              </a:rPr>
              <a:t>Emitting</a:t>
            </a:r>
            <a:r>
              <a:rPr lang="en-US" sz="2000" spc="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32323"/>
                </a:solidFill>
                <a:latin typeface="Times New Roman"/>
                <a:cs typeface="Times New Roman"/>
              </a:rPr>
              <a:t>Diodes</a:t>
            </a:r>
            <a:r>
              <a:rPr lang="en-US" sz="2000" spc="1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32323"/>
                </a:solidFill>
                <a:latin typeface="Times New Roman"/>
                <a:cs typeface="Times New Roman"/>
              </a:rPr>
              <a:t>(LEDs)</a:t>
            </a:r>
            <a:r>
              <a:rPr lang="en-US" sz="2000" spc="5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81818"/>
                </a:solidFill>
                <a:latin typeface="Times New Roman"/>
                <a:cs typeface="Times New Roman"/>
              </a:rPr>
              <a:t>to</a:t>
            </a:r>
            <a:r>
              <a:rPr lang="en-US" sz="2000" spc="-114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C1C1C"/>
                </a:solidFill>
                <a:latin typeface="Times New Roman"/>
                <a:cs typeface="Times New Roman"/>
              </a:rPr>
              <a:t>detect</a:t>
            </a:r>
            <a:r>
              <a:rPr lang="en-US" sz="2000" spc="55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Times New Roman"/>
                <a:cs typeface="Times New Roman"/>
              </a:rPr>
              <a:t>movements</a:t>
            </a:r>
            <a:r>
              <a:rPr lang="en-US" sz="2000" spc="204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12121"/>
                </a:solidFill>
                <a:latin typeface="Times New Roman"/>
                <a:cs typeface="Times New Roman"/>
              </a:rPr>
              <a:t>relative</a:t>
            </a:r>
            <a:r>
              <a:rPr lang="en-US" sz="2000" spc="11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lang="en-US" sz="2000" spc="-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A2A2A"/>
                </a:solidFill>
                <a:latin typeface="Times New Roman"/>
                <a:cs typeface="Times New Roman"/>
              </a:rPr>
              <a:t>the</a:t>
            </a:r>
            <a:r>
              <a:rPr lang="en-US" sz="2000" spc="20" dirty="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C1C1C"/>
                </a:solidFill>
                <a:latin typeface="Times New Roman"/>
                <a:cs typeface="Times New Roman"/>
              </a:rPr>
              <a:t>underlying</a:t>
            </a:r>
            <a:r>
              <a:rPr lang="en-US" sz="2000" spc="11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1A1A1A"/>
                </a:solidFill>
                <a:latin typeface="Times New Roman"/>
                <a:cs typeface="Times New Roman"/>
              </a:rPr>
              <a:t>surface.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spc="-50" dirty="0">
                <a:latin typeface="Times New Roman"/>
                <a:cs typeface="Times New Roman"/>
              </a:rPr>
              <a:t>Wireless</a:t>
            </a:r>
            <a:r>
              <a:rPr lang="en-US" sz="2000" spc="-135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mouse</a:t>
            </a:r>
            <a:r>
              <a:rPr lang="en-US" sz="2000" spc="-10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are</a:t>
            </a:r>
            <a:r>
              <a:rPr lang="en-US" sz="2000" spc="-185" dirty="0">
                <a:latin typeface="Times New Roman"/>
                <a:cs typeface="Times New Roman"/>
              </a:rPr>
              <a:t> </a:t>
            </a:r>
            <a:r>
              <a:rPr lang="en-US" sz="2000" spc="-35" dirty="0">
                <a:latin typeface="Times New Roman"/>
                <a:cs typeface="Times New Roman"/>
              </a:rPr>
              <a:t>connected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F0F0F"/>
                </a:solidFill>
                <a:latin typeface="Times New Roman"/>
                <a:cs typeface="Times New Roman"/>
              </a:rPr>
              <a:t>to</a:t>
            </a:r>
            <a:r>
              <a:rPr lang="en-US" sz="2000" spc="-18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the</a:t>
            </a:r>
            <a:r>
              <a:rPr lang="en-US" sz="2000" spc="-170" dirty="0">
                <a:latin typeface="Times New Roman"/>
                <a:cs typeface="Times New Roman"/>
              </a:rPr>
              <a:t> </a:t>
            </a:r>
            <a:r>
              <a:rPr lang="en-US" sz="2000" spc="-35" dirty="0">
                <a:latin typeface="Times New Roman"/>
                <a:cs typeface="Times New Roman"/>
              </a:rPr>
              <a:t>computer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131313"/>
                </a:solidFill>
                <a:latin typeface="Times New Roman"/>
                <a:cs typeface="Times New Roman"/>
              </a:rPr>
              <a:t>with</a:t>
            </a:r>
            <a:r>
              <a:rPr lang="en-US" sz="2000" spc="-130" dirty="0">
                <a:solidFill>
                  <a:srgbClr val="131313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14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help</a:t>
            </a:r>
            <a:r>
              <a:rPr lang="en-US" sz="2000" spc="-1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-16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mouse</a:t>
            </a:r>
            <a:r>
              <a:rPr lang="en-US" sz="2000" spc="-8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receiver.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/>
                <a:cs typeface="Times New Roman"/>
              </a:rPr>
              <a:t>Physical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mouse</a:t>
            </a:r>
            <a:r>
              <a:rPr lang="en-US" sz="2000" spc="11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61616"/>
                </a:solidFill>
                <a:latin typeface="Times New Roman"/>
                <a:cs typeface="Times New Roman"/>
              </a:rPr>
              <a:t>subjected</a:t>
            </a:r>
            <a:r>
              <a:rPr lang="en-US" sz="2000" spc="13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D2D2D"/>
                </a:solidFill>
                <a:latin typeface="Times New Roman"/>
                <a:cs typeface="Times New Roman"/>
              </a:rPr>
              <a:t>to</a:t>
            </a:r>
            <a:r>
              <a:rPr lang="en-US" sz="2000" spc="2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11111"/>
                </a:solidFill>
                <a:latin typeface="Times New Roman"/>
                <a:cs typeface="Times New Roman"/>
              </a:rPr>
              <a:t>mechanical</a:t>
            </a:r>
            <a:r>
              <a:rPr lang="en-US" sz="2000" spc="1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B2B2B"/>
                </a:solidFill>
                <a:latin typeface="Times New Roman"/>
                <a:cs typeface="Times New Roman"/>
              </a:rPr>
              <a:t>wear</a:t>
            </a:r>
            <a:r>
              <a:rPr lang="en-US" sz="2000" spc="7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r>
              <a:rPr lang="en-US" sz="2000" spc="1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32323"/>
                </a:solidFill>
                <a:latin typeface="Times New Roman"/>
                <a:cs typeface="Times New Roman"/>
              </a:rPr>
              <a:t>tear</a:t>
            </a:r>
            <a:r>
              <a:rPr lang="en-US" sz="2000" spc="-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A2A2A"/>
                </a:solidFill>
                <a:latin typeface="Times New Roman"/>
                <a:cs typeface="Times New Roman"/>
              </a:rPr>
              <a:t>and</a:t>
            </a:r>
            <a:r>
              <a:rPr lang="en-US" sz="2000" spc="15" dirty="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Times New Roman"/>
                <a:cs typeface="Times New Roman"/>
              </a:rPr>
              <a:t>also,</a:t>
            </a:r>
            <a:r>
              <a:rPr lang="en-US" sz="2000" spc="-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12121"/>
                </a:solidFill>
                <a:latin typeface="Times New Roman"/>
                <a:cs typeface="Times New Roman"/>
              </a:rPr>
              <a:t>requires</a:t>
            </a:r>
            <a:r>
              <a:rPr lang="en-US" sz="2000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E0E0E"/>
                </a:solidFill>
                <a:latin typeface="Times New Roman"/>
                <a:cs typeface="Times New Roman"/>
              </a:rPr>
              <a:t>special</a:t>
            </a:r>
            <a:r>
              <a:rPr lang="en-US" sz="2000" spc="13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42424"/>
                </a:solidFill>
                <a:latin typeface="Times New Roman"/>
                <a:cs typeface="Times New Roman"/>
              </a:rPr>
              <a:t>hardware</a:t>
            </a:r>
            <a:r>
              <a:rPr lang="en-US" sz="2000" spc="12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82828"/>
                </a:solidFill>
                <a:latin typeface="Times New Roman"/>
                <a:cs typeface="Times New Roman"/>
              </a:rPr>
              <a:t>and</a:t>
            </a:r>
            <a:r>
              <a:rPr lang="en-US" sz="200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1F1F1F"/>
                </a:solidFill>
                <a:latin typeface="Times New Roman"/>
                <a:cs typeface="Times New Roman"/>
              </a:rPr>
              <a:t>surface </a:t>
            </a:r>
            <a:r>
              <a:rPr lang="en-US" sz="2000" dirty="0">
                <a:solidFill>
                  <a:srgbClr val="2F2F2F"/>
                </a:solidFill>
                <a:latin typeface="Times New Roman"/>
                <a:cs typeface="Times New Roman"/>
              </a:rPr>
              <a:t>to</a:t>
            </a:r>
            <a:r>
              <a:rPr lang="en-US" sz="2000" spc="6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181818"/>
                </a:solidFill>
                <a:latin typeface="Times New Roman"/>
                <a:cs typeface="Times New Roman"/>
              </a:rPr>
              <a:t>operate.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spc="-25" dirty="0">
                <a:solidFill>
                  <a:srgbClr val="1C1C1C"/>
                </a:solidFill>
                <a:latin typeface="Times New Roman"/>
                <a:cs typeface="Times New Roman"/>
              </a:rPr>
              <a:t>It</a:t>
            </a:r>
            <a:r>
              <a:rPr lang="en-US" spc="-25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>
                <a:solidFill>
                  <a:srgbClr val="262626"/>
                </a:solidFill>
                <a:latin typeface="Times New Roman"/>
                <a:cs typeface="Times New Roman"/>
              </a:rPr>
              <a:t>is</a:t>
            </a:r>
            <a:r>
              <a:rPr lang="en-US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>
                <a:solidFill>
                  <a:srgbClr val="232323"/>
                </a:solidFill>
                <a:latin typeface="Times New Roman"/>
                <a:cs typeface="Times New Roman"/>
              </a:rPr>
              <a:t>not</a:t>
            </a:r>
            <a:r>
              <a:rPr lang="en-US" spc="-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2A2A2A"/>
                </a:solidFill>
                <a:latin typeface="Times New Roman"/>
                <a:cs typeface="Times New Roman"/>
              </a:rPr>
              <a:t>easily</a:t>
            </a:r>
            <a:r>
              <a:rPr lang="en-US" spc="-10" dirty="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adaptable</a:t>
            </a:r>
            <a:r>
              <a:rPr lang="en-US" sz="2000" dirty="0">
                <a:solidFill>
                  <a:srgbClr val="212121"/>
                </a:solidFill>
                <a:latin typeface="Times New Roman"/>
                <a:cs typeface="Times New Roman"/>
              </a:rPr>
              <a:t>	</a:t>
            </a:r>
            <a:r>
              <a:rPr lang="en-US" sz="2000" spc="-25" dirty="0">
                <a:solidFill>
                  <a:srgbClr val="242424"/>
                </a:solidFill>
                <a:latin typeface="Times New Roman"/>
                <a:cs typeface="Times New Roman"/>
              </a:rPr>
              <a:t>to</a:t>
            </a:r>
            <a:r>
              <a:rPr lang="en-US" spc="-2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1F1F1F"/>
                </a:solidFill>
                <a:latin typeface="Times New Roman"/>
                <a:cs typeface="Times New Roman"/>
              </a:rPr>
              <a:t>different</a:t>
            </a:r>
            <a:r>
              <a:rPr lang="en-US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1A1A1A"/>
                </a:solidFill>
                <a:latin typeface="Times New Roman"/>
                <a:cs typeface="Times New Roman"/>
              </a:rPr>
              <a:t>environments</a:t>
            </a:r>
            <a:r>
              <a:rPr lang="en-US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>
                <a:solidFill>
                  <a:srgbClr val="2A2A2A"/>
                </a:solidFill>
                <a:latin typeface="Times New Roman"/>
                <a:cs typeface="Times New Roman"/>
              </a:rPr>
              <a:t>and</a:t>
            </a:r>
            <a:r>
              <a:rPr lang="en-US" spc="-25" dirty="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>
                <a:solidFill>
                  <a:srgbClr val="1A1A1A"/>
                </a:solidFill>
                <a:latin typeface="Times New Roman"/>
                <a:cs typeface="Times New Roman"/>
              </a:rPr>
              <a:t>its</a:t>
            </a:r>
            <a:r>
              <a:rPr lang="en-US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1F1F1F"/>
                </a:solidFill>
                <a:latin typeface="Times New Roman"/>
                <a:cs typeface="Times New Roman"/>
              </a:rPr>
              <a:t>performance </a:t>
            </a:r>
            <a:r>
              <a:rPr lang="en-US" sz="2000" spc="-10" dirty="0">
                <a:solidFill>
                  <a:srgbClr val="181818"/>
                </a:solidFill>
                <a:latin typeface="Times New Roman"/>
                <a:cs typeface="Times New Roman"/>
              </a:rPr>
              <a:t>varies</a:t>
            </a:r>
            <a:r>
              <a:rPr lang="en-US" spc="-1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262626"/>
                </a:solidFill>
                <a:latin typeface="Times New Roman"/>
                <a:cs typeface="Times New Roman"/>
              </a:rPr>
              <a:t>depending</a:t>
            </a:r>
            <a:r>
              <a:rPr lang="en-US" sz="2000" dirty="0">
                <a:solidFill>
                  <a:srgbClr val="262626"/>
                </a:solidFill>
                <a:latin typeface="Times New Roman"/>
                <a:cs typeface="Times New Roman"/>
              </a:rPr>
              <a:t>	</a:t>
            </a:r>
            <a:r>
              <a:rPr lang="en-US" sz="2000" spc="-25" dirty="0">
                <a:solidFill>
                  <a:srgbClr val="2D2D2D"/>
                </a:solidFill>
                <a:latin typeface="Times New Roman"/>
                <a:cs typeface="Times New Roman"/>
              </a:rPr>
              <a:t>on</a:t>
            </a:r>
            <a:r>
              <a:rPr lang="en-US" spc="-2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lang="en-US" sz="2000" spc="-40" dirty="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lang="en-US" sz="2000" spc="-10" dirty="0">
                <a:solidFill>
                  <a:srgbClr val="1D1D1D"/>
                </a:solidFill>
                <a:latin typeface="Times New Roman"/>
                <a:cs typeface="Times New Roman"/>
              </a:rPr>
              <a:t>environment.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69D505-AB0D-3B72-E108-33693BD7B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276074"/>
            <a:ext cx="728558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SYSTEM AND 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DRAWBACKS</a:t>
            </a:r>
          </a:p>
        </p:txBody>
      </p:sp>
    </p:spTree>
    <p:extLst>
      <p:ext uri="{BB962C8B-B14F-4D97-AF65-F5344CB8AC3E}">
        <p14:creationId xmlns:p14="http://schemas.microsoft.com/office/powerpoint/2010/main" val="163128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D6AE-BAAD-EF22-5F37-75DA418C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62626"/>
                </a:solidFill>
              </a:rPr>
              <a:t>  This</a:t>
            </a:r>
            <a:r>
              <a:rPr lang="en-US" sz="2000" spc="-85" dirty="0">
                <a:solidFill>
                  <a:srgbClr val="262626"/>
                </a:solidFill>
              </a:rPr>
              <a:t> </a:t>
            </a:r>
            <a:r>
              <a:rPr lang="en-US" sz="2000" dirty="0">
                <a:solidFill>
                  <a:srgbClr val="232323"/>
                </a:solidFill>
              </a:rPr>
              <a:t>project</a:t>
            </a:r>
            <a:r>
              <a:rPr lang="en-US" sz="2000" spc="-15" dirty="0">
                <a:solidFill>
                  <a:srgbClr val="232323"/>
                </a:solidFill>
              </a:rPr>
              <a:t> </a:t>
            </a:r>
            <a:r>
              <a:rPr lang="en-US" sz="2000" dirty="0">
                <a:solidFill>
                  <a:srgbClr val="212121"/>
                </a:solidFill>
              </a:rPr>
              <a:t>promotes</a:t>
            </a:r>
            <a:r>
              <a:rPr lang="en-US" sz="2000" spc="-50" dirty="0">
                <a:solidFill>
                  <a:srgbClr val="212121"/>
                </a:solidFill>
              </a:rPr>
              <a:t> </a:t>
            </a:r>
            <a:r>
              <a:rPr lang="en-US" sz="2000" dirty="0">
                <a:solidFill>
                  <a:srgbClr val="2F2F2F"/>
                </a:solidFill>
              </a:rPr>
              <a:t>an</a:t>
            </a:r>
            <a:r>
              <a:rPr lang="en-US" sz="2000" spc="-65" dirty="0">
                <a:solidFill>
                  <a:srgbClr val="2F2F2F"/>
                </a:solidFill>
              </a:rPr>
              <a:t> </a:t>
            </a:r>
            <a:r>
              <a:rPr lang="en-US" sz="2000" dirty="0">
                <a:solidFill>
                  <a:srgbClr val="212121"/>
                </a:solidFill>
              </a:rPr>
              <a:t>approach</a:t>
            </a:r>
            <a:r>
              <a:rPr lang="en-US" sz="2000" spc="5" dirty="0">
                <a:solidFill>
                  <a:srgbClr val="212121"/>
                </a:solidFill>
              </a:rPr>
              <a:t> </a:t>
            </a:r>
            <a:r>
              <a:rPr lang="en-US" sz="2000" dirty="0">
                <a:solidFill>
                  <a:srgbClr val="282828"/>
                </a:solidFill>
              </a:rPr>
              <a:t>for</a:t>
            </a:r>
            <a:r>
              <a:rPr lang="en-US" sz="2000" spc="-85" dirty="0">
                <a:solidFill>
                  <a:srgbClr val="282828"/>
                </a:solidFill>
              </a:rPr>
              <a:t> </a:t>
            </a:r>
            <a:r>
              <a:rPr lang="en-US" sz="2000" dirty="0">
                <a:solidFill>
                  <a:srgbClr val="232323"/>
                </a:solidFill>
              </a:rPr>
              <a:t>the</a:t>
            </a:r>
            <a:r>
              <a:rPr lang="en-US" sz="2000" spc="-110" dirty="0">
                <a:solidFill>
                  <a:srgbClr val="232323"/>
                </a:solidFill>
              </a:rPr>
              <a:t> </a:t>
            </a:r>
            <a:r>
              <a:rPr lang="en-US" sz="2000" spc="-25" dirty="0"/>
              <a:t>Human-</a:t>
            </a:r>
            <a:r>
              <a:rPr lang="en-US" sz="2000" dirty="0"/>
              <a:t>Computer</a:t>
            </a:r>
            <a:r>
              <a:rPr lang="en-US" sz="2000" spc="-70" dirty="0"/>
              <a:t> </a:t>
            </a:r>
            <a:r>
              <a:rPr lang="en-US" sz="2000" spc="-10" dirty="0">
                <a:solidFill>
                  <a:srgbClr val="212121"/>
                </a:solidFill>
              </a:rPr>
              <a:t>Interaction</a:t>
            </a:r>
            <a:r>
              <a:rPr lang="en-US" sz="2000" spc="35" dirty="0">
                <a:solidFill>
                  <a:srgbClr val="212121"/>
                </a:solidFill>
              </a:rPr>
              <a:t> </a:t>
            </a:r>
            <a:r>
              <a:rPr lang="en-US" sz="2000" dirty="0">
                <a:solidFill>
                  <a:srgbClr val="2F2F2F"/>
                </a:solidFill>
              </a:rPr>
              <a:t>(HCI)</a:t>
            </a:r>
            <a:r>
              <a:rPr lang="en-US" sz="2000" spc="-30" dirty="0">
                <a:solidFill>
                  <a:srgbClr val="2F2F2F"/>
                </a:solidFill>
              </a:rPr>
              <a:t> </a:t>
            </a:r>
            <a:r>
              <a:rPr lang="en-US" sz="2000" spc="-10" dirty="0">
                <a:solidFill>
                  <a:srgbClr val="1A1A1A"/>
                </a:solidFill>
              </a:rPr>
              <a:t>where </a:t>
            </a:r>
            <a:r>
              <a:rPr lang="en-US" sz="2000" dirty="0">
                <a:solidFill>
                  <a:srgbClr val="282828"/>
                </a:solidFill>
              </a:rPr>
              <a:t>cursor</a:t>
            </a:r>
            <a:r>
              <a:rPr lang="en-US" sz="2000" spc="-5" dirty="0">
                <a:solidFill>
                  <a:srgbClr val="282828"/>
                </a:solidFill>
              </a:rPr>
              <a:t> </a:t>
            </a:r>
            <a:r>
              <a:rPr lang="en-US" sz="2000" dirty="0">
                <a:solidFill>
                  <a:srgbClr val="282828"/>
                </a:solidFill>
              </a:rPr>
              <a:t>motion</a:t>
            </a:r>
            <a:r>
              <a:rPr lang="en-US" sz="2000" spc="35" dirty="0">
                <a:solidFill>
                  <a:srgbClr val="282828"/>
                </a:solidFill>
              </a:rPr>
              <a:t> </a:t>
            </a:r>
            <a:r>
              <a:rPr lang="en-US" sz="2000" dirty="0"/>
              <a:t>can</a:t>
            </a:r>
            <a:r>
              <a:rPr lang="en-US" sz="2000" spc="-90" dirty="0"/>
              <a:t> </a:t>
            </a:r>
            <a:r>
              <a:rPr lang="en-US" sz="2000" dirty="0">
                <a:solidFill>
                  <a:srgbClr val="2A2A2A"/>
                </a:solidFill>
              </a:rPr>
              <a:t>be</a:t>
            </a:r>
            <a:r>
              <a:rPr lang="en-US" sz="2000" spc="-120" dirty="0">
                <a:solidFill>
                  <a:srgbClr val="2A2A2A"/>
                </a:solidFill>
              </a:rPr>
              <a:t> </a:t>
            </a:r>
            <a:r>
              <a:rPr lang="en-US" sz="2000" dirty="0">
                <a:solidFill>
                  <a:srgbClr val="1C1C1C"/>
                </a:solidFill>
              </a:rPr>
              <a:t>managed</a:t>
            </a:r>
            <a:r>
              <a:rPr lang="en-US" sz="2000" spc="35" dirty="0">
                <a:solidFill>
                  <a:srgbClr val="1C1C1C"/>
                </a:solidFill>
              </a:rPr>
              <a:t> </a:t>
            </a:r>
            <a:r>
              <a:rPr lang="en-US" sz="2000" dirty="0">
                <a:solidFill>
                  <a:srgbClr val="181818"/>
                </a:solidFill>
              </a:rPr>
              <a:t>using</a:t>
            </a:r>
            <a:r>
              <a:rPr lang="en-US" sz="2000" spc="-95" dirty="0">
                <a:solidFill>
                  <a:srgbClr val="181818"/>
                </a:solidFill>
              </a:rPr>
              <a:t> </a:t>
            </a:r>
            <a:r>
              <a:rPr lang="en-US" sz="2000" spc="-35" dirty="0">
                <a:solidFill>
                  <a:srgbClr val="212121"/>
                </a:solidFill>
              </a:rPr>
              <a:t>real-</a:t>
            </a:r>
            <a:r>
              <a:rPr lang="en-US" sz="2000" dirty="0">
                <a:solidFill>
                  <a:srgbClr val="212121"/>
                </a:solidFill>
              </a:rPr>
              <a:t>time</a:t>
            </a:r>
            <a:r>
              <a:rPr lang="en-US" sz="2000" spc="-55" dirty="0">
                <a:solidFill>
                  <a:srgbClr val="212121"/>
                </a:solidFill>
              </a:rPr>
              <a:t> </a:t>
            </a:r>
            <a:r>
              <a:rPr lang="en-US" sz="2000" dirty="0"/>
              <a:t>digital</a:t>
            </a:r>
            <a:r>
              <a:rPr lang="en-US" sz="2000" spc="-60" dirty="0"/>
              <a:t> </a:t>
            </a:r>
            <a:r>
              <a:rPr lang="en-US" sz="2000" spc="-10" dirty="0"/>
              <a:t>camera.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1F1F1F"/>
                </a:solidFill>
                <a:latin typeface="Times New Roman"/>
                <a:cs typeface="Times New Roman"/>
              </a:rPr>
              <a:t>  It</a:t>
            </a:r>
            <a:r>
              <a:rPr lang="en-US" sz="20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81818"/>
                </a:solidFill>
                <a:latin typeface="Times New Roman"/>
                <a:cs typeface="Times New Roman"/>
              </a:rPr>
              <a:t>enables</a:t>
            </a:r>
            <a:r>
              <a:rPr lang="en-US" sz="2000" spc="9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D2D2D"/>
                </a:solidFill>
                <a:latin typeface="Times New Roman"/>
                <a:cs typeface="Times New Roman"/>
              </a:rPr>
              <a:t>user</a:t>
            </a:r>
            <a:r>
              <a:rPr lang="en-US" sz="2000" spc="5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A2A2A"/>
                </a:solidFill>
                <a:latin typeface="Times New Roman"/>
                <a:cs typeface="Times New Roman"/>
              </a:rPr>
              <a:t>to</a:t>
            </a:r>
            <a:r>
              <a:rPr lang="en-US" sz="2000" spc="-70" dirty="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C1C1C"/>
                </a:solidFill>
                <a:latin typeface="Times New Roman"/>
                <a:cs typeface="Times New Roman"/>
              </a:rPr>
              <a:t>simulate</a:t>
            </a:r>
            <a:r>
              <a:rPr lang="en-US" sz="2000" spc="105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Times New Roman"/>
                <a:cs typeface="Times New Roman"/>
              </a:rPr>
              <a:t>Mouse</a:t>
            </a:r>
            <a:r>
              <a:rPr lang="en-US" sz="2000" spc="1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C1C1C"/>
                </a:solidFill>
                <a:latin typeface="Times New Roman"/>
                <a:cs typeface="Times New Roman"/>
              </a:rPr>
              <a:t>operations</a:t>
            </a:r>
            <a:r>
              <a:rPr lang="en-US" sz="2000" spc="7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12121"/>
                </a:solidFill>
                <a:latin typeface="Times New Roman"/>
                <a:cs typeface="Times New Roman"/>
              </a:rPr>
              <a:t>such</a:t>
            </a:r>
            <a:r>
              <a:rPr lang="en-US" sz="2000" spc="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43434"/>
                </a:solidFill>
                <a:latin typeface="Times New Roman"/>
                <a:cs typeface="Times New Roman"/>
              </a:rPr>
              <a:t>as</a:t>
            </a:r>
            <a:r>
              <a:rPr lang="en-US" sz="2000" spc="-35" dirty="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82828"/>
                </a:solidFill>
                <a:latin typeface="Times New Roman"/>
                <a:cs typeface="Times New Roman"/>
              </a:rPr>
              <a:t>Click,</a:t>
            </a:r>
            <a:r>
              <a:rPr lang="en-US" sz="2000" spc="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A1A1A"/>
                </a:solidFill>
                <a:latin typeface="Times New Roman"/>
                <a:cs typeface="Times New Roman"/>
              </a:rPr>
              <a:t>Double</a:t>
            </a:r>
            <a:r>
              <a:rPr lang="en-US" sz="2000" spc="1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A2A2A"/>
                </a:solidFill>
                <a:latin typeface="Times New Roman"/>
                <a:cs typeface="Times New Roman"/>
              </a:rPr>
              <a:t>Click,</a:t>
            </a:r>
            <a:r>
              <a:rPr lang="en-US" sz="2000" spc="114" dirty="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1D1D1D"/>
                </a:solidFill>
                <a:latin typeface="Times New Roman"/>
                <a:cs typeface="Times New Roman"/>
              </a:rPr>
              <a:t>Dragging, </a:t>
            </a:r>
            <a:r>
              <a:rPr lang="en-US" sz="2000" spc="-35" dirty="0">
                <a:solidFill>
                  <a:srgbClr val="242424"/>
                </a:solidFill>
                <a:latin typeface="Times New Roman"/>
                <a:cs typeface="Times New Roman"/>
              </a:rPr>
              <a:t>Volume</a:t>
            </a:r>
            <a:r>
              <a:rPr lang="en-US" sz="2000" spc="5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42424"/>
                </a:solidFill>
                <a:latin typeface="Times New Roman"/>
                <a:cs typeface="Times New Roman"/>
              </a:rPr>
              <a:t>using</a:t>
            </a:r>
            <a:r>
              <a:rPr lang="en-US" sz="2000" spc="-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C1C1C"/>
                </a:solidFill>
                <a:latin typeface="Times New Roman"/>
                <a:cs typeface="Times New Roman"/>
              </a:rPr>
              <a:t>Hand</a:t>
            </a:r>
            <a:r>
              <a:rPr lang="en-US" sz="2000" spc="-8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61616"/>
                </a:solidFill>
                <a:latin typeface="Times New Roman"/>
                <a:cs typeface="Times New Roman"/>
              </a:rPr>
              <a:t>Gestures</a:t>
            </a:r>
            <a:r>
              <a:rPr lang="en-US" sz="2000" spc="1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12121"/>
                </a:solidFill>
                <a:latin typeface="Times New Roman"/>
                <a:cs typeface="Times New Roman"/>
              </a:rPr>
              <a:t>without</a:t>
            </a:r>
            <a:r>
              <a:rPr lang="en-US"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11111"/>
                </a:solidFill>
                <a:latin typeface="Times New Roman"/>
                <a:cs typeface="Times New Roman"/>
              </a:rPr>
              <a:t>any</a:t>
            </a:r>
            <a:r>
              <a:rPr lang="en-US" sz="2000" spc="-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1C1C1C"/>
                </a:solidFill>
                <a:latin typeface="Times New Roman"/>
                <a:cs typeface="Times New Roman"/>
              </a:rPr>
              <a:t>Hardware.</a:t>
            </a:r>
            <a:endParaRPr lang="en-US" sz="2000" dirty="0">
              <a:latin typeface="Times New Roman"/>
              <a:cs typeface="Times New Roman"/>
            </a:endParaRPr>
          </a:p>
          <a:p>
            <a:pPr marL="264160" indent="-342900">
              <a:lnSpc>
                <a:spcPct val="100000"/>
              </a:lnSpc>
              <a:spcBef>
                <a:spcPts val="1639"/>
              </a:spcBef>
              <a:buFont typeface="Wingdings" panose="05000000000000000000" pitchFamily="2" charset="2"/>
              <a:buChar char="q"/>
              <a:tabLst>
                <a:tab pos="540385" algn="l"/>
              </a:tabLst>
            </a:pPr>
            <a:r>
              <a:rPr lang="en-US" sz="2000" dirty="0">
                <a:solidFill>
                  <a:srgbClr val="1C1C1C"/>
                </a:solidFill>
                <a:latin typeface="Times New Roman"/>
                <a:cs typeface="Times New Roman"/>
              </a:rPr>
              <a:t>Provides</a:t>
            </a:r>
            <a:r>
              <a:rPr lang="en-US" sz="2000" spc="7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Times New Roman"/>
                <a:cs typeface="Times New Roman"/>
              </a:rPr>
              <a:t>greater</a:t>
            </a:r>
            <a:r>
              <a:rPr lang="en-US" sz="2000" spc="1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Times New Roman"/>
                <a:cs typeface="Times New Roman"/>
              </a:rPr>
              <a:t>flexibility,</a:t>
            </a:r>
            <a:r>
              <a:rPr lang="en-US" sz="2000" spc="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12121"/>
                </a:solidFill>
                <a:latin typeface="Times New Roman"/>
                <a:cs typeface="Times New Roman"/>
              </a:rPr>
              <a:t>easier</a:t>
            </a:r>
            <a:r>
              <a:rPr lang="en-US" sz="20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A3A3A"/>
                </a:solidFill>
                <a:latin typeface="Times New Roman"/>
                <a:cs typeface="Times New Roman"/>
              </a:rPr>
              <a:t>to</a:t>
            </a:r>
            <a:r>
              <a:rPr lang="en-US" sz="2000" spc="-75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32323"/>
                </a:solidFill>
                <a:latin typeface="Times New Roman"/>
                <a:cs typeface="Times New Roman"/>
              </a:rPr>
              <a:t>adapt</a:t>
            </a:r>
            <a:r>
              <a:rPr lang="en-US" sz="2000" spc="6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A2A2A"/>
                </a:solidFill>
                <a:latin typeface="Times New Roman"/>
                <a:cs typeface="Times New Roman"/>
              </a:rPr>
              <a:t>and</a:t>
            </a:r>
            <a:r>
              <a:rPr lang="en-US" sz="2000" spc="75" dirty="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61616"/>
                </a:solidFill>
                <a:latin typeface="Times New Roman"/>
                <a:cs typeface="Times New Roman"/>
              </a:rPr>
              <a:t>less</a:t>
            </a:r>
            <a:r>
              <a:rPr lang="en-US" sz="2000" spc="1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Times New Roman"/>
                <a:cs typeface="Times New Roman"/>
              </a:rPr>
              <a:t>prone</a:t>
            </a:r>
            <a:r>
              <a:rPr lang="en-US" sz="2000" spc="1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Times New Roman"/>
                <a:cs typeface="Times New Roman"/>
              </a:rPr>
              <a:t>to</a:t>
            </a:r>
            <a:r>
              <a:rPr lang="en-US" sz="20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D1D1D"/>
                </a:solidFill>
                <a:latin typeface="Times New Roman"/>
                <a:cs typeface="Times New Roman"/>
              </a:rPr>
              <a:t>physical</a:t>
            </a:r>
            <a:r>
              <a:rPr lang="en-US" sz="2000" spc="45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damage.</a:t>
            </a:r>
            <a:endParaRPr lang="en-US" spc="-10" dirty="0">
              <a:latin typeface="Times New Roman"/>
              <a:cs typeface="Times New Roman"/>
            </a:endParaRPr>
          </a:p>
          <a:p>
            <a:pPr marL="264160" indent="-342900">
              <a:lnSpc>
                <a:spcPct val="100000"/>
              </a:lnSpc>
              <a:spcBef>
                <a:spcPts val="1639"/>
              </a:spcBef>
              <a:buFont typeface="Wingdings" panose="05000000000000000000" pitchFamily="2" charset="2"/>
              <a:buChar char="q"/>
              <a:tabLst>
                <a:tab pos="540385" algn="l"/>
              </a:tabLst>
            </a:pPr>
            <a:r>
              <a:rPr lang="en-US" sz="2000" dirty="0">
                <a:solidFill>
                  <a:srgbClr val="1D1D1D"/>
                </a:solidFill>
                <a:latin typeface="Times New Roman"/>
                <a:cs typeface="Times New Roman"/>
              </a:rPr>
              <a:t>Convenient</a:t>
            </a:r>
            <a:r>
              <a:rPr lang="en-US" sz="2000" spc="215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C1C1C"/>
                </a:solidFill>
                <a:latin typeface="Times New Roman"/>
                <a:cs typeface="Times New Roman"/>
              </a:rPr>
              <a:t>and</a:t>
            </a:r>
            <a:r>
              <a:rPr lang="en-US" sz="2000" spc="-5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A1A1A"/>
                </a:solidFill>
                <a:latin typeface="Times New Roman"/>
                <a:cs typeface="Times New Roman"/>
              </a:rPr>
              <a:t>Cost</a:t>
            </a:r>
            <a:r>
              <a:rPr lang="en-US" sz="2000" spc="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131313"/>
                </a:solidFill>
                <a:latin typeface="Times New Roman"/>
                <a:cs typeface="Times New Roman"/>
              </a:rPr>
              <a:t>effective.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181818"/>
                </a:solidFill>
                <a:latin typeface="Times New Roman"/>
                <a:cs typeface="Times New Roman"/>
              </a:rPr>
              <a:t>  People</a:t>
            </a:r>
            <a:r>
              <a:rPr lang="en-US" sz="2000" spc="-11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Times New Roman"/>
                <a:cs typeface="Times New Roman"/>
              </a:rPr>
              <a:t>who</a:t>
            </a:r>
            <a:r>
              <a:rPr lang="en-US" sz="2000" spc="-9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32323"/>
                </a:solidFill>
                <a:latin typeface="Times New Roman"/>
                <a:cs typeface="Times New Roman"/>
              </a:rPr>
              <a:t>are</a:t>
            </a:r>
            <a:r>
              <a:rPr lang="en-US" sz="2000" spc="-8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1F1F1F"/>
                </a:solidFill>
                <a:latin typeface="Times New Roman"/>
                <a:cs typeface="Times New Roman"/>
              </a:rPr>
              <a:t>physically</a:t>
            </a:r>
            <a:r>
              <a:rPr lang="en-US" sz="2000" spc="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181818"/>
                </a:solidFill>
                <a:latin typeface="Times New Roman"/>
                <a:cs typeface="Times New Roman"/>
              </a:rPr>
              <a:t>challenged</a:t>
            </a:r>
            <a:r>
              <a:rPr lang="en-US" sz="2000" spc="7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lang="en-US" sz="2000" spc="-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82828"/>
                </a:solidFill>
                <a:latin typeface="Times New Roman"/>
                <a:cs typeface="Times New Roman"/>
              </a:rPr>
              <a:t>unable</a:t>
            </a:r>
            <a:r>
              <a:rPr lang="en-US" sz="200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A2A2A"/>
                </a:solidFill>
                <a:latin typeface="Times New Roman"/>
                <a:cs typeface="Times New Roman"/>
              </a:rPr>
              <a:t>to</a:t>
            </a:r>
            <a:r>
              <a:rPr lang="en-US" sz="2000" spc="-120" dirty="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12121"/>
                </a:solidFill>
                <a:latin typeface="Times New Roman"/>
                <a:cs typeface="Times New Roman"/>
              </a:rPr>
              <a:t>use</a:t>
            </a:r>
            <a:r>
              <a:rPr lang="en-US" sz="2000" spc="-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D1D1D"/>
                </a:solidFill>
                <a:latin typeface="Times New Roman"/>
                <a:cs typeface="Times New Roman"/>
              </a:rPr>
              <a:t>their</a:t>
            </a:r>
            <a:r>
              <a:rPr lang="en-US" sz="2000" spc="-135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Times New Roman"/>
                <a:cs typeface="Times New Roman"/>
              </a:rPr>
              <a:t>hands</a:t>
            </a:r>
            <a:r>
              <a:rPr lang="en-US" sz="2000" spc="-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lang="en-US" sz="2000" spc="-8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32323"/>
                </a:solidFill>
                <a:latin typeface="Times New Roman"/>
                <a:cs typeface="Times New Roman"/>
              </a:rPr>
              <a:t>physical</a:t>
            </a:r>
            <a:r>
              <a:rPr lang="en-US" sz="2000" spc="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12121"/>
                </a:solidFill>
                <a:latin typeface="Times New Roman"/>
                <a:cs typeface="Times New Roman"/>
              </a:rPr>
              <a:t>mouse</a:t>
            </a:r>
            <a:r>
              <a:rPr lang="en-US" sz="20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>
                <a:solidFill>
                  <a:srgbClr val="262626"/>
                </a:solidFill>
                <a:latin typeface="Times New Roman"/>
                <a:cs typeface="Times New Roman"/>
              </a:rPr>
              <a:t>so </a:t>
            </a:r>
            <a:r>
              <a:rPr lang="en-US" sz="2000" dirty="0">
                <a:solidFill>
                  <a:srgbClr val="2D2D2D"/>
                </a:solidFill>
                <a:latin typeface="Times New Roman"/>
                <a:cs typeface="Times New Roman"/>
              </a:rPr>
              <a:t>we</a:t>
            </a:r>
            <a:r>
              <a:rPr lang="en-US" sz="2000" spc="-8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D2D2D"/>
                </a:solidFill>
                <a:latin typeface="Times New Roman"/>
                <a:cs typeface="Times New Roman"/>
              </a:rPr>
              <a:t>try</a:t>
            </a:r>
            <a:r>
              <a:rPr lang="en-US" sz="2000" spc="-2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42424"/>
                </a:solidFill>
                <a:latin typeface="Times New Roman"/>
                <a:cs typeface="Times New Roman"/>
              </a:rPr>
              <a:t>to</a:t>
            </a:r>
            <a:r>
              <a:rPr lang="en-US" sz="2000" spc="-9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D1D1D"/>
                </a:solidFill>
                <a:latin typeface="Times New Roman"/>
                <a:cs typeface="Times New Roman"/>
              </a:rPr>
              <a:t>give</a:t>
            </a:r>
            <a:r>
              <a:rPr lang="en-US" sz="2000" spc="-60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Times New Roman"/>
                <a:cs typeface="Times New Roman"/>
              </a:rPr>
              <a:t>them</a:t>
            </a:r>
            <a:r>
              <a:rPr lang="en-US" sz="20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82828"/>
                </a:solidFill>
                <a:latin typeface="Times New Roman"/>
                <a:cs typeface="Times New Roman"/>
              </a:rPr>
              <a:t>an</a:t>
            </a:r>
            <a:r>
              <a:rPr lang="en-US" sz="2000" spc="-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D1D1D"/>
                </a:solidFill>
                <a:latin typeface="Times New Roman"/>
                <a:cs typeface="Times New Roman"/>
              </a:rPr>
              <a:t>easy</a:t>
            </a:r>
            <a:r>
              <a:rPr lang="en-US" sz="2000" spc="-50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31313"/>
                </a:solidFill>
                <a:latin typeface="Times New Roman"/>
                <a:cs typeface="Times New Roman"/>
              </a:rPr>
              <a:t>method</a:t>
            </a:r>
            <a:r>
              <a:rPr lang="en-US" sz="2000" spc="55" dirty="0">
                <a:solidFill>
                  <a:srgbClr val="131313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32323"/>
                </a:solidFill>
                <a:latin typeface="Times New Roman"/>
                <a:cs typeface="Times New Roman"/>
              </a:rPr>
              <a:t>to</a:t>
            </a:r>
            <a:r>
              <a:rPr lang="en-US" sz="2000" spc="-9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A2A2A"/>
                </a:solidFill>
                <a:latin typeface="Times New Roman"/>
                <a:cs typeface="Times New Roman"/>
              </a:rPr>
              <a:t>go</a:t>
            </a:r>
            <a:r>
              <a:rPr lang="en-US" sz="2000" spc="-40" dirty="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Times New Roman"/>
                <a:cs typeface="Times New Roman"/>
              </a:rPr>
              <a:t>their</a:t>
            </a:r>
            <a:r>
              <a:rPr lang="en-US" sz="20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81818"/>
                </a:solidFill>
                <a:latin typeface="Times New Roman"/>
                <a:cs typeface="Times New Roman"/>
              </a:rPr>
              <a:t>task</a:t>
            </a:r>
            <a:r>
              <a:rPr lang="en-US" sz="2000" spc="-2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easily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32323"/>
                </a:solidFill>
                <a:latin typeface="Times New Roman"/>
                <a:cs typeface="Times New Roman"/>
              </a:rPr>
              <a:t>and</a:t>
            </a:r>
            <a:r>
              <a:rPr lang="en-US" sz="2000" spc="-5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262626"/>
                </a:solidFill>
                <a:latin typeface="Times New Roman"/>
                <a:cs typeface="Times New Roman"/>
              </a:rPr>
              <a:t>effortlessly.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5A41C8-FB32-8635-E396-0054223C6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276074"/>
            <a:ext cx="789953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PROPOSED SYSTEM AND 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36569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93EC2-928A-E404-C56F-B46BE6A54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1E1B56B-7403-3738-B25F-DF531C82D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AND SOFTWARE 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A7818A-CE34-13C6-7847-507C2654E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272454"/>
            <a:ext cx="493776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HARDWARE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Processor</a:t>
            </a:r>
            <a:r>
              <a:rPr lang="en-US" sz="2400" dirty="0"/>
              <a:t>: i3 or above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RAM</a:t>
            </a:r>
            <a:r>
              <a:rPr lang="en-US" sz="2400" dirty="0"/>
              <a:t>: 8 GB or more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Webcam</a:t>
            </a:r>
            <a:r>
              <a:rPr lang="en-US" sz="2400" dirty="0"/>
              <a:t>: 720p HD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Resolution</a:t>
            </a:r>
            <a:r>
              <a:rPr lang="en-US" sz="2400" dirty="0"/>
              <a:t>: 1920 x 1050</a:t>
            </a:r>
          </a:p>
          <a:p>
            <a:endParaRPr lang="en-I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2C00E0-4731-F175-AAFA-E82DE10A8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200" y="2272454"/>
            <a:ext cx="493776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SOFTWARE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Operating System</a:t>
            </a:r>
            <a:r>
              <a:rPr lang="en-US" sz="2400" dirty="0"/>
              <a:t>: Windows XP, 7, or higher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IDLE</a:t>
            </a:r>
            <a:r>
              <a:rPr lang="en-US" sz="2400" dirty="0"/>
              <a:t>: PyCharm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Programming Language</a:t>
            </a:r>
            <a:r>
              <a:rPr lang="en-US" sz="2400" dirty="0"/>
              <a:t>: Python and required packages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5600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4446-B990-B39D-9C3B-84A49AC3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BE1571-F2FF-4B63-B967-CA39FD301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2" y="1905877"/>
            <a:ext cx="11357716" cy="420028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5CF02FD-E0C9-9935-9AA3-883721161AE8}"/>
                  </a:ext>
                </a:extLst>
              </p14:cNvPr>
              <p14:cNvContentPartPr/>
              <p14:nvPr/>
            </p14:nvContentPartPr>
            <p14:xfrm>
              <a:off x="4789340" y="1864080"/>
              <a:ext cx="225360" cy="172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5CF02FD-E0C9-9935-9AA3-883721161A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3220" y="1857960"/>
                <a:ext cx="2376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819A873-124F-13F0-14DD-EC0E566DDF18}"/>
                  </a:ext>
                </a:extLst>
              </p14:cNvPr>
              <p14:cNvContentPartPr/>
              <p14:nvPr/>
            </p14:nvContentPartPr>
            <p14:xfrm>
              <a:off x="4889420" y="1950480"/>
              <a:ext cx="2858040" cy="100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819A873-124F-13F0-14DD-EC0E566DDF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26420" y="1887840"/>
                <a:ext cx="2983680" cy="2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698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ED6DB30-BC1F-2757-89F1-E99F45E5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spc="-13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IN" sz="4800" b="1" spc="40" dirty="0">
                <a:solidFill>
                  <a:srgbClr val="3838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800" b="1" spc="130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en-IN" sz="4800" b="1" spc="125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800" b="1" spc="-10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3B298D4-C4C7-B2C6-FEB5-59F9096EB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0" y="2002421"/>
            <a:ext cx="11676450" cy="4004840"/>
          </a:xfrm>
        </p:spPr>
      </p:pic>
    </p:spTree>
    <p:extLst>
      <p:ext uri="{BB962C8B-B14F-4D97-AF65-F5344CB8AC3E}">
        <p14:creationId xmlns:p14="http://schemas.microsoft.com/office/powerpoint/2010/main" val="7538619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396</TotalTime>
  <Words>1030</Words>
  <Application>Microsoft Office PowerPoint</Application>
  <PresentationFormat>Widescreen</PresentationFormat>
  <Paragraphs>103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Retrospect</vt:lpstr>
      <vt:lpstr>GESTURE CONTROL MOUSE USING PYTHON</vt:lpstr>
      <vt:lpstr>CONTENTS</vt:lpstr>
      <vt:lpstr>ABSTRACT</vt:lpstr>
      <vt:lpstr>INTRODUCTION</vt:lpstr>
      <vt:lpstr>EXISTING SYSTEM AND  DRAWBACKS</vt:lpstr>
      <vt:lpstr>PROPOSED SYSTEM AND  ADVANTAGES</vt:lpstr>
      <vt:lpstr>HARDWARE AND SOFTWARE  REQUIREMENTS</vt:lpstr>
      <vt:lpstr>DESIGN</vt:lpstr>
      <vt:lpstr>DATA FLOW DIAGRAM</vt:lpstr>
      <vt:lpstr>DATA FLOW DIAGRAM</vt:lpstr>
      <vt:lpstr>MODULES</vt:lpstr>
      <vt:lpstr>IMPLEMENTATION</vt:lpstr>
      <vt:lpstr>IMPLEMENTATION</vt:lpstr>
      <vt:lpstr>TESTING</vt:lpstr>
      <vt:lpstr>RESULTS</vt:lpstr>
      <vt:lpstr>CONCLUSION AND FUTURESCOPE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Matrix Bee</dc:creator>
  <cp:lastModifiedBy>Prabhas Dunaboyina</cp:lastModifiedBy>
  <cp:revision>15</cp:revision>
  <dcterms:created xsi:type="dcterms:W3CDTF">2025-02-07T17:24:20Z</dcterms:created>
  <dcterms:modified xsi:type="dcterms:W3CDTF">2025-03-29T07:03:22Z</dcterms:modified>
</cp:coreProperties>
</file>