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70" r:id="rId5"/>
    <p:sldId id="259" r:id="rId6"/>
    <p:sldId id="264" r:id="rId7"/>
    <p:sldId id="267" r:id="rId8"/>
    <p:sldId id="260" r:id="rId9"/>
    <p:sldId id="263" r:id="rId10"/>
    <p:sldId id="269" r:id="rId11"/>
    <p:sldId id="261" r:id="rId12"/>
    <p:sldId id="25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8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5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26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2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38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19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387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5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9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9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1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7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9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81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1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8E6EF3-DEA1-47D4-9E57-A107D24A24C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AEEE-CFAA-4007-AE26-6FBDCE48D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2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CDC9-D6F5-3725-D1A7-C4E0F2ED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28452" y="1122363"/>
            <a:ext cx="15589046" cy="23876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															PYTHON 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>                              PROJECT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308FC-9356-1C68-C808-3596CF28A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70000" lnSpcReduction="20000"/>
          </a:bodyPr>
          <a:lstStyle/>
          <a:p>
            <a:endParaRPr lang="en-US" sz="3600" b="1" dirty="0">
              <a:latin typeface="Bahnschrift Condensed" panose="020B0502040204020203" pitchFamily="34" charset="0"/>
            </a:endParaRPr>
          </a:p>
          <a:p>
            <a:r>
              <a:rPr lang="en-IN" sz="3600" b="1" dirty="0">
                <a:latin typeface="Bahnschrift Condensed" panose="020B0502040204020203" pitchFamily="34" charset="0"/>
              </a:rPr>
              <a:t>							</a:t>
            </a:r>
            <a:r>
              <a:rPr lang="en-IN" sz="3600" b="1" dirty="0">
                <a:latin typeface="Algerian" panose="04020705040A02060702" pitchFamily="82" charset="0"/>
              </a:rPr>
              <a:t>	</a:t>
            </a:r>
            <a:r>
              <a:rPr lang="en-IN" sz="5700" b="1" dirty="0">
                <a:latin typeface="Algerian" panose="04020705040A02060702" pitchFamily="82" charset="0"/>
              </a:rPr>
              <a:t>By,</a:t>
            </a:r>
          </a:p>
          <a:p>
            <a:r>
              <a:rPr lang="en-IN" sz="5700" b="1" dirty="0">
                <a:latin typeface="Algerian" panose="04020705040A02060702" pitchFamily="82" charset="0"/>
              </a:rPr>
              <a:t>							PRABHAA VN</a:t>
            </a:r>
            <a:endParaRPr lang="en-US" sz="57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6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B115-9E24-043D-349C-17695AFE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lvl="1" indent="0">
              <a:buNone/>
            </a:pPr>
            <a:r>
              <a:rPr lang="en-IN" dirty="0"/>
              <a:t>		                                       </a:t>
            </a:r>
            <a:r>
              <a:rPr lang="en-IN" sz="4400" b="1" dirty="0">
                <a:latin typeface="Algerian" panose="04020705040A02060702" pitchFamily="82" charset="0"/>
              </a:rPr>
              <a:t>MODULE 3</a:t>
            </a:r>
            <a:br>
              <a:rPr lang="en-IN" sz="4400" b="1" dirty="0">
                <a:latin typeface="Algerian" panose="04020705040A02060702" pitchFamily="82" charset="0"/>
              </a:rPr>
            </a:br>
            <a:r>
              <a:rPr lang="en-IN" sz="4400" b="1" dirty="0">
                <a:latin typeface="Algerian" panose="04020705040A02060702" pitchFamily="82" charset="0"/>
              </a:rPr>
              <a:t>                       EXPLANATION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88512-D53A-B72F-EF90-F7F39A54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 descr="Modules and Functions in Python. Functions, Modules and Packages | by Yashi  Agarwal | Medium">
            <a:extLst>
              <a:ext uri="{FF2B5EF4-FFF2-40B4-BE49-F238E27FC236}">
                <a16:creationId xmlns:a16="http://schemas.microsoft.com/office/drawing/2014/main" id="{8C4484AF-F384-5478-5F65-060A82E67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6" y="1781381"/>
            <a:ext cx="9925664" cy="48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11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FE36-3A19-41D2-41AD-5B144C90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1602-611E-2E6B-20A3-C162F94F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C43FA-64DA-DA41-E29E-6F8264DC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B073-AB87-74C4-937E-382FF66E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85BA-3897-74F4-B8DB-00A340CE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myfu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90CC4-3F4C-A958-27CB-AD188D3B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6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ABFD-A14F-D40F-DE48-15C51ED4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D38F-6676-8CE2-4AFB-C7439B75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			            </a:t>
            </a:r>
            <a:r>
              <a:rPr lang="en-IN" sz="5400" b="1" dirty="0" err="1">
                <a:latin typeface="Algerian" panose="04020705040A02060702" pitchFamily="82" charset="0"/>
              </a:rPr>
              <a:t>t</a:t>
            </a:r>
            <a:r>
              <a:rPr lang="en-IN" sz="4400" b="1" dirty="0" err="1">
                <a:latin typeface="Algerian" panose="04020705040A02060702" pitchFamily="82" charset="0"/>
              </a:rPr>
              <a:t>HANK</a:t>
            </a:r>
            <a:r>
              <a:rPr lang="en-IN" sz="4400" b="1" dirty="0">
                <a:latin typeface="Algerian" panose="04020705040A02060702" pitchFamily="82" charset="0"/>
              </a:rPr>
              <a:t> </a:t>
            </a:r>
            <a:r>
              <a:rPr lang="en-IN" sz="4800" b="1" dirty="0">
                <a:latin typeface="Algerian" panose="04020705040A02060702" pitchFamily="82" charset="0"/>
              </a:rPr>
              <a:t>Y</a:t>
            </a:r>
            <a:r>
              <a:rPr lang="en-IN" sz="4400" b="1" dirty="0">
                <a:latin typeface="Algerian" panose="04020705040A02060702" pitchFamily="82" charset="0"/>
              </a:rPr>
              <a:t>OU..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AFD-E495-B6A5-3D78-F9891764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rnard MT Condensed" panose="02050806060905020404" pitchFamily="18" charset="0"/>
              </a:rPr>
              <a:t>			EXAMPLE PROJECT</a:t>
            </a:r>
            <a:endParaRPr lang="en-IN" b="1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1DD4-2D5B-7DE9-2B52-7D14F1AB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lgerian" panose="04020705040A02060702" pitchFamily="82" charset="0"/>
            </a:endParaRPr>
          </a:p>
          <a:p>
            <a:endParaRPr lang="en-IN" dirty="0"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IN" dirty="0">
                <a:latin typeface="Algerian" panose="04020705040A02060702" pitchFamily="82" charset="0"/>
              </a:rPr>
              <a:t>	</a:t>
            </a:r>
            <a:r>
              <a:rPr lang="en-IN" sz="4000" b="1" dirty="0">
                <a:latin typeface="Algerian" panose="04020705040A02060702" pitchFamily="82" charset="0"/>
              </a:rPr>
              <a:t>GAME FINDER GUESSING - </a:t>
            </a:r>
          </a:p>
          <a:p>
            <a:pPr marL="457200" lvl="1" indent="0">
              <a:buNone/>
            </a:pPr>
            <a:r>
              <a:rPr lang="en-IN" sz="3200" b="1" dirty="0">
                <a:latin typeface="Algerian" panose="04020705040A02060702" pitchFamily="82" charset="0"/>
              </a:rPr>
              <a:t>			      	NUMBER TO WORD</a:t>
            </a:r>
          </a:p>
          <a:p>
            <a:pPr marL="457200" lvl="1" indent="0">
              <a:buNone/>
            </a:pPr>
            <a:r>
              <a:rPr lang="en-IN" sz="3200" b="1" dirty="0">
                <a:latin typeface="Algerian" panose="04020705040A02060702" pitchFamily="82" charset="0"/>
              </a:rPr>
              <a:t>			      				WORD TO NUMBER</a:t>
            </a:r>
          </a:p>
          <a:p>
            <a:pPr marL="457200" lvl="1" indent="0">
              <a:buNone/>
            </a:pP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6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ABFD-A14F-D40F-DE48-15C51ED4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D38F-6676-8CE2-4AFB-C7439B75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				</a:t>
            </a:r>
            <a:r>
              <a:rPr lang="en-IN" sz="4400" b="1" dirty="0">
                <a:latin typeface="Algerian" panose="04020705040A02060702" pitchFamily="82" charset="0"/>
              </a:rPr>
              <a:t>MODULE 1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92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B3E3-5AAC-9F0A-AB9E-3ADE2106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000" dirty="0"/>
              <a:t>		                                       </a:t>
            </a:r>
            <a:r>
              <a:rPr lang="en-IN" sz="4800" b="1" dirty="0">
                <a:latin typeface="Algerian" panose="04020705040A02060702" pitchFamily="82" charset="0"/>
              </a:rPr>
              <a:t>MODULE 1  </a:t>
            </a:r>
            <a:br>
              <a:rPr lang="en-IN" sz="4800" b="1" dirty="0">
                <a:latin typeface="Algerian" panose="04020705040A02060702" pitchFamily="82" charset="0"/>
              </a:rPr>
            </a:br>
            <a:r>
              <a:rPr lang="en-IN" sz="4800" b="1" dirty="0">
                <a:latin typeface="Algerian" panose="04020705040A02060702" pitchFamily="82" charset="0"/>
              </a:rPr>
              <a:t>                       EXPLANATION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6B73F-D189-939C-FF46-BD334C764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7152AB-AB2D-F962-ABAF-1AA38E9C0B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3" y="3572248"/>
            <a:ext cx="4395787" cy="162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F7E9D-6A5C-48CD-EBBD-2E0F0B030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00AFEE-C04A-8777-2C30-724646E1A8F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1559" y="2514600"/>
            <a:ext cx="2482019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44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B4E3-895A-6C93-56F0-F99B1F33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532A-BEC3-A77D-72FD-1A6E776F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8D753-52BE-D2DD-8068-19FB74B7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ABFD-A14F-D40F-DE48-15C51ED4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D38F-6676-8CE2-4AFB-C7439B75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				</a:t>
            </a:r>
            <a:r>
              <a:rPr lang="en-IN" sz="4400" b="1" dirty="0">
                <a:latin typeface="Algerian" panose="04020705040A02060702" pitchFamily="82" charset="0"/>
              </a:rPr>
              <a:t>MODULE 2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3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B115-9E24-043D-349C-17695AFE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lvl="1" indent="0">
              <a:buNone/>
            </a:pPr>
            <a:r>
              <a:rPr lang="en-IN" dirty="0"/>
              <a:t>		                                       </a:t>
            </a:r>
            <a:r>
              <a:rPr lang="en-IN" sz="4400" b="1" dirty="0">
                <a:latin typeface="Algerian" panose="04020705040A02060702" pitchFamily="82" charset="0"/>
              </a:rPr>
              <a:t>MODULE 2 </a:t>
            </a:r>
            <a:br>
              <a:rPr lang="en-IN" sz="4400" b="1" dirty="0">
                <a:latin typeface="Algerian" panose="04020705040A02060702" pitchFamily="82" charset="0"/>
              </a:rPr>
            </a:br>
            <a:r>
              <a:rPr lang="en-IN" sz="4400" b="1" dirty="0">
                <a:latin typeface="Algerian" panose="04020705040A02060702" pitchFamily="82" charset="0"/>
              </a:rPr>
              <a:t>                       EXPLANATION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FF06-DF4A-A0BE-8CCC-C888DA57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DF280-6E3A-0680-84F8-8FAB51D1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26" y="4212431"/>
            <a:ext cx="3276600" cy="3228975"/>
          </a:xfrm>
          <a:prstGeom prst="rect">
            <a:avLst/>
          </a:prstGeom>
        </p:spPr>
      </p:pic>
      <p:pic>
        <p:nvPicPr>
          <p:cNvPr id="2050" name="Picture 2" descr="oops">
            <a:extLst>
              <a:ext uri="{FF2B5EF4-FFF2-40B4-BE49-F238E27FC236}">
                <a16:creationId xmlns:a16="http://schemas.microsoft.com/office/drawing/2014/main" id="{741C9519-211C-34A7-D9BD-622879D00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14" y="1825625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30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6E1E-BD01-7F68-7057-EA1E45F9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B36489-9DF6-B686-532E-E707BB2FD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2336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ABFD-A14F-D40F-DE48-15C51ED4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D38F-6676-8CE2-4AFB-C7439B75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				</a:t>
            </a:r>
            <a:r>
              <a:rPr lang="en-IN" sz="4400" b="1" dirty="0">
                <a:latin typeface="Algerian" panose="04020705040A02060702" pitchFamily="82" charset="0"/>
              </a:rPr>
              <a:t>MODULE 3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38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120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Bahnschrift Condensed</vt:lpstr>
      <vt:lpstr>Bernard MT Condensed</vt:lpstr>
      <vt:lpstr>Century Gothic</vt:lpstr>
      <vt:lpstr>Consolas</vt:lpstr>
      <vt:lpstr>Wingdings 3</vt:lpstr>
      <vt:lpstr>Ion</vt:lpstr>
      <vt:lpstr>               PYTHON                                PROJECT</vt:lpstr>
      <vt:lpstr>   EXAMPLE PROJECT</vt:lpstr>
      <vt:lpstr>PowerPoint Presentation</vt:lpstr>
      <vt:lpstr>                                         MODULE 1                          EXPLANATION</vt:lpstr>
      <vt:lpstr>PowerPoint Presentation</vt:lpstr>
      <vt:lpstr>PowerPoint Presentation</vt:lpstr>
      <vt:lpstr>                                         MODULE 2                         EXPLANATION</vt:lpstr>
      <vt:lpstr>PowerPoint Presentation</vt:lpstr>
      <vt:lpstr>PowerPoint Presentation</vt:lpstr>
      <vt:lpstr>                                         MODULE 3                        EXPLANATION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Prabhaa .V.N</dc:creator>
  <cp:lastModifiedBy>Prabhaa .V.N</cp:lastModifiedBy>
  <cp:revision>6</cp:revision>
  <dcterms:created xsi:type="dcterms:W3CDTF">2024-09-13T10:34:16Z</dcterms:created>
  <dcterms:modified xsi:type="dcterms:W3CDTF">2024-09-13T14:49:34Z</dcterms:modified>
</cp:coreProperties>
</file>