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19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eb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" y="0"/>
            <a:ext cx="912664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" y="0"/>
            <a:ext cx="90980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6" y="0"/>
            <a:ext cx="844616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7899"/>
            <a:ext cx="9144000" cy="34077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95" y="0"/>
            <a:ext cx="68094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33" y="0"/>
            <a:ext cx="709133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78" y="0"/>
            <a:ext cx="685464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72" y="0"/>
            <a:ext cx="760145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10" y="0"/>
            <a:ext cx="684457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7266"/>
            <a:ext cx="9144000" cy="32489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(16:9)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Prabhaa .V.N</cp:lastModifiedBy>
  <cp:revision>1</cp:revision>
  <dcterms:created xsi:type="dcterms:W3CDTF">2024-12-29T13:39:10Z</dcterms:created>
  <dcterms:modified xsi:type="dcterms:W3CDTF">2024-12-29T13:39:57Z</dcterms:modified>
</cp:coreProperties>
</file>