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" y="0"/>
            <a:ext cx="908320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34" y="0"/>
            <a:ext cx="73419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74" y="0"/>
            <a:ext cx="698345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47" y="0"/>
            <a:ext cx="672150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" y="0"/>
            <a:ext cx="90980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48" y="0"/>
            <a:ext cx="592030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9" y="0"/>
            <a:ext cx="761206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17"/>
            <a:ext cx="9144000" cy="4672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3" y="0"/>
            <a:ext cx="870199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37" y="0"/>
            <a:ext cx="692072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25" y="0"/>
            <a:ext cx="66201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13" y="0"/>
            <a:ext cx="61383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54" y="0"/>
            <a:ext cx="780509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2</cp:revision>
  <dcterms:created xsi:type="dcterms:W3CDTF">2024-12-29T14:56:48Z</dcterms:created>
  <dcterms:modified xsi:type="dcterms:W3CDTF">2024-12-29T14:58:28Z</dcterms:modified>
</cp:coreProperties>
</file>