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22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68"/>
            <a:ext cx="9144000" cy="50935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605"/>
            <a:ext cx="9144000" cy="4806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12"/>
            <a:ext cx="9144000" cy="48898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4BB19-8244-436D-5CEA-588F5717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03" y="0"/>
            <a:ext cx="837079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92" y="0"/>
            <a:ext cx="773641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5" y="0"/>
            <a:ext cx="71609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15" y="0"/>
            <a:ext cx="770996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45" y="0"/>
            <a:ext cx="759131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20" y="0"/>
            <a:ext cx="655895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57" y="0"/>
            <a:ext cx="7205287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Office PowerPoint</Application>
  <PresentationFormat>On-screen Show (16:9)</PresentationFormat>
  <Paragraphs>10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Prabhaa .V.N</cp:lastModifiedBy>
  <cp:revision>3</cp:revision>
  <dcterms:created xsi:type="dcterms:W3CDTF">2024-12-27T16:59:03Z</dcterms:created>
  <dcterms:modified xsi:type="dcterms:W3CDTF">2024-12-28T18:17:43Z</dcterms:modified>
</cp:coreProperties>
</file>