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38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4"/>
            <a:ext cx="9144000" cy="513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9" y="0"/>
            <a:ext cx="678766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39" y="0"/>
            <a:ext cx="66415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53" y="0"/>
            <a:ext cx="604169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36"/>
            <a:ext cx="9144000" cy="2289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42" y="0"/>
            <a:ext cx="66737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55" y="0"/>
            <a:ext cx="69672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36" y="0"/>
            <a:ext cx="665452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91" y="0"/>
            <a:ext cx="67042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82" y="0"/>
            <a:ext cx="848343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27" y="0"/>
            <a:ext cx="6749747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1</cp:revision>
  <dcterms:created xsi:type="dcterms:W3CDTF">2024-12-29T18:18:36Z</dcterms:created>
  <dcterms:modified xsi:type="dcterms:W3CDTF">2024-12-29T18:19:25Z</dcterms:modified>
</cp:coreProperties>
</file>