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37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79"/>
            <a:ext cx="9144000" cy="5086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869"/>
            <a:ext cx="9144000" cy="45037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9" y="0"/>
            <a:ext cx="818786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" y="0"/>
            <a:ext cx="78717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05" y="0"/>
            <a:ext cx="46343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84" y="0"/>
            <a:ext cx="58280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65" y="0"/>
            <a:ext cx="47720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60" y="0"/>
            <a:ext cx="521927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96" y="0"/>
            <a:ext cx="64540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95" y="0"/>
            <a:ext cx="691641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4" y="0"/>
            <a:ext cx="73950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0" y="0"/>
            <a:ext cx="778534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2024-12-29T17:15:01Z</dcterms:created>
  <dcterms:modified xsi:type="dcterms:W3CDTF">2024-12-29T17:15:42Z</dcterms:modified>
</cp:coreProperties>
</file>