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0"/>
            <a:ext cx="9144000" cy="5117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48" y="0"/>
            <a:ext cx="489770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1" y="0"/>
            <a:ext cx="816683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425"/>
            <a:ext cx="9144000" cy="1830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11" y="0"/>
            <a:ext cx="714317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84" y="0"/>
            <a:ext cx="706303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5" y="0"/>
            <a:ext cx="879706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70" y="0"/>
            <a:ext cx="660606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0"/>
            <a:ext cx="72743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82" y="0"/>
            <a:ext cx="7003237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1</cp:revision>
  <dcterms:created xsi:type="dcterms:W3CDTF">2024-12-29T17:30:32Z</dcterms:created>
  <dcterms:modified xsi:type="dcterms:W3CDTF">2024-12-29T17:41:23Z</dcterms:modified>
</cp:coreProperties>
</file>