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14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1" y="0"/>
            <a:ext cx="908575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" y="0"/>
            <a:ext cx="90980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523"/>
            <a:ext cx="9144000" cy="45584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7123"/>
            <a:ext cx="9144000" cy="18692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660" y="0"/>
            <a:ext cx="660868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05" y="0"/>
            <a:ext cx="601578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63" y="0"/>
            <a:ext cx="837467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356"/>
            <a:ext cx="9144000" cy="47007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0"/>
            <a:ext cx="91440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72" y="0"/>
            <a:ext cx="8164857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(16:9)</PresentationFormat>
  <Paragraphs>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Prabhaa .V.N</cp:lastModifiedBy>
  <cp:revision>1</cp:revision>
  <dcterms:created xsi:type="dcterms:W3CDTF">2024-12-29T13:08:54Z</dcterms:created>
  <dcterms:modified xsi:type="dcterms:W3CDTF">2024-12-29T13:09:47Z</dcterms:modified>
</cp:coreProperties>
</file>