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65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2" d="100"/>
          <a:sy n="92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9438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72"/>
            <a:ext cx="9144000" cy="51043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6E8F67-FCB6-66E8-00DC-A60AD6B4B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817" y="31173"/>
            <a:ext cx="583636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74688" y="0"/>
            <a:ext cx="1049337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13BAEBCB-0B45-1D27-165A-00306FEA2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555"/>
            <a:ext cx="9144000" cy="460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45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03" y="0"/>
            <a:ext cx="8479194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65" y="0"/>
            <a:ext cx="8537271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579" y="0"/>
            <a:ext cx="7444842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18" y="0"/>
            <a:ext cx="7833764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81"/>
            <a:ext cx="9144000" cy="513813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Office PowerPoint</Application>
  <PresentationFormat>On-screen Show (16:9)</PresentationFormat>
  <Paragraphs>7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Prabhaa .V.N</cp:lastModifiedBy>
  <cp:revision>2</cp:revision>
  <dcterms:created xsi:type="dcterms:W3CDTF">2024-12-28T18:33:38Z</dcterms:created>
  <dcterms:modified xsi:type="dcterms:W3CDTF">2024-12-28T18:37:44Z</dcterms:modified>
</cp:coreProperties>
</file>