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0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" y="0"/>
            <a:ext cx="911450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7162C-DB39-EA68-EE2C-BC4A26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57"/>
            <a:ext cx="9144000" cy="46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541E4-3A12-E04A-C2A8-BDE3C3EE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82"/>
            <a:ext cx="9144000" cy="48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1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51265-A8E9-7952-D71B-DB06A8C1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384"/>
            <a:ext cx="9144000" cy="44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6" y="0"/>
            <a:ext cx="732218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0" y="0"/>
            <a:ext cx="877260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87" y="0"/>
            <a:ext cx="707762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66" y="0"/>
            <a:ext cx="542546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89" y="0"/>
            <a:ext cx="574922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</Words>
  <Application>Microsoft Office PowerPoint</Application>
  <PresentationFormat>On-screen Show (16:9)</PresentationFormat>
  <Paragraphs>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2</cp:revision>
  <dcterms:created xsi:type="dcterms:W3CDTF">2024-12-28T10:50:09Z</dcterms:created>
  <dcterms:modified xsi:type="dcterms:W3CDTF">2024-12-28T12:41:43Z</dcterms:modified>
</cp:coreProperties>
</file>