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0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0"/>
            <a:ext cx="9144000" cy="5104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402"/>
            <a:ext cx="9144000" cy="41706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908"/>
            <a:ext cx="9144000" cy="43676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23" y="0"/>
            <a:ext cx="846615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61" y="0"/>
            <a:ext cx="706167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295"/>
            <a:ext cx="9144000" cy="42949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32" y="0"/>
            <a:ext cx="731293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3444"/>
            <a:ext cx="9144000" cy="37566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87" y="0"/>
            <a:ext cx="742242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79" y="0"/>
            <a:ext cx="695824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3" y="0"/>
            <a:ext cx="6773333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1</cp:revision>
  <dcterms:created xsi:type="dcterms:W3CDTF">2024-12-29T10:33:55Z</dcterms:created>
  <dcterms:modified xsi:type="dcterms:W3CDTF">2024-12-29T10:34:28Z</dcterms:modified>
</cp:coreProperties>
</file>