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9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9" r:id="rId15"/>
    <p:sldId id="300" r:id="rId16"/>
    <p:sldId id="301" r:id="rId17"/>
    <p:sldId id="302" r:id="rId18"/>
    <p:sldId id="303" r:id="rId19"/>
    <p:sldId id="268" r:id="rId20"/>
    <p:sldId id="269" r:id="rId21"/>
    <p:sldId id="270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69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711554" cy="51435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45626" y="1"/>
            <a:ext cx="3503457" cy="51434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574940" y="0"/>
            <a:ext cx="2574143" cy="2574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1" y="637337"/>
            <a:ext cx="4286250" cy="2045782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27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801" y="2860204"/>
            <a:ext cx="4286250" cy="167598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432"/>
              </a:spcBef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7365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37337"/>
            <a:ext cx="4286250" cy="2045782"/>
          </a:xfrm>
        </p:spPr>
        <p:txBody>
          <a:bodyPr/>
          <a:lstStyle/>
          <a:p>
            <a:r>
              <a:rPr lang="en-US" sz="4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ROGRAM –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&amp; 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40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02" y="0"/>
            <a:ext cx="784979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58" y="0"/>
            <a:ext cx="796968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14" y="0"/>
            <a:ext cx="802197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83" y="0"/>
            <a:ext cx="811583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8350-8AA8-0EF8-A813-CBB0C33BF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- 1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DFC18-2222-2BD7-BCEA-62A4DCB6B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76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E9C1-7A2B-8D02-90B8-7289114F6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D11E0-158C-A664-2CF0-7B8CC5212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C1540-F727-8AE5-CEE8-1B04BDF9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0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AF6D-6D16-4B8A-0B97-BE5A2E1A8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D4127-29FE-A50E-E79C-21219F7B1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6180F-90FD-CCD9-568F-118F31F0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82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180C-92C7-6D8D-6452-5E9992D3F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9CCF6-3144-2A8F-BA00-DDC0EEB4B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33B7C-0C39-F077-D02B-E12D1D45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1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B4F4-0F92-6F2D-938A-A21828D17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- 2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381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681"/>
            <a:ext cx="9144000" cy="42706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43" y="0"/>
            <a:ext cx="811671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627"/>
            <a:ext cx="9144000" cy="463224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8"/>
            <a:ext cx="9144000" cy="48799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22" y="0"/>
            <a:ext cx="794975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59" y="0"/>
            <a:ext cx="792208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80" y="0"/>
            <a:ext cx="806024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97" y="0"/>
            <a:ext cx="797320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15" y="0"/>
            <a:ext cx="76477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97" y="0"/>
            <a:ext cx="797320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81" y="0"/>
            <a:ext cx="7929238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Office PowerPoint</Application>
  <PresentationFormat>On-screen Show (16:9)</PresentationFormat>
  <Paragraphs>18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Office Theme</vt:lpstr>
      <vt:lpstr>PROGRAM – 1 &amp;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- 1</vt:lpstr>
      <vt:lpstr>PowerPoint Presentation</vt:lpstr>
      <vt:lpstr>PowerPoint Presentation</vt:lpstr>
      <vt:lpstr>PowerPoint Presentation</vt:lpstr>
      <vt:lpstr>PROGRAM - 2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Prabhaa .V.N</cp:lastModifiedBy>
  <cp:revision>3</cp:revision>
  <dcterms:created xsi:type="dcterms:W3CDTF">2024-12-24T07:52:40Z</dcterms:created>
  <dcterms:modified xsi:type="dcterms:W3CDTF">2024-12-27T17:26:28Z</dcterms:modified>
</cp:coreProperties>
</file>