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modernComment_103_1D564490.xml" ContentType="application/vnd.ms-powerpoint.comments+xml"/>
  <Override PartName="/ppt/comments/modernComment_101_E82DE01B.xml" ContentType="application/vnd.ms-powerpoint.comments+xml"/>
  <Override PartName="/ppt/comments/modernComment_104_CE6D904B.xml" ContentType="application/vnd.ms-powerpoint.comments+xml"/>
  <Override PartName="/ppt/comments/modernComment_102_D3770D9.xml" ContentType="application/vnd.ms-powerpoint.comments+xml"/>
  <Override PartName="/ppt/comments/modernComment_105_BC65E88E.xml" ContentType="application/vnd.ms-powerpoint.comments+xml"/>
  <Override PartName="/ppt/comments/modernComment_107_715EF927.xml" ContentType="application/vnd.ms-powerpoint.comments+xml"/>
  <Override PartName="/ppt/notesSlides/notesSlide1.xml" ContentType="application/vnd.openxmlformats-officedocument.presentationml.notesSlide+xml"/>
  <Override PartName="/ppt/webextensions/webextension1.xml" ContentType="application/vnd.ms-office.webextension+xml"/>
  <Override PartName="/ppt/comments/modernComment_10C_90DF5C29.xml" ContentType="application/vnd.ms-powerpoint.comments+xml"/>
  <Override PartName="/ppt/comments/modernComment_10D_7994868C.xml" ContentType="application/vnd.ms-powerpoint.comments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comments/modernComment_108_F618936A.xml" ContentType="application/vnd.ms-powerpoint.comment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omments/modernComment_109_FB6C660D.xml" ContentType="application/vnd.ms-powerpoint.comments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9" r:id="rId2"/>
    <p:sldId id="257" r:id="rId3"/>
    <p:sldId id="260" r:id="rId4"/>
    <p:sldId id="258" r:id="rId5"/>
    <p:sldId id="261" r:id="rId6"/>
    <p:sldId id="262" r:id="rId7"/>
    <p:sldId id="263" r:id="rId8"/>
    <p:sldId id="271" r:id="rId9"/>
    <p:sldId id="268" r:id="rId10"/>
    <p:sldId id="269" r:id="rId11"/>
    <p:sldId id="270" r:id="rId12"/>
    <p:sldId id="264" r:id="rId13"/>
    <p:sldId id="265" r:id="rId14"/>
    <p:sldId id="26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37ADCB29-0486-5921-5F3B-C096FE39380A}" name="Nagendra Singh, Tejashwini" initials="NT" userId="S::t.nagendrasingh@northeastern.edu::cf73e70d-a1cb-4e73-9d85-cece9142767e" providerId="AD"/>
  <p188:author id="{B40A9A8B-F7A1-3EAE-65C5-E1353EF939DA}" name="Eunah Choi" initials="EC" userId="S::choi.euna@northeastern.edu::24998cb9-8e70-46bf-a799-e86ef9d6470d" providerId="AD"/>
  <p188:author id="{CEEFB48D-6294-9276-8CD4-21BB9F8630FA}" name="Mallika Choudhari" initials="MC" userId="S::choudhari.ma@northeastern.edu::cef1fbe1-acad-4d50-922c-6e69b1ebf27b" providerId="AD"/>
  <p188:author id="{91FC8EA3-5D64-F491-8233-C74EAAB9764D}" name="Nikhil Gade" initials="NG" userId="S::gade.nik@northeastern.edu::93ff32e1-604b-405f-b411-deafba0bd579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CB7C93-8959-E7C3-2168-6C26637BC220}" v="1" dt="2025-02-13T19:24:36.646"/>
    <p1510:client id="{170E55E5-A9ED-3A78-1079-B08C0540F26C}" v="2" dt="2025-02-13T19:49:26.278"/>
    <p1510:client id="{213F379E-3DDE-41DA-B118-F787949E346A}" v="3" dt="2025-02-13T16:27:43.531"/>
    <p1510:client id="{3805114E-20AD-3EDE-579F-4D7813C7732F}" v="86" dt="2025-02-13T19:53:53.224"/>
    <p1510:client id="{50CAA374-F581-F9F7-C955-11A3DF3DBA98}" v="150" dt="2025-02-13T18:49:53.511"/>
    <p1510:client id="{53A0DB53-DF52-6B56-0163-7F7E75104E97}" v="593" dt="2025-02-13T18:56:31.057"/>
    <p1510:client id="{58FA9A9F-564F-B9AB-15C9-52054C607B9E}" v="10" dt="2025-02-13T19:51:02.383"/>
    <p1510:client id="{676BC245-9062-9091-181A-F38110C241F8}" v="9" dt="2025-02-13T19:51:47.738"/>
    <p1510:client id="{6861C9F7-159D-128C-CBD3-CA35F1CAEB1A}" v="86" dt="2025-02-12T01:55:10.203"/>
    <p1510:client id="{8A19196A-D327-455C-0D05-899D364BBB7F}" v="405" dt="2025-02-13T16:06:02.509"/>
    <p1510:client id="{8B090A36-01B8-91C7-0D0E-53BF6936BB6C}" v="244" dt="2025-02-12T18:44:28.660"/>
    <p1510:client id="{8CC0B1DB-CB92-CC39-21F2-6BCE3E363425}" v="4" dt="2025-02-13T18:58:52.742"/>
    <p1510:client id="{94062312-54BB-2C62-2370-B4390F131776}" v="2" dt="2025-02-12T18:46:09.425"/>
    <p1510:client id="{B0CB9FB7-B9B1-B2E8-2F51-8F8F37E68656}" v="3" dt="2025-02-12T20:08:58.987"/>
    <p1510:client id="{E951C1C9-88B9-749A-3567-72C26769E645}" v="7" dt="2025-02-13T19:56:33.093"/>
    <p1510:client id="{E990EC34-7D43-0F42-4C5E-429B07AF7EE2}" v="41" dt="2025-02-12T01:47:52.047"/>
    <p1510:client id="{EC236581-326F-D271-8DB2-D117526F37A0}" v="103" dt="2025-02-13T18:36:03.067"/>
    <p1510:client id="{EDCEA733-F586-4234-A343-9D343861FFCA}" v="2" dt="2025-02-12T22:56:45.484"/>
    <p1510:client id="{F2E0DC91-6C53-D78B-EAB7-FF08E96D87B6}" v="4" dt="2025-02-13T19:08:01.2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548" autoAdjust="0"/>
    <p:restoredTop sz="94660"/>
  </p:normalViewPr>
  <p:slideViewPr>
    <p:cSldViewPr snapToGrid="0">
      <p:cViewPr varScale="1">
        <p:scale>
          <a:sx n="78" d="100"/>
          <a:sy n="78" d="100"/>
        </p:scale>
        <p:origin x="71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8/10/relationships/authors" Target="authors.xml"/></Relationships>
</file>

<file path=ppt/comments/modernComment_101_E82DE01B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B1AEF25C-F180-4124-9F0D-DD15ED64A429}" authorId="{B40A9A8B-F7A1-3EAE-65C5-E1353EF939DA}" created="2025-02-13T18:48:34.792">
    <pc:sldMkLst xmlns:pc="http://schemas.microsoft.com/office/powerpoint/2013/main/command">
      <pc:docMk/>
      <pc:sldMk cId="3895320603" sldId="257"/>
    </pc:sldMkLst>
    <p188:txBody>
      <a:bodyPr/>
      <a:lstStyle/>
      <a:p>
        <a:r>
          <a:rPr lang="en-US"/>
          <a:t>mallika</a:t>
        </a:r>
      </a:p>
    </p188:txBody>
  </p188:cm>
</p188:cmLst>
</file>

<file path=ppt/comments/modernComment_102_D3770D9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27820D1B-0D60-4535-B82F-DFF1D1E449ED}" authorId="{B40A9A8B-F7A1-3EAE-65C5-E1353EF939DA}" created="2025-02-12T18:44:21.738">
    <pc:sldMkLst xmlns:pc="http://schemas.microsoft.com/office/powerpoint/2013/main/command">
      <pc:docMk/>
      <pc:sldMk cId="221737177" sldId="258"/>
    </pc:sldMkLst>
    <p188:txBody>
      <a:bodyPr/>
      <a:lstStyle/>
      <a:p>
        <a:r>
          <a:rPr lang="en-US"/>
          <a:t>Eunah</a:t>
        </a:r>
      </a:p>
    </p188:txBody>
  </p188:cm>
</p188:cmLst>
</file>

<file path=ppt/comments/modernComment_103_1D56449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40415ED2-CFC5-43B0-9D87-63A859CA37AF}" authorId="{CEEFB48D-6294-9276-8CD4-21BB9F8630FA}" created="2025-02-13T18:49:53.511">
    <pc:sldMkLst xmlns:pc="http://schemas.microsoft.com/office/powerpoint/2013/main/command">
      <pc:docMk/>
      <pc:sldMk cId="492192912" sldId="259"/>
    </pc:sldMkLst>
    <p188:txBody>
      <a:bodyPr/>
      <a:lstStyle/>
      <a:p>
        <a:r>
          <a:rPr lang="en-GB"/>
          <a:t>Mallika</a:t>
        </a:r>
      </a:p>
    </p188:txBody>
  </p188:cm>
</p188:cmLst>
</file>

<file path=ppt/comments/modernComment_104_CE6D904B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0D703A33-723B-49E5-8250-30535E2D4A3D}" authorId="{B40A9A8B-F7A1-3EAE-65C5-E1353EF939DA}" created="2025-02-13T18:48:39.448">
    <pc:sldMkLst xmlns:pc="http://schemas.microsoft.com/office/powerpoint/2013/main/command">
      <pc:docMk/>
      <pc:sldMk cId="3463286859" sldId="260"/>
    </pc:sldMkLst>
    <p188:txBody>
      <a:bodyPr/>
      <a:lstStyle/>
      <a:p>
        <a:r>
          <a:rPr lang="en-US"/>
          <a:t>mallika</a:t>
        </a:r>
      </a:p>
    </p188:txBody>
  </p188:cm>
</p188:cmLst>
</file>

<file path=ppt/comments/modernComment_105_BC65E88E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188F79AB-D386-4AD8-B81F-083CE5A34980}" authorId="{B40A9A8B-F7A1-3EAE-65C5-E1353EF939DA}" created="2025-02-12T18:45:15.456">
    <pc:sldMkLst xmlns:pc="http://schemas.microsoft.com/office/powerpoint/2013/main/command">
      <pc:docMk/>
      <pc:sldMk cId="3160795278" sldId="261"/>
    </pc:sldMkLst>
    <p188:txBody>
      <a:bodyPr/>
      <a:lstStyle/>
      <a:p>
        <a:r>
          <a:rPr lang="en-US"/>
          <a:t>Eunah</a:t>
        </a:r>
      </a:p>
    </p188:txBody>
  </p188:cm>
</p188:cmLst>
</file>

<file path=ppt/comments/modernComment_107_715EF927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C9BDFD6C-4A63-43DE-A5B2-99B662A589AF}" authorId="{91FC8EA3-5D64-F491-8233-C74EAAB9764D}" created="2025-02-13T19:25:12.086">
    <pc:sldMkLst xmlns:pc="http://schemas.microsoft.com/office/powerpoint/2013/main/command">
      <pc:docMk/>
      <pc:sldMk cId="1902049575" sldId="263"/>
    </pc:sldMkLst>
    <p188:txBody>
      <a:bodyPr/>
      <a:lstStyle/>
      <a:p>
        <a:r>
          <a:rPr lang="en-US"/>
          <a:t>prabhakar</a:t>
        </a:r>
      </a:p>
    </p188:txBody>
  </p188:cm>
</p188:cmLst>
</file>

<file path=ppt/comments/modernComment_108_F618936A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9B89CA40-E630-4E5A-B178-A155DCE129D3}" authorId="{37ADCB29-0486-5921-5F3B-C096FE39380A}" created="2025-02-13T19:07:30.010">
    <pc:sldMkLst xmlns:pc="http://schemas.microsoft.com/office/powerpoint/2013/main/command">
      <pc:docMk/>
      <pc:sldMk cId="4128805738" sldId="264"/>
    </pc:sldMkLst>
    <p188:txBody>
      <a:bodyPr/>
      <a:lstStyle/>
      <a:p>
        <a:r>
          <a:rPr lang="en-GB"/>
          <a:t>Tej</a:t>
        </a:r>
      </a:p>
    </p188:txBody>
  </p188:cm>
</p188:cmLst>
</file>

<file path=ppt/comments/modernComment_109_FB6C660D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458F0308-0BE7-44D3-8580-BB0034CCD9A1}" authorId="{37ADCB29-0486-5921-5F3B-C096FE39380A}" created="2025-02-13T19:07:45.276">
    <pc:sldMkLst xmlns:pc="http://schemas.microsoft.com/office/powerpoint/2013/main/command">
      <pc:docMk/>
      <pc:sldMk cId="4218185229" sldId="265"/>
    </pc:sldMkLst>
    <p188:txBody>
      <a:bodyPr/>
      <a:lstStyle/>
      <a:p>
        <a:r>
          <a:rPr lang="en-GB"/>
          <a:t>Tej</a:t>
        </a:r>
      </a:p>
    </p188:txBody>
  </p188:cm>
</p188:cmLst>
</file>

<file path=ppt/comments/modernComment_10C_90DF5C29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4460A41D-03BA-40A8-B2F3-62574C6AE627}" authorId="{91FC8EA3-5D64-F491-8233-C74EAAB9764D}" created="2025-02-13T19:24:38.523">
    <pc:sldMkLst xmlns:pc="http://schemas.microsoft.com/office/powerpoint/2013/main/command">
      <pc:docMk/>
      <pc:sldMk cId="2430557225" sldId="268"/>
    </pc:sldMkLst>
    <p188:txBody>
      <a:bodyPr/>
      <a:lstStyle/>
      <a:p>
        <a:r>
          <a:rPr lang="en-US"/>
          <a:t>nikhil</a:t>
        </a:r>
      </a:p>
    </p188:txBody>
  </p188:cm>
</p188:cmLst>
</file>

<file path=ppt/comments/modernComment_10D_7994868C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1DDF144C-BACD-40BA-8796-CAFB71986BA0}" authorId="{91FC8EA3-5D64-F491-8233-C74EAAB9764D}" created="2025-02-13T19:25:19.087">
    <pc:sldMkLst xmlns:pc="http://schemas.microsoft.com/office/powerpoint/2013/main/command">
      <pc:docMk/>
      <pc:sldMk cId="2039776908" sldId="269"/>
    </pc:sldMkLst>
    <p188:txBody>
      <a:bodyPr/>
      <a:lstStyle/>
      <a:p>
        <a:r>
          <a:rPr lang="en-US"/>
          <a:t>nikhil</a:t>
        </a:r>
      </a:p>
    </p188:txBody>
  </p188:cm>
</p188:cmLst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10" Type="http://schemas.openxmlformats.org/officeDocument/2006/relationships/image" Target="../media/image28.svg"/><Relationship Id="rId4" Type="http://schemas.openxmlformats.org/officeDocument/2006/relationships/image" Target="../media/image22.svg"/><Relationship Id="rId9" Type="http://schemas.openxmlformats.org/officeDocument/2006/relationships/image" Target="../media/image27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10" Type="http://schemas.openxmlformats.org/officeDocument/2006/relationships/image" Target="../media/image28.svg"/><Relationship Id="rId4" Type="http://schemas.openxmlformats.org/officeDocument/2006/relationships/image" Target="../media/image22.svg"/><Relationship Id="rId9" Type="http://schemas.openxmlformats.org/officeDocument/2006/relationships/image" Target="../media/image2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7C6976F-F386-44BA-85D6-636858DACD4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88912FD3-0F5C-4377-8D49-00DA09C10780}">
      <dgm:prSet/>
      <dgm:spPr/>
      <dgm:t>
        <a:bodyPr/>
        <a:lstStyle/>
        <a:p>
          <a:r>
            <a:rPr lang="en-US"/>
            <a:t>Lighting conditions significantly impact crash severity; dark areas have the highest accident rates.</a:t>
          </a:r>
        </a:p>
      </dgm:t>
    </dgm:pt>
    <dgm:pt modelId="{B6EF1B04-A131-4735-868E-7DC6AF215AAC}" type="parTrans" cxnId="{6F9A7317-0983-4A7E-97CE-79897CF7AFF7}">
      <dgm:prSet/>
      <dgm:spPr/>
      <dgm:t>
        <a:bodyPr/>
        <a:lstStyle/>
        <a:p>
          <a:endParaRPr lang="en-US"/>
        </a:p>
      </dgm:t>
    </dgm:pt>
    <dgm:pt modelId="{775CA12A-BD41-4321-B6B3-3E7BE4745361}" type="sibTrans" cxnId="{6F9A7317-0983-4A7E-97CE-79897CF7AFF7}">
      <dgm:prSet/>
      <dgm:spPr/>
      <dgm:t>
        <a:bodyPr/>
        <a:lstStyle/>
        <a:p>
          <a:endParaRPr lang="en-US"/>
        </a:p>
      </dgm:t>
    </dgm:pt>
    <dgm:pt modelId="{424C01CF-E7CB-4398-B804-FE0A2A098D92}">
      <dgm:prSet/>
      <dgm:spPr/>
      <dgm:t>
        <a:bodyPr/>
        <a:lstStyle/>
        <a:p>
          <a:r>
            <a:rPr lang="en-US"/>
            <a:t>K-Means and DBSCAN clustering identified high-risk zones, prioritizing areas for intervention.</a:t>
          </a:r>
        </a:p>
      </dgm:t>
    </dgm:pt>
    <dgm:pt modelId="{47A0AEAA-7E00-4263-87E8-8F2BCD702F19}" type="parTrans" cxnId="{F0D2A182-395B-43D1-8FF9-DADE01042534}">
      <dgm:prSet/>
      <dgm:spPr/>
      <dgm:t>
        <a:bodyPr/>
        <a:lstStyle/>
        <a:p>
          <a:endParaRPr lang="en-US"/>
        </a:p>
      </dgm:t>
    </dgm:pt>
    <dgm:pt modelId="{C89F23CB-41A1-499B-A386-988B594EE9B6}" type="sibTrans" cxnId="{F0D2A182-395B-43D1-8FF9-DADE01042534}">
      <dgm:prSet/>
      <dgm:spPr/>
      <dgm:t>
        <a:bodyPr/>
        <a:lstStyle/>
        <a:p>
          <a:endParaRPr lang="en-US"/>
        </a:p>
      </dgm:t>
    </dgm:pt>
    <dgm:pt modelId="{5896B643-E42D-4939-A77B-9F9F2D71CD28}">
      <dgm:prSet/>
      <dgm:spPr/>
      <dgm:t>
        <a:bodyPr/>
        <a:lstStyle/>
        <a:p>
          <a:r>
            <a:rPr lang="en-US"/>
            <a:t>Key roads with severe crashes need urgent streetlight installation and traffic control improvements.</a:t>
          </a:r>
        </a:p>
      </dgm:t>
    </dgm:pt>
    <dgm:pt modelId="{C03D4D75-9A34-495F-AD5F-9A3118BB4B89}" type="parTrans" cxnId="{AA1C6C7D-0A27-498F-BA40-D8B95051BD3A}">
      <dgm:prSet/>
      <dgm:spPr/>
      <dgm:t>
        <a:bodyPr/>
        <a:lstStyle/>
        <a:p>
          <a:endParaRPr lang="en-US"/>
        </a:p>
      </dgm:t>
    </dgm:pt>
    <dgm:pt modelId="{92626D80-12ED-49C0-9808-63FBA46DF05D}" type="sibTrans" cxnId="{AA1C6C7D-0A27-498F-BA40-D8B95051BD3A}">
      <dgm:prSet/>
      <dgm:spPr/>
      <dgm:t>
        <a:bodyPr/>
        <a:lstStyle/>
        <a:p>
          <a:endParaRPr lang="en-US"/>
        </a:p>
      </dgm:t>
    </dgm:pt>
    <dgm:pt modelId="{44767A32-D954-436B-B5B6-989D61562441}">
      <dgm:prSet/>
      <dgm:spPr/>
      <dgm:t>
        <a:bodyPr/>
        <a:lstStyle/>
        <a:p>
          <a:r>
            <a:rPr lang="en-US"/>
            <a:t>Findings validate targeted infrastructure upgrades, optimizing resource allocation for road safety enhancements.</a:t>
          </a:r>
        </a:p>
      </dgm:t>
    </dgm:pt>
    <dgm:pt modelId="{EC9CDFF5-43B3-4F95-B391-AB8F7D6EB94C}" type="parTrans" cxnId="{107CD45D-1DC8-419C-B323-1339BA02BFF8}">
      <dgm:prSet/>
      <dgm:spPr/>
      <dgm:t>
        <a:bodyPr/>
        <a:lstStyle/>
        <a:p>
          <a:endParaRPr lang="en-US"/>
        </a:p>
      </dgm:t>
    </dgm:pt>
    <dgm:pt modelId="{040FF1F3-5228-49DB-B65E-5ECF37C10E28}" type="sibTrans" cxnId="{107CD45D-1DC8-419C-B323-1339BA02BFF8}">
      <dgm:prSet/>
      <dgm:spPr/>
      <dgm:t>
        <a:bodyPr/>
        <a:lstStyle/>
        <a:p>
          <a:endParaRPr lang="en-US"/>
        </a:p>
      </dgm:t>
    </dgm:pt>
    <dgm:pt modelId="{9E54ECAF-660B-4565-B163-2B6F22237945}">
      <dgm:prSet/>
      <dgm:spPr/>
      <dgm:t>
        <a:bodyPr/>
        <a:lstStyle/>
        <a:p>
          <a:r>
            <a:rPr lang="en-US"/>
            <a:t>Structured intervention plans for high, moderate, and low-risk zones will help reduce severe crashes and fatalities.</a:t>
          </a:r>
        </a:p>
      </dgm:t>
    </dgm:pt>
    <dgm:pt modelId="{247ABEA6-166D-43DF-9C68-E484C24404AA}" type="parTrans" cxnId="{F804605A-2A97-4831-A8B4-20107908F769}">
      <dgm:prSet/>
      <dgm:spPr/>
      <dgm:t>
        <a:bodyPr/>
        <a:lstStyle/>
        <a:p>
          <a:endParaRPr lang="en-US"/>
        </a:p>
      </dgm:t>
    </dgm:pt>
    <dgm:pt modelId="{B5AD834D-DB68-4B9E-9FD2-686CCC10088B}" type="sibTrans" cxnId="{F804605A-2A97-4831-A8B4-20107908F769}">
      <dgm:prSet/>
      <dgm:spPr/>
      <dgm:t>
        <a:bodyPr/>
        <a:lstStyle/>
        <a:p>
          <a:endParaRPr lang="en-US"/>
        </a:p>
      </dgm:t>
    </dgm:pt>
    <dgm:pt modelId="{61BE83FB-55E2-46D4-AEC6-B49CA6FBB1CB}" type="pres">
      <dgm:prSet presAssocID="{67C6976F-F386-44BA-85D6-636858DACD48}" presName="root" presStyleCnt="0">
        <dgm:presLayoutVars>
          <dgm:dir/>
          <dgm:resizeHandles val="exact"/>
        </dgm:presLayoutVars>
      </dgm:prSet>
      <dgm:spPr/>
    </dgm:pt>
    <dgm:pt modelId="{CC9D055B-360F-455C-9131-FB8077F36DC7}" type="pres">
      <dgm:prSet presAssocID="{88912FD3-0F5C-4377-8D49-00DA09C10780}" presName="compNode" presStyleCnt="0"/>
      <dgm:spPr/>
    </dgm:pt>
    <dgm:pt modelId="{33607F7A-2F9D-41B3-91CD-D3914949290B}" type="pres">
      <dgm:prSet presAssocID="{88912FD3-0F5C-4377-8D49-00DA09C10780}" presName="bgRect" presStyleLbl="bgShp" presStyleIdx="0" presStyleCnt="5"/>
      <dgm:spPr/>
    </dgm:pt>
    <dgm:pt modelId="{55FED06A-2BC4-43A2-B837-F918C2BDF766}" type="pres">
      <dgm:prSet presAssocID="{88912FD3-0F5C-4377-8D49-00DA09C10780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adioactive"/>
        </a:ext>
      </dgm:extLst>
    </dgm:pt>
    <dgm:pt modelId="{B3108403-3B75-41D8-B4C0-73064BD66046}" type="pres">
      <dgm:prSet presAssocID="{88912FD3-0F5C-4377-8D49-00DA09C10780}" presName="spaceRect" presStyleCnt="0"/>
      <dgm:spPr/>
    </dgm:pt>
    <dgm:pt modelId="{D6D3AFF4-48EA-4CDF-A99D-9C172C0B61E5}" type="pres">
      <dgm:prSet presAssocID="{88912FD3-0F5C-4377-8D49-00DA09C10780}" presName="parTx" presStyleLbl="revTx" presStyleIdx="0" presStyleCnt="5">
        <dgm:presLayoutVars>
          <dgm:chMax val="0"/>
          <dgm:chPref val="0"/>
        </dgm:presLayoutVars>
      </dgm:prSet>
      <dgm:spPr/>
    </dgm:pt>
    <dgm:pt modelId="{85229226-A0DA-429A-BE8B-BC2FE10ED006}" type="pres">
      <dgm:prSet presAssocID="{775CA12A-BD41-4321-B6B3-3E7BE4745361}" presName="sibTrans" presStyleCnt="0"/>
      <dgm:spPr/>
    </dgm:pt>
    <dgm:pt modelId="{5182518C-E950-4897-9186-38734F3ED652}" type="pres">
      <dgm:prSet presAssocID="{424C01CF-E7CB-4398-B804-FE0A2A098D92}" presName="compNode" presStyleCnt="0"/>
      <dgm:spPr/>
    </dgm:pt>
    <dgm:pt modelId="{E418B41A-D737-4F14-9937-6CBA015461FE}" type="pres">
      <dgm:prSet presAssocID="{424C01CF-E7CB-4398-B804-FE0A2A098D92}" presName="bgRect" presStyleLbl="bgShp" presStyleIdx="1" presStyleCnt="5"/>
      <dgm:spPr/>
    </dgm:pt>
    <dgm:pt modelId="{AA44052F-2DFD-49E6-9045-5D220E84B491}" type="pres">
      <dgm:prSet presAssocID="{424C01CF-E7CB-4398-B804-FE0A2A098D92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curity Camera"/>
        </a:ext>
      </dgm:extLst>
    </dgm:pt>
    <dgm:pt modelId="{53C8B880-2019-48BA-B43D-D66B15DB5A82}" type="pres">
      <dgm:prSet presAssocID="{424C01CF-E7CB-4398-B804-FE0A2A098D92}" presName="spaceRect" presStyleCnt="0"/>
      <dgm:spPr/>
    </dgm:pt>
    <dgm:pt modelId="{EBC161ED-9C38-4A36-AD54-6C40B3D2A1FA}" type="pres">
      <dgm:prSet presAssocID="{424C01CF-E7CB-4398-B804-FE0A2A098D92}" presName="parTx" presStyleLbl="revTx" presStyleIdx="1" presStyleCnt="5">
        <dgm:presLayoutVars>
          <dgm:chMax val="0"/>
          <dgm:chPref val="0"/>
        </dgm:presLayoutVars>
      </dgm:prSet>
      <dgm:spPr/>
    </dgm:pt>
    <dgm:pt modelId="{BC42D0CE-D161-4E27-B938-30C109A0B6E3}" type="pres">
      <dgm:prSet presAssocID="{C89F23CB-41A1-499B-A386-988B594EE9B6}" presName="sibTrans" presStyleCnt="0"/>
      <dgm:spPr/>
    </dgm:pt>
    <dgm:pt modelId="{A189CB5B-4174-441E-B82D-147923A2432A}" type="pres">
      <dgm:prSet presAssocID="{5896B643-E42D-4939-A77B-9F9F2D71CD28}" presName="compNode" presStyleCnt="0"/>
      <dgm:spPr/>
    </dgm:pt>
    <dgm:pt modelId="{EDE981D4-42AA-4665-AE0C-4E62755948D1}" type="pres">
      <dgm:prSet presAssocID="{5896B643-E42D-4939-A77B-9F9F2D71CD28}" presName="bgRect" presStyleLbl="bgShp" presStyleIdx="2" presStyleCnt="5"/>
      <dgm:spPr/>
    </dgm:pt>
    <dgm:pt modelId="{DB646AE2-067F-41D0-8ECD-95193FF5BD84}" type="pres">
      <dgm:prSet presAssocID="{5896B643-E42D-4939-A77B-9F9F2D71CD28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affic Light"/>
        </a:ext>
      </dgm:extLst>
    </dgm:pt>
    <dgm:pt modelId="{8C3EE35C-8896-4D61-945D-BBA9B63BAD16}" type="pres">
      <dgm:prSet presAssocID="{5896B643-E42D-4939-A77B-9F9F2D71CD28}" presName="spaceRect" presStyleCnt="0"/>
      <dgm:spPr/>
    </dgm:pt>
    <dgm:pt modelId="{8BA855A3-D6F7-4C2E-9788-AC2BADA6F3E6}" type="pres">
      <dgm:prSet presAssocID="{5896B643-E42D-4939-A77B-9F9F2D71CD28}" presName="parTx" presStyleLbl="revTx" presStyleIdx="2" presStyleCnt="5">
        <dgm:presLayoutVars>
          <dgm:chMax val="0"/>
          <dgm:chPref val="0"/>
        </dgm:presLayoutVars>
      </dgm:prSet>
      <dgm:spPr/>
    </dgm:pt>
    <dgm:pt modelId="{8A41B1B2-F030-4978-9D98-9A085D3757CB}" type="pres">
      <dgm:prSet presAssocID="{92626D80-12ED-49C0-9808-63FBA46DF05D}" presName="sibTrans" presStyleCnt="0"/>
      <dgm:spPr/>
    </dgm:pt>
    <dgm:pt modelId="{08E4F55F-323A-4F61-B661-969194949FB3}" type="pres">
      <dgm:prSet presAssocID="{44767A32-D954-436B-B5B6-989D61562441}" presName="compNode" presStyleCnt="0"/>
      <dgm:spPr/>
    </dgm:pt>
    <dgm:pt modelId="{BBA39EE0-5261-4D99-B34A-E3F30A71FC0E}" type="pres">
      <dgm:prSet presAssocID="{44767A32-D954-436B-B5B6-989D61562441}" presName="bgRect" presStyleLbl="bgShp" presStyleIdx="3" presStyleCnt="5"/>
      <dgm:spPr/>
    </dgm:pt>
    <dgm:pt modelId="{FA911589-0E55-46FD-87E8-71BAB6CDFD13}" type="pres">
      <dgm:prSet presAssocID="{44767A32-D954-436B-B5B6-989D61562441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903C9324-BB11-4322-8021-C0651A568215}" type="pres">
      <dgm:prSet presAssocID="{44767A32-D954-436B-B5B6-989D61562441}" presName="spaceRect" presStyleCnt="0"/>
      <dgm:spPr/>
    </dgm:pt>
    <dgm:pt modelId="{8CB2E29F-A46E-4EB7-90B1-70AD89655109}" type="pres">
      <dgm:prSet presAssocID="{44767A32-D954-436B-B5B6-989D61562441}" presName="parTx" presStyleLbl="revTx" presStyleIdx="3" presStyleCnt="5">
        <dgm:presLayoutVars>
          <dgm:chMax val="0"/>
          <dgm:chPref val="0"/>
        </dgm:presLayoutVars>
      </dgm:prSet>
      <dgm:spPr/>
    </dgm:pt>
    <dgm:pt modelId="{C3746D43-8B65-4598-9244-8E8C49392474}" type="pres">
      <dgm:prSet presAssocID="{040FF1F3-5228-49DB-B65E-5ECF37C10E28}" presName="sibTrans" presStyleCnt="0"/>
      <dgm:spPr/>
    </dgm:pt>
    <dgm:pt modelId="{0C7BBB3C-6602-4E2F-9142-E37880CCDA0D}" type="pres">
      <dgm:prSet presAssocID="{9E54ECAF-660B-4565-B163-2B6F22237945}" presName="compNode" presStyleCnt="0"/>
      <dgm:spPr/>
    </dgm:pt>
    <dgm:pt modelId="{FE8B481F-BFE3-4A1A-858C-DC7D14D49ED6}" type="pres">
      <dgm:prSet presAssocID="{9E54ECAF-660B-4565-B163-2B6F22237945}" presName="bgRect" presStyleLbl="bgShp" presStyleIdx="4" presStyleCnt="5"/>
      <dgm:spPr/>
    </dgm:pt>
    <dgm:pt modelId="{777B0B2F-8C12-445B-9D67-76756BB07F1F}" type="pres">
      <dgm:prSet presAssocID="{9E54ECAF-660B-4565-B163-2B6F22237945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peed Bump"/>
        </a:ext>
      </dgm:extLst>
    </dgm:pt>
    <dgm:pt modelId="{B3F07D8C-F1BC-4AE7-90EB-6E1B998C5328}" type="pres">
      <dgm:prSet presAssocID="{9E54ECAF-660B-4565-B163-2B6F22237945}" presName="spaceRect" presStyleCnt="0"/>
      <dgm:spPr/>
    </dgm:pt>
    <dgm:pt modelId="{40F7A901-843B-45B0-A6D0-7DC6025AF0F0}" type="pres">
      <dgm:prSet presAssocID="{9E54ECAF-660B-4565-B163-2B6F22237945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6F9A7317-0983-4A7E-97CE-79897CF7AFF7}" srcId="{67C6976F-F386-44BA-85D6-636858DACD48}" destId="{88912FD3-0F5C-4377-8D49-00DA09C10780}" srcOrd="0" destOrd="0" parTransId="{B6EF1B04-A131-4735-868E-7DC6AF215AAC}" sibTransId="{775CA12A-BD41-4321-B6B3-3E7BE4745361}"/>
    <dgm:cxn modelId="{7F9BB51E-ACAA-49AA-A932-1DC4615E794B}" type="presOf" srcId="{67C6976F-F386-44BA-85D6-636858DACD48}" destId="{61BE83FB-55E2-46D4-AEC6-B49CA6FBB1CB}" srcOrd="0" destOrd="0" presId="urn:microsoft.com/office/officeart/2018/2/layout/IconVerticalSolidList"/>
    <dgm:cxn modelId="{B372C33D-ECA1-4DC4-B5E1-2875B577C30E}" type="presOf" srcId="{5896B643-E42D-4939-A77B-9F9F2D71CD28}" destId="{8BA855A3-D6F7-4C2E-9788-AC2BADA6F3E6}" srcOrd="0" destOrd="0" presId="urn:microsoft.com/office/officeart/2018/2/layout/IconVerticalSolidList"/>
    <dgm:cxn modelId="{107CD45D-1DC8-419C-B323-1339BA02BFF8}" srcId="{67C6976F-F386-44BA-85D6-636858DACD48}" destId="{44767A32-D954-436B-B5B6-989D61562441}" srcOrd="3" destOrd="0" parTransId="{EC9CDFF5-43B3-4F95-B391-AB8F7D6EB94C}" sibTransId="{040FF1F3-5228-49DB-B65E-5ECF37C10E28}"/>
    <dgm:cxn modelId="{3A10C058-E590-4CD0-865E-E97266F17843}" type="presOf" srcId="{9E54ECAF-660B-4565-B163-2B6F22237945}" destId="{40F7A901-843B-45B0-A6D0-7DC6025AF0F0}" srcOrd="0" destOrd="0" presId="urn:microsoft.com/office/officeart/2018/2/layout/IconVerticalSolidList"/>
    <dgm:cxn modelId="{F804605A-2A97-4831-A8B4-20107908F769}" srcId="{67C6976F-F386-44BA-85D6-636858DACD48}" destId="{9E54ECAF-660B-4565-B163-2B6F22237945}" srcOrd="4" destOrd="0" parTransId="{247ABEA6-166D-43DF-9C68-E484C24404AA}" sibTransId="{B5AD834D-DB68-4B9E-9FD2-686CCC10088B}"/>
    <dgm:cxn modelId="{AA1C6C7D-0A27-498F-BA40-D8B95051BD3A}" srcId="{67C6976F-F386-44BA-85D6-636858DACD48}" destId="{5896B643-E42D-4939-A77B-9F9F2D71CD28}" srcOrd="2" destOrd="0" parTransId="{C03D4D75-9A34-495F-AD5F-9A3118BB4B89}" sibTransId="{92626D80-12ED-49C0-9808-63FBA46DF05D}"/>
    <dgm:cxn modelId="{F0D2A182-395B-43D1-8FF9-DADE01042534}" srcId="{67C6976F-F386-44BA-85D6-636858DACD48}" destId="{424C01CF-E7CB-4398-B804-FE0A2A098D92}" srcOrd="1" destOrd="0" parTransId="{47A0AEAA-7E00-4263-87E8-8F2BCD702F19}" sibTransId="{C89F23CB-41A1-499B-A386-988B594EE9B6}"/>
    <dgm:cxn modelId="{F30CEEA6-CCBC-469F-ACFE-BBAC8B6B7A71}" type="presOf" srcId="{424C01CF-E7CB-4398-B804-FE0A2A098D92}" destId="{EBC161ED-9C38-4A36-AD54-6C40B3D2A1FA}" srcOrd="0" destOrd="0" presId="urn:microsoft.com/office/officeart/2018/2/layout/IconVerticalSolidList"/>
    <dgm:cxn modelId="{8061E5D0-FACF-4921-AD73-5743A3781FF5}" type="presOf" srcId="{44767A32-D954-436B-B5B6-989D61562441}" destId="{8CB2E29F-A46E-4EB7-90B1-70AD89655109}" srcOrd="0" destOrd="0" presId="urn:microsoft.com/office/officeart/2018/2/layout/IconVerticalSolidList"/>
    <dgm:cxn modelId="{DE34B1DC-793C-4CC5-98C9-B3C8F443A13A}" type="presOf" srcId="{88912FD3-0F5C-4377-8D49-00DA09C10780}" destId="{D6D3AFF4-48EA-4CDF-A99D-9C172C0B61E5}" srcOrd="0" destOrd="0" presId="urn:microsoft.com/office/officeart/2018/2/layout/IconVerticalSolidList"/>
    <dgm:cxn modelId="{686E4D39-5246-46ED-A254-FF860E747D24}" type="presParOf" srcId="{61BE83FB-55E2-46D4-AEC6-B49CA6FBB1CB}" destId="{CC9D055B-360F-455C-9131-FB8077F36DC7}" srcOrd="0" destOrd="0" presId="urn:microsoft.com/office/officeart/2018/2/layout/IconVerticalSolidList"/>
    <dgm:cxn modelId="{136A219A-83F3-45FE-9576-D3124EE4D4BB}" type="presParOf" srcId="{CC9D055B-360F-455C-9131-FB8077F36DC7}" destId="{33607F7A-2F9D-41B3-91CD-D3914949290B}" srcOrd="0" destOrd="0" presId="urn:microsoft.com/office/officeart/2018/2/layout/IconVerticalSolidList"/>
    <dgm:cxn modelId="{47914BA1-5653-4A98-82CF-9B6F93DCDF0C}" type="presParOf" srcId="{CC9D055B-360F-455C-9131-FB8077F36DC7}" destId="{55FED06A-2BC4-43A2-B837-F918C2BDF766}" srcOrd="1" destOrd="0" presId="urn:microsoft.com/office/officeart/2018/2/layout/IconVerticalSolidList"/>
    <dgm:cxn modelId="{4E533150-AEF0-4C9C-B5FA-A3AD9175B308}" type="presParOf" srcId="{CC9D055B-360F-455C-9131-FB8077F36DC7}" destId="{B3108403-3B75-41D8-B4C0-73064BD66046}" srcOrd="2" destOrd="0" presId="urn:microsoft.com/office/officeart/2018/2/layout/IconVerticalSolidList"/>
    <dgm:cxn modelId="{FA50B3E2-3A7A-4402-A9AA-A0BDB11E988C}" type="presParOf" srcId="{CC9D055B-360F-455C-9131-FB8077F36DC7}" destId="{D6D3AFF4-48EA-4CDF-A99D-9C172C0B61E5}" srcOrd="3" destOrd="0" presId="urn:microsoft.com/office/officeart/2018/2/layout/IconVerticalSolidList"/>
    <dgm:cxn modelId="{EA31CD70-78C3-4BE0-BAF1-F4ED3893918E}" type="presParOf" srcId="{61BE83FB-55E2-46D4-AEC6-B49CA6FBB1CB}" destId="{85229226-A0DA-429A-BE8B-BC2FE10ED006}" srcOrd="1" destOrd="0" presId="urn:microsoft.com/office/officeart/2018/2/layout/IconVerticalSolidList"/>
    <dgm:cxn modelId="{4CF04485-0B64-4FBA-8538-7A0A8100416E}" type="presParOf" srcId="{61BE83FB-55E2-46D4-AEC6-B49CA6FBB1CB}" destId="{5182518C-E950-4897-9186-38734F3ED652}" srcOrd="2" destOrd="0" presId="urn:microsoft.com/office/officeart/2018/2/layout/IconVerticalSolidList"/>
    <dgm:cxn modelId="{193BEAF4-3B1D-4B69-B2C1-FB987C575071}" type="presParOf" srcId="{5182518C-E950-4897-9186-38734F3ED652}" destId="{E418B41A-D737-4F14-9937-6CBA015461FE}" srcOrd="0" destOrd="0" presId="urn:microsoft.com/office/officeart/2018/2/layout/IconVerticalSolidList"/>
    <dgm:cxn modelId="{F57E35F4-0BE7-4EC9-B74C-056C669941A9}" type="presParOf" srcId="{5182518C-E950-4897-9186-38734F3ED652}" destId="{AA44052F-2DFD-49E6-9045-5D220E84B491}" srcOrd="1" destOrd="0" presId="urn:microsoft.com/office/officeart/2018/2/layout/IconVerticalSolidList"/>
    <dgm:cxn modelId="{83BFA7BD-E1B9-47FF-A13E-925F65DEF769}" type="presParOf" srcId="{5182518C-E950-4897-9186-38734F3ED652}" destId="{53C8B880-2019-48BA-B43D-D66B15DB5A82}" srcOrd="2" destOrd="0" presId="urn:microsoft.com/office/officeart/2018/2/layout/IconVerticalSolidList"/>
    <dgm:cxn modelId="{0C375F86-9FCE-468C-A075-CB0BDB2977A2}" type="presParOf" srcId="{5182518C-E950-4897-9186-38734F3ED652}" destId="{EBC161ED-9C38-4A36-AD54-6C40B3D2A1FA}" srcOrd="3" destOrd="0" presId="urn:microsoft.com/office/officeart/2018/2/layout/IconVerticalSolidList"/>
    <dgm:cxn modelId="{467DA57A-38FB-4CD7-A5FD-38B6742F1921}" type="presParOf" srcId="{61BE83FB-55E2-46D4-AEC6-B49CA6FBB1CB}" destId="{BC42D0CE-D161-4E27-B938-30C109A0B6E3}" srcOrd="3" destOrd="0" presId="urn:microsoft.com/office/officeart/2018/2/layout/IconVerticalSolidList"/>
    <dgm:cxn modelId="{9890BE97-3900-4C61-B334-BD4A56249CA2}" type="presParOf" srcId="{61BE83FB-55E2-46D4-AEC6-B49CA6FBB1CB}" destId="{A189CB5B-4174-441E-B82D-147923A2432A}" srcOrd="4" destOrd="0" presId="urn:microsoft.com/office/officeart/2018/2/layout/IconVerticalSolidList"/>
    <dgm:cxn modelId="{2E189CAE-23E1-4A8B-B281-CACC79759A39}" type="presParOf" srcId="{A189CB5B-4174-441E-B82D-147923A2432A}" destId="{EDE981D4-42AA-4665-AE0C-4E62755948D1}" srcOrd="0" destOrd="0" presId="urn:microsoft.com/office/officeart/2018/2/layout/IconVerticalSolidList"/>
    <dgm:cxn modelId="{06825DAD-CA3D-45E0-BAF7-316A31CD922A}" type="presParOf" srcId="{A189CB5B-4174-441E-B82D-147923A2432A}" destId="{DB646AE2-067F-41D0-8ECD-95193FF5BD84}" srcOrd="1" destOrd="0" presId="urn:microsoft.com/office/officeart/2018/2/layout/IconVerticalSolidList"/>
    <dgm:cxn modelId="{5F7C4D1D-2B93-4D22-9EDC-B9306248CC2C}" type="presParOf" srcId="{A189CB5B-4174-441E-B82D-147923A2432A}" destId="{8C3EE35C-8896-4D61-945D-BBA9B63BAD16}" srcOrd="2" destOrd="0" presId="urn:microsoft.com/office/officeart/2018/2/layout/IconVerticalSolidList"/>
    <dgm:cxn modelId="{EDE8DDD4-1111-41EC-B814-6F57A296F328}" type="presParOf" srcId="{A189CB5B-4174-441E-B82D-147923A2432A}" destId="{8BA855A3-D6F7-4C2E-9788-AC2BADA6F3E6}" srcOrd="3" destOrd="0" presId="urn:microsoft.com/office/officeart/2018/2/layout/IconVerticalSolidList"/>
    <dgm:cxn modelId="{816E4627-8456-4215-9077-C2542A3E8809}" type="presParOf" srcId="{61BE83FB-55E2-46D4-AEC6-B49CA6FBB1CB}" destId="{8A41B1B2-F030-4978-9D98-9A085D3757CB}" srcOrd="5" destOrd="0" presId="urn:microsoft.com/office/officeart/2018/2/layout/IconVerticalSolidList"/>
    <dgm:cxn modelId="{F00576BB-F7D3-4DD8-92D8-AE775B17DBD7}" type="presParOf" srcId="{61BE83FB-55E2-46D4-AEC6-B49CA6FBB1CB}" destId="{08E4F55F-323A-4F61-B661-969194949FB3}" srcOrd="6" destOrd="0" presId="urn:microsoft.com/office/officeart/2018/2/layout/IconVerticalSolidList"/>
    <dgm:cxn modelId="{5FF6F54E-BD19-40CC-A8F7-92542490640F}" type="presParOf" srcId="{08E4F55F-323A-4F61-B661-969194949FB3}" destId="{BBA39EE0-5261-4D99-B34A-E3F30A71FC0E}" srcOrd="0" destOrd="0" presId="urn:microsoft.com/office/officeart/2018/2/layout/IconVerticalSolidList"/>
    <dgm:cxn modelId="{3AE0F0CF-9853-4EA5-A534-AA5C937F51A4}" type="presParOf" srcId="{08E4F55F-323A-4F61-B661-969194949FB3}" destId="{FA911589-0E55-46FD-87E8-71BAB6CDFD13}" srcOrd="1" destOrd="0" presId="urn:microsoft.com/office/officeart/2018/2/layout/IconVerticalSolidList"/>
    <dgm:cxn modelId="{8755CC6D-E91A-4CB7-A8CD-B0FBE179AB4A}" type="presParOf" srcId="{08E4F55F-323A-4F61-B661-969194949FB3}" destId="{903C9324-BB11-4322-8021-C0651A568215}" srcOrd="2" destOrd="0" presId="urn:microsoft.com/office/officeart/2018/2/layout/IconVerticalSolidList"/>
    <dgm:cxn modelId="{900B50DD-5908-42C5-A434-3C6FCB23C7B3}" type="presParOf" srcId="{08E4F55F-323A-4F61-B661-969194949FB3}" destId="{8CB2E29F-A46E-4EB7-90B1-70AD89655109}" srcOrd="3" destOrd="0" presId="urn:microsoft.com/office/officeart/2018/2/layout/IconVerticalSolidList"/>
    <dgm:cxn modelId="{08955617-6F81-449B-8DD0-DEC160A70547}" type="presParOf" srcId="{61BE83FB-55E2-46D4-AEC6-B49CA6FBB1CB}" destId="{C3746D43-8B65-4598-9244-8E8C49392474}" srcOrd="7" destOrd="0" presId="urn:microsoft.com/office/officeart/2018/2/layout/IconVerticalSolidList"/>
    <dgm:cxn modelId="{DFF958CD-5E27-4210-9941-8BB2D89712AE}" type="presParOf" srcId="{61BE83FB-55E2-46D4-AEC6-B49CA6FBB1CB}" destId="{0C7BBB3C-6602-4E2F-9142-E37880CCDA0D}" srcOrd="8" destOrd="0" presId="urn:microsoft.com/office/officeart/2018/2/layout/IconVerticalSolidList"/>
    <dgm:cxn modelId="{08E96B1E-9AB9-4C48-9781-DB8BE18C1DB3}" type="presParOf" srcId="{0C7BBB3C-6602-4E2F-9142-E37880CCDA0D}" destId="{FE8B481F-BFE3-4A1A-858C-DC7D14D49ED6}" srcOrd="0" destOrd="0" presId="urn:microsoft.com/office/officeart/2018/2/layout/IconVerticalSolidList"/>
    <dgm:cxn modelId="{D14B5D0E-E96E-4786-97E0-50142E7FE783}" type="presParOf" srcId="{0C7BBB3C-6602-4E2F-9142-E37880CCDA0D}" destId="{777B0B2F-8C12-445B-9D67-76756BB07F1F}" srcOrd="1" destOrd="0" presId="urn:microsoft.com/office/officeart/2018/2/layout/IconVerticalSolidList"/>
    <dgm:cxn modelId="{CC6DCF39-ACCA-4203-A6A0-CB37D7364C6F}" type="presParOf" srcId="{0C7BBB3C-6602-4E2F-9142-E37880CCDA0D}" destId="{B3F07D8C-F1BC-4AE7-90EB-6E1B998C5328}" srcOrd="2" destOrd="0" presId="urn:microsoft.com/office/officeart/2018/2/layout/IconVerticalSolidList"/>
    <dgm:cxn modelId="{10B46926-FA45-494C-9586-601FBBC2FE21}" type="presParOf" srcId="{0C7BBB3C-6602-4E2F-9142-E37880CCDA0D}" destId="{40F7A901-843B-45B0-A6D0-7DC6025AF0F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607F7A-2F9D-41B3-91CD-D3914949290B}">
      <dsp:nvSpPr>
        <dsp:cNvPr id="0" name=""/>
        <dsp:cNvSpPr/>
      </dsp:nvSpPr>
      <dsp:spPr>
        <a:xfrm>
          <a:off x="0" y="3404"/>
          <a:ext cx="10515600" cy="72511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FED06A-2BC4-43A2-B837-F918C2BDF766}">
      <dsp:nvSpPr>
        <dsp:cNvPr id="0" name=""/>
        <dsp:cNvSpPr/>
      </dsp:nvSpPr>
      <dsp:spPr>
        <a:xfrm>
          <a:off x="219348" y="166556"/>
          <a:ext cx="398815" cy="39881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D3AFF4-48EA-4CDF-A99D-9C172C0B61E5}">
      <dsp:nvSpPr>
        <dsp:cNvPr id="0" name=""/>
        <dsp:cNvSpPr/>
      </dsp:nvSpPr>
      <dsp:spPr>
        <a:xfrm>
          <a:off x="837512" y="3404"/>
          <a:ext cx="9678087" cy="7251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742" tIns="76742" rIns="76742" bIns="7674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Lighting conditions significantly impact crash severity; dark areas have the highest accident rates.</a:t>
          </a:r>
        </a:p>
      </dsp:txBody>
      <dsp:txXfrm>
        <a:off x="837512" y="3404"/>
        <a:ext cx="9678087" cy="725119"/>
      </dsp:txXfrm>
    </dsp:sp>
    <dsp:sp modelId="{E418B41A-D737-4F14-9937-6CBA015461FE}">
      <dsp:nvSpPr>
        <dsp:cNvPr id="0" name=""/>
        <dsp:cNvSpPr/>
      </dsp:nvSpPr>
      <dsp:spPr>
        <a:xfrm>
          <a:off x="0" y="909803"/>
          <a:ext cx="10515600" cy="72511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44052F-2DFD-49E6-9045-5D220E84B491}">
      <dsp:nvSpPr>
        <dsp:cNvPr id="0" name=""/>
        <dsp:cNvSpPr/>
      </dsp:nvSpPr>
      <dsp:spPr>
        <a:xfrm>
          <a:off x="219348" y="1072955"/>
          <a:ext cx="398815" cy="39881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C161ED-9C38-4A36-AD54-6C40B3D2A1FA}">
      <dsp:nvSpPr>
        <dsp:cNvPr id="0" name=""/>
        <dsp:cNvSpPr/>
      </dsp:nvSpPr>
      <dsp:spPr>
        <a:xfrm>
          <a:off x="837512" y="909803"/>
          <a:ext cx="9678087" cy="7251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742" tIns="76742" rIns="76742" bIns="7674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K-Means and DBSCAN clustering identified high-risk zones, prioritizing areas for intervention.</a:t>
          </a:r>
        </a:p>
      </dsp:txBody>
      <dsp:txXfrm>
        <a:off x="837512" y="909803"/>
        <a:ext cx="9678087" cy="725119"/>
      </dsp:txXfrm>
    </dsp:sp>
    <dsp:sp modelId="{EDE981D4-42AA-4665-AE0C-4E62755948D1}">
      <dsp:nvSpPr>
        <dsp:cNvPr id="0" name=""/>
        <dsp:cNvSpPr/>
      </dsp:nvSpPr>
      <dsp:spPr>
        <a:xfrm>
          <a:off x="0" y="1816202"/>
          <a:ext cx="10515600" cy="72511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646AE2-067F-41D0-8ECD-95193FF5BD84}">
      <dsp:nvSpPr>
        <dsp:cNvPr id="0" name=""/>
        <dsp:cNvSpPr/>
      </dsp:nvSpPr>
      <dsp:spPr>
        <a:xfrm>
          <a:off x="219348" y="1979354"/>
          <a:ext cx="398815" cy="39881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A855A3-D6F7-4C2E-9788-AC2BADA6F3E6}">
      <dsp:nvSpPr>
        <dsp:cNvPr id="0" name=""/>
        <dsp:cNvSpPr/>
      </dsp:nvSpPr>
      <dsp:spPr>
        <a:xfrm>
          <a:off x="837512" y="1816202"/>
          <a:ext cx="9678087" cy="7251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742" tIns="76742" rIns="76742" bIns="7674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Key roads with severe crashes need urgent streetlight installation and traffic control improvements.</a:t>
          </a:r>
        </a:p>
      </dsp:txBody>
      <dsp:txXfrm>
        <a:off x="837512" y="1816202"/>
        <a:ext cx="9678087" cy="725119"/>
      </dsp:txXfrm>
    </dsp:sp>
    <dsp:sp modelId="{BBA39EE0-5261-4D99-B34A-E3F30A71FC0E}">
      <dsp:nvSpPr>
        <dsp:cNvPr id="0" name=""/>
        <dsp:cNvSpPr/>
      </dsp:nvSpPr>
      <dsp:spPr>
        <a:xfrm>
          <a:off x="0" y="2722601"/>
          <a:ext cx="10515600" cy="725119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911589-0E55-46FD-87E8-71BAB6CDFD13}">
      <dsp:nvSpPr>
        <dsp:cNvPr id="0" name=""/>
        <dsp:cNvSpPr/>
      </dsp:nvSpPr>
      <dsp:spPr>
        <a:xfrm>
          <a:off x="219348" y="2885753"/>
          <a:ext cx="398815" cy="39881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B2E29F-A46E-4EB7-90B1-70AD89655109}">
      <dsp:nvSpPr>
        <dsp:cNvPr id="0" name=""/>
        <dsp:cNvSpPr/>
      </dsp:nvSpPr>
      <dsp:spPr>
        <a:xfrm>
          <a:off x="837512" y="2722601"/>
          <a:ext cx="9678087" cy="7251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742" tIns="76742" rIns="76742" bIns="7674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Findings validate targeted infrastructure upgrades, optimizing resource allocation for road safety enhancements.</a:t>
          </a:r>
        </a:p>
      </dsp:txBody>
      <dsp:txXfrm>
        <a:off x="837512" y="2722601"/>
        <a:ext cx="9678087" cy="725119"/>
      </dsp:txXfrm>
    </dsp:sp>
    <dsp:sp modelId="{FE8B481F-BFE3-4A1A-858C-DC7D14D49ED6}">
      <dsp:nvSpPr>
        <dsp:cNvPr id="0" name=""/>
        <dsp:cNvSpPr/>
      </dsp:nvSpPr>
      <dsp:spPr>
        <a:xfrm>
          <a:off x="0" y="3629000"/>
          <a:ext cx="10515600" cy="725119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7B0B2F-8C12-445B-9D67-76756BB07F1F}">
      <dsp:nvSpPr>
        <dsp:cNvPr id="0" name=""/>
        <dsp:cNvSpPr/>
      </dsp:nvSpPr>
      <dsp:spPr>
        <a:xfrm>
          <a:off x="219348" y="3792152"/>
          <a:ext cx="398815" cy="398815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F7A901-843B-45B0-A6D0-7DC6025AF0F0}">
      <dsp:nvSpPr>
        <dsp:cNvPr id="0" name=""/>
        <dsp:cNvSpPr/>
      </dsp:nvSpPr>
      <dsp:spPr>
        <a:xfrm>
          <a:off x="837512" y="3629000"/>
          <a:ext cx="9678087" cy="7251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742" tIns="76742" rIns="76742" bIns="7674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Structured intervention plans for high, moderate, and low-risk zones will help reduce severe crashes and fatalities.</a:t>
          </a:r>
        </a:p>
      </dsp:txBody>
      <dsp:txXfrm>
        <a:off x="837512" y="3629000"/>
        <a:ext cx="9678087" cy="7251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3T19:50:54.434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21958 8629 16383 0 0,'0'-6'0'0'0,"0"-1"0"0"0,0 13 0 0 0,0 27 0 0 0,0 46 0 0 0,0 61 0 0 0,0 62 0 0 0,0 43 0 0 0,0 8 0 0 0,0-9 0 0 0,0-17 0 0 0,0-27 0 0 0,0-37 0 0 0,0-39 0 0 0,0-42 0 0 0,-8-60 0 0 0,-19-82 0 0 0,-31-112 0 0 0,-31-108 0 0 0,-18-61 0 0 0,-12-34 0 0 0,-1-4 0 0 0,6 28 0 0 0,14 46 0 0 0,18 57 0 0 0,18 55 0 0 0,15 50 0 0 0,15 50 0 0 0,19 62 0 0 0,26 81 0 0 0,25 78 0 0 0,17 54 0 0 0,10 42 0 0 0,10 39 0 0 0,0 15 0 0 0,-4-4 0 0 0,-5-10 0 0 0,-9-26 0 0 0,-11-38 0 0 0,-11-43 0 0 0,-8-42 0 0 0,-8-44 0 0 0,-2-67 0 0 0,-1-86 0 0 0,1-83 0 0 0,3-86 0 0 0,3-56 0 0 0,0-3 0 0 0,-2 24 0 0 0,-3 36 0 0 0,-2 45 0 0 0,-2 44 0 0 0,-2 44 0 0 0,0 50 0 0 0,1 69 0 0 0,2 86 0 0 0,2 92 0 0 0,-1 77 0 0 0,-4 56 0 0 0,-2 31 0 0 0,-3-1 0 0 0,-3-20 0 0 0,-1-35 0 0 0,-1-48 0 0 0,0-53 0 0 0,-1-53 0 0 0,1-50 0 0 0,-1-49 0 0 0,1-56 0 0 0,0-52 0 0 0,0-35 0 0 0,0-14 0 0 0,0-4 0 0 0,0 10 0 0 0,0 18 0 0 0,0 25 0 0 0,-1 22 0 0 0,-2 20 0 0 0,-4 19 0 0 0,-6 22 0 0 0,-5 20 0 0 0,-5 18 0 0 0,-2 10 0 0 0,-1 3 0 0 0,3-4 0 0 0,2-10 0 0 0,5-12 0 0 0,1-17 0 0 0,3-31 0 0 0,3-47 0 0 0,3-65 0 0 0,2-72 0 0 0,0-74 0 0 0,-1-45 0 0 0,-1-16 0 0 0,1 9 0 0 0,2 35 0 0 0,0 40 0 0 0,2 44 0 0 0,1 46 0 0 0,0 45 0 0 0,0 39 0 0 0,0 33 0 0 0,0 32 0 0 0,-2 45 0 0 0,-8 56 0 0 0,-8 65 0 0 0,-11 79 0 0 0,-7 66 0 0 0,-3 44 0 0 0,2 12 0 0 0,7-18 0 0 0,7-31 0 0 0,6-43 0 0 0,5-53 0 0 0,5-56 0 0 0,3-58 0 0 0,5-71 0 0 0,7-89 0 0 0,12-103 0 0 0,11-105 0 0 0,11-89 0 0 0,2-51 0 0 0,-6-11 0 0 0,-9 24 0 0 0,-10 58 0 0 0,-8 55 0 0 0,-6 50 0 0 0,-4 56 0 0 0,-2 51 0 0 0,-3 44 0 0 0,-3 34 0 0 0,-1 30 0 0 0,0 29 0 0 0,0 31 0 0 0,1 33 0 0 0,1 33 0 0 0,2 26 0 0 0,2 12 0 0 0,0-1 0 0 0,2-8 0 0 0,0-15 0 0 0,0-21 0 0 0,0-24 0 0 0,0-26 0 0 0,0-35 0 0 0,-3-61 0 0 0,-7-70 0 0 0,-8-68 0 0 0,-7-52 0 0 0,-5-13 0 0 0,0 14 0 0 0,-1 15 0 0 0,2 18 0 0 0,4 34 0 0 0,4 34 0 0 0,5 37 0 0 0,4 34 0 0 0,4 37 0 0 0,3 41 0 0 0,2 43 0 0 0,2 39 0 0 0,1 36 0 0 0,0 35 0 0 0,1 28 0 0 0,-1 27 0 0 0,1 21 0 0 0,-1-3 0 0 0,0-20 0 0 0,0-26 0 0 0,0-34 0 0 0,0-35 0 0 0,0-34 0 0 0,0-31 0 0 0,0-27 0 0 0,0-37 0 0 0,0-51 0 0 0,-2-51 0 0 0,-5-45 0 0 0,-8-41 0 0 0,-5-29 0 0 0,-5-14 0 0 0,-2 6 0 0 0,-1 13 0 0 0,2 19 0 0 0,2 27 0 0 0,6 34 0 0 0,5 39 0 0 0,5 51 0 0 0,6 57 0 0 0,9 52 0 0 0,11 49 0 0 0,6 31 0 0 0,3 12 0 0 0,-1 1 0 0 0,-1-6 0 0 0,-3-15 0 0 0,-2-21 0 0 0,-4-26 0 0 0,-5-25 0 0 0,-4-21 0 0 0,-3-21 0 0 0,-2-20 0 0 0,-1-25 0 0 0,1-32 0 0 0,2-41 0 0 0,4-50 0 0 0,3-46 0 0 0,5-33 0 0 0,2-21 0 0 0,2-6 0 0 0,1 9 0 0 0,0 15 0 0 0,-1 24 0 0 0,-1 28 0 0 0,-4 33 0 0 0,-2 36 0 0 0,-4 33 0 0 0,-4 28 0 0 0,-2 24 0 0 0,-3 18 0 0 0,-6 14 0 0 0,-5 6 0 0 0,-4 2 0 0 0,-2 0 0 0 0,-3-2 0 0 0,-1-2 0 0 0,-1-1 0 0 0,-3-2 0 0 0,-5 1 0 0 0,-2-1 0 0 0,-2 0 0 0 0,0 0 0 0 0,3-1 0 0 0,3 0 0 0 0,4-1 0 0 0,3-3 0 0 0,6-1 0 0 0,7-2 0 0 0,6-2 0 0 0,5-4 0 0 0,6-3 0 0 0,4-4 0 0 0,6-3 0 0 0,5-3 0 0 0,3-1 0 0 0,3-2 0 0 0,1 0 0 0 0,1-1 0 0 0,-1-1 0 0 0,-1 1 0 0 0,-3-1 0 0 0,-4 2 0 0 0,-3 3 0 0 0,-3 0 0 0 0,-4 3 0 0 0,-5 0 0 0 0,-8 2 0 0 0,-15 2 0 0 0,-18-1 0 0 0,-19-1 0 0 0,-19-2 0 0 0,-17-2 0 0 0,-10 1 0 0 0,1 1 0 0 0,2 1 0 0 0,-2-1 0 0 0,1 0 0 0 0,5 1 0 0 0,5 1 0 0 0,6 2 0 0 0,7 1 0 0 0,10 1 0 0 0,8 1 0 0 0,7 0 0 0 0,5 1 0 0 0,3 0 0 0 0,2 1 0 0 0,-2 1 0 0 0,-1 1 0 0 0,-3 0 0 0 0,-3 1 0 0 0,-4 0 0 0 0,0 0 0 0 0,0 0 0 0 0,0 0 0 0 0,-1 0 0 0 0,-1 0 0 0 0,0 0 0 0 0,1 0 0 0 0,4 0 0 0 0,7 0 0 0 0,7 0 0 0 0,8 0 0 0 0,4 0 0 0 0,5 0 0 0 0,1-1 0 0 0,3-1 0 0 0,3-2 0 0 0,1 0 0 0 0,1-3 0 0 0,-1-2 0 0 0,-2-3 0 0 0,-2 0 0 0 0,-3-4 0 0 0,-2-2 0 0 0,0-2 0 0 0,-2-4 0 0 0,1-2 0 0 0,0 2 0 0 0,2 1 0 0 0,2 5 0 0 0,3 2 0 0 0,3 2 0 0 0,2 3 0 0 0,2 1 0 0 0,2 1 0 0 0,-1 2 0 0 0,1 1 0 0 0,-2-1 0 0 0,-1 2 0 0 0,-1 1 0 0 0,0 1 0 0 0,-1 0 0 0 0,0 0 0 0 0,0 1 0 0 0,-1 1 0 0 0,-1 0 0 0 0,-3 0 0 0 0,-4 1 0 0 0,-4 0 0 0 0,-1 1 0 0 0,1-1 0 0 0,2-1 0 0 0,1-1 0 0 0,3 0 0 0 0,4-3 0 0 0,4-1 0 0 0,3-2 0 0 0,2-1 0 0 0,1 0 0 0 0,2-1 0 0 0,0 1 0 0 0,2 2 0 0 0,2 2 0 0 0,2 2 0 0 0,1 1 0 0 0,2-1 0 0 0,1 1 0 0 0,3 0 0 0 0,6-2 0 0 0,6 1 0 0 0,5-1 0 0 0,3-1 0 0 0,3 0 0 0 0,2 0 0 0 0,2-1 0 0 0,0 0 0 0 0,0 1 0 0 0,-2 1 0 0 0,-4 0 0 0 0,-5 1 0 0 0,-6 0 0 0 0,-4 0 0 0 0,-4 2 0 0 0,-4 0 0 0 0,-1 0 0 0 0,-1 1 0 0 0,0 0 0 0 0,0 1 0 0 0,0-2 0 0 0,0-1 0 0 0,3 0 0 0 0,3 0 0 0 0,2 0 0 0 0,3-2 0 0 0,1 0 0 0 0,0 0 0 0 0,0-1 0 0 0,-2 2 0 0 0,-4 0 0 0 0,-1 2 0 0 0,-3 0 0 0 0,-1 1 0 0 0,-2 0 0 0 0,0 0 0 0 0,0 0 0 0 0,0 1 0 0 0,3-1 0 0 0,4-1 0 0 0,5-1 0 0 0,4-1 0 0 0,4 1 0 0 0,1 0 0 0 0,2 0 0 0 0,-1 0 0 0 0,0 0 0 0 0,-1-1 0 0 0,-1 1 0 0 0,0 0 0 0 0,-3 1 0 0 0,0 0 0 0 0,0 1 0 0 0,-2 0 0 0 0,-3 0 0 0 0,-3 0 0 0 0,-3 0 0 0 0,-3 0 0 0 0,-2 0 0 0 0,0 0 0 0 0,0 1 0 0 0,-1 1 0 0 0,1 1 0 0 0,0 1 0 0 0,0 2 0 0 0,0 2 0 0 0,1 1 0 0 0,2 2 0 0 0,4-1 0 0 0,2 2 0 0 0,0-1 0 0 0,1 0 0 0 0,-2-1 0 0 0,-1-1 0 0 0,-2-1 0 0 0,-3-3 0 0 0,0 0 0 0 0,-2-1 0 0 0,0-1 0 0 0,-1 0 0 0 0,1 0 0 0 0,2 2 0 0 0,3 0 0 0 0,2 1 0 0 0,3-1 0 0 0,2 1 0 0 0,5 0 0 0 0,1 0 0 0 0,3 0 0 0 0,1 1 0 0 0,2-2 0 0 0,1 0 0 0 0,0 0 0 0 0,-1-1 0 0 0,0-1 0 0 0,0-1 0 0 0,-2-1 0 0 0,-4-1 0 0 0,-4 0 0 0 0,-4 0 0 0 0,-2 0 0 0 0,-4 0 0 0 0,-2 0 0 0 0,-2 0 0 0 0,0 0 0 0 0,2-1 0 0 0,4 1 0 0 0,4 0 0 0 0,5 0 0 0 0,4 0 0 0 0,4 0 0 0 0,2 0 0 0 0,2 0 0 0 0,-3 0 0 0 0,-2 0 0 0 0,-4 0 0 0 0,-4 0 0 0 0,-5 0 0 0 0,-4 0 0 0 0,-2 0 0 0 0,-4 0 0 0 0,-4 0 0 0 0,-7 0 0 0 0,-5 0 0 0 0,-8 2 0 0 0,-7 0 0 0 0,-8 2 0 0 0,-8 1 0 0 0,-12 1 0 0 0,-13 2 0 0 0,-7 1 0 0 0,-4 1 0 0 0,-6-1 0 0 0,-4 0 0 0 0,0 0 0 0 0,6 0 0 0 0,6-1 0 0 0,8 1 0 0 0,4 0 0 0 0,4 1 0 0 0,5 0 0 0 0,4-1 0 0 0,1 1 0 0 0,1 1 0 0 0,1 1 0 0 0,2 0 0 0 0,4-1 0 0 0,5-1 0 0 0,5-2 0 0 0,4-1 0 0 0,6-2 0 0 0,3-2 0 0 0,2-2 0 0 0,3-1 0 0 0,0 0 0 0 0,1 0 0 0 0,-1 0 0 0 0,-5-1 0 0 0,-6 1 0 0 0,-7 1 0 0 0,-9 1 0 0 0,-7 0 0 0 0,-5 1 0 0 0,-4-1 0 0 0,0 0 0 0 0,1-1 0 0 0,6 0 0 0 0,6-1 0 0 0,8 0 0 0 0,8 0 0 0 0,5 0 0 0 0,5 0 0 0 0,2-1 0 0 0,3 1 0 0 0,-1-1 0 0 0,-3-2 0 0 0,-1-2 0 0 0,-1-3 0 0 0,-3-1 0 0 0,0-2 0 0 0,1 0 0 0 0,2 1 0 0 0,4 0 0 0 0,2 2 0 0 0,3 0 0 0 0,3 0 0 0 0,3 0 0 0 0,5 2 0 0 0,4 1 0 0 0,2 3 0 0 0,2 0 0 0 0,2 1 0 0 0,4 1 0 0 0,4 0 0 0 0,2 1 0 0 0,2-1 0 0 0,1 0 0 0 0,1 0 0 0 0,1 0 0 0 0,-2 1 0 0 0,0-1 0 0 0,-3 0 0 0 0,-1 0 0 0 0,0 2 0 0 0,-2 1 0 0 0,1 1 0 0 0,0 0 0 0 0,-1 0 0 0 0,2 1 0 0 0,1-1 0 0 0,-1-1 0 0 0,2 0 0 0 0,0-2 0 0 0,-1 0 0 0 0,0 0 0 0 0,-1 1 0 0 0,0 0 0 0 0,-2 0 0 0 0,-2-1 0 0 0,-3 0 0 0 0,-2 0 0 0 0,-3 0 0 0 0,-4 1 0 0 0,-6 0 0 0 0,-5 0 0 0 0,-5 1 0 0 0,-5 0 0 0 0,-3 2 0 0 0,-4 1 0 0 0,-4 0 0 0 0,-3 1 0 0 0,-2-1 0 0 0,-1-1 0 0 0,2 0 0 0 0,1-1 0 0 0,4-1 0 0 0,1-1 0 0 0,4-1 0 0 0,2 0 0 0 0,5-1 0 0 0,4 0 0 0 0,6 0 0 0 0,5-1 0 0 0,5 1 0 0 0,5 0 0 0 0,6 0 0 0 0,7 0 0 0 0,7 0 0 0 0,6 2 0 0 0,8 8 0 0 0,9 13 0 0 0,7 16 0 0 0,5 17 0 0 0,2 18 0 0 0,5 18 0 0 0,3 19 0 0 0,1 20 0 0 0,6 27 0 0 0,7 30 0 0 0,9 32 0 0 0,12 51 0 0 0,7 40 0 0 0,2 29 0 0 0,1 37 0 0 0,0 33 0 0 0,4 31 0 0 0,1 29 0 0 0,-2 17 0 0 0,-10-23 0 0 0,-19-50 0 0 0,-15-37 0 0 0,-13-26 0 0 0,-12-17 0 0 0,-11-18 0 0 0,-9-20 0 0 0,-9-20 0 0 0,-10-16 0 0 0,-6-11 0 0 0,-7-8 0 0 0,-3-5 0 0 0,-3-2 0 0 0,-2 1 0 0 0,-5-13 0 0 0,-3-23 0 0 0,-3-25 0 0 0,-2-26 0 0 0,0-29 0 0 0,2-28 0 0 0,2-24 0 0 0,2-21 0 0 0,3-17 0 0 0,3-12 0 0 0,-1-15 0 0 0,-3-19 0 0 0,-8-31 0 0 0,-13-41 0 0 0,-16-45 0 0 0,-17-53 0 0 0,-11-41 0 0 0,-8-28 0 0 0,-5-21 0 0 0,5 2 0 0 0,9 19 0 0 0,10 28 0 0 0,12 34 0 0 0,11 38 0 0 0,11 36 0 0 0,9 35 0 0 0,7 29 0 0 0,5 24 0 0 0,1 26 0 0 0,-2 29 0 0 0,-7 39 0 0 0,-12 38 0 0 0,-8 28 0 0 0,-9 24 0 0 0,-5 13 0 0 0,-3 3 0 0 0,-3 1 0 0 0,-1-4 0 0 0,1-8 0 0 0,4-14 0 0 0,5-19 0 0 0,9-21 0 0 0,8-22 0 0 0,8-21 0 0 0,6-20 0 0 0,6-16 0 0 0,4-24 0 0 0,2-28 0 0 0,2-43 0 0 0,1-55 0 0 0,4-57 0 0 0,12-59 0 0 0,13-37 0 0 0,9-21 0 0 0,6-18 0 0 0,1 15 0 0 0,-6 39 0 0 0,-6 40 0 0 0,-4 39 0 0 0,-4 37 0 0 0,-4 33 0 0 0,-4 30 0 0 0,-3 26 0 0 0,-2 23 0 0 0,-1 28 0 0 0,1 32 0 0 0,0 38 0 0 0,2 51 0 0 0,4 52 0 0 0,5 62 0 0 0,3 60 0 0 0,2 55 0 0 0,-1 28 0 0 0,0 1 0 0 0,-1-3 0 0 0,-3-27 0 0 0,-6-48 0 0 0,-6-47 0 0 0,-5-46 0 0 0,-3-44 0 0 0,-2-42 0 0 0,-1-38 0 0 0,0-28 0 0 0,0-22 0 0 0,1-12 0 0 0,1-8 0 0 0,2-6 0 0 0,1-9 0 0 0,1-22 0 0 0,2-35 0 0 0,4-55 0 0 0,7-100 0 0 0,8-131 0 0 0,4-98 0 0 0,1-67 0 0 0,-6-24 0 0 0,-7 37 0 0 0,-7 54 0 0 0,-6 56 0 0 0,-4 65 0 0 0,-2 67 0 0 0,-2 68 0 0 0,0 61 0 0 0,0 51 0 0 0,0 39 0 0 0,0 36 0 0 0,0 39 0 0 0,1 54 0 0 0,-2 78 0 0 0,-5 133 0 0 0,-4 143 0 0 0,-1 165 0 0 0,1 159 0 0 0,3 61 0 0 0,2 26 0 0 0,2 28 0 0 0,3-31 0 0 0,0-71 0 0 0,1-73 0 0 0,0-100 0 0 0,1-115 0 0 0,-1-100 0 0 0,0-89 0 0 0,1-77 0 0 0,-1-68 0 0 0,0-53 0 0 0,0-41 0 0 0,0-28 0 0 0,0-18 0 0 0,0-12 0 0 0,0-9 0 0 0,0-8 0 0 0,0-11 0 0 0,1-19 0 0 0,2-29 0 0 0,1-41 0 0 0,5-52 0 0 0,4-59 0 0 0,2-63 0 0 0,0-40 0 0 0,-3 1 0 0 0,-3 19 0 0 0,-4 25 0 0 0,-2 31 0 0 0,-2 40 0 0 0,0 46 0 0 0,-2 43 0 0 0,0 40 0 0 0,1 33 0 0 0,0 25 0 0 0,1 23 0 0 0,2 27 0 0 0,2 33 0 0 0,4 41 0 0 0,4 54 0 0 0,4 63 0 0 0,3 55 0 0 0,2 33 0 0 0,-3 20 0 0 0,-5 2 0 0 0,-3-21 0 0 0,-5-28 0 0 0,-3-34 0 0 0,-1-41 0 0 0,-2-47 0 0 0,-2-44 0 0 0,-2-36 0 0 0,-3-31 0 0 0,-3-25 0 0 0,-4-31 0 0 0,-6-43 0 0 0,-9-55 0 0 0,-13-70 0 0 0,-14-80 0 0 0,-16-85 0 0 0,-13-84 0 0 0,-7-52 0 0 0,-1-23 0 0 0,5 0 0 0 0,7 24 0 0 0,9 42 0 0 0,12 60 0 0 0,10 63 0 0 0,11 65 0 0 0,10 60 0 0 0,8 54 0 0 0,8 48 0 0 0,6 54 0 0 0,7 62 0 0 0,15 69 0 0 0,25 95 0 0 0,32 117 0 0 0,34 118 0 0 0,32 111 0 0 0,20 58 0 0 0,3 17 0 0 0,-5-15 0 0 0,-14-48 0 0 0,-21-64 0 0 0,-24-82 0 0 0,-20-77 0 0 0,-21-76 0 0 0,-16-64 0 0 0,-12-52 0 0 0,-9-41 0 0 0,-6-33 0 0 0,-4-22 0 0 0,-3-19 0 0 0,-2-22 0 0 0,-3-26 0 0 0,-8-38 0 0 0,-17-45 0 0 0,-23-54 0 0 0,-28-60 0 0 0,-23-43 0 0 0,-15-22 0 0 0,-8 1 0 0 0,3 25 0 0 0,9 30 0 0 0,10 35 0 0 0,15 41 0 0 0,17 41 0 0 0,17 38 0 0 0,15 33 0 0 0,12 24 0 0 0,7 22 0 0 0,3 24 0 0 0,-1 27 0 0 0,-2 27 0 0 0,-4 29 0 0 0,-9 42 0 0 0,-6 41 0 0 0,-4 26 0 0 0,-2 11 0 0 0,4-4 0 0 0,4-15 0 0 0,5-23 0 0 0,4-27 0 0 0,6-30 0 0 0,4-31 0 0 0,5-27 0 0 0,5-25 0 0 0,2-19 0 0 0,6-17 0 0 0,7-15 0 0 0,10-14 0 0 0,6-15 0 0 0,7-13 0 0 0,2-12 0 0 0,3-14 0 0 0,3-19 0 0 0,3-19 0 0 0,-1-11 0 0 0,-4-3 0 0 0,-6 4 0 0 0,-6 8 0 0 0,-6 16 0 0 0,-3 17 0 0 0,-5 19 0 0 0,-2 22 0 0 0,-3 24 0 0 0,-4 28 0 0 0,-4 30 0 0 0,-6 29 0 0 0,-12 30 0 0 0,-14 29 0 0 0,-14 23 0 0 0,-10 9 0 0 0,-2-7 0 0 0,2-16 0 0 0,7-20 0 0 0,7-20 0 0 0,7-17 0 0 0,6-17 0 0 0,7-16 0 0 0,6-13 0 0 0,6-12 0 0 0,4-12 0 0 0,3-14 0 0 0,1-16 0 0 0,2-17 0 0 0,1-17 0 0 0,4-16 0 0 0,6-11 0 0 0,4-6 0 0 0,7-5 0 0 0,3-1 0 0 0,-1 5 0 0 0,-1 12 0 0 0,-2 13 0 0 0,-3 16 0 0 0,-3 13 0 0 0,-2 13 0 0 0,-2 9 0 0 0,-2 7 0 0 0,0 3 0 0 0,0 7 0 0 0,4 12 0 0 0,4 15 0 0 0,1 17 0 0 0,2 16 0 0 0,0 14 0 0 0,-1 9 0 0 0,-2 7 0 0 0,-3 0 0 0 0,-2-6 0 0 0,-4-11 0 0 0,-2-15 0 0 0,-4-16 0 0 0,-1-14 0 0 0,-1-12 0 0 0,2-10 0 0 0,1-11 0 0 0,5-16 0 0 0,4-15 0 0 0,5-15 0 0 0,5-8 0 0 0,2-4 0 0 0,2-1 0 0 0,-2 3 0 0 0,-1 6 0 0 0,-5 8 0 0 0,-4 10 0 0 0,-3 10 0 0 0,-7 10 0 0 0,-9 11 0 0 0,-12 12 0 0 0,-10 11 0 0 0,-8 6 0 0 0,-4 5 0 0 0,-2 1 0 0 0,3-3 0 0 0,5-4 0 0 0,7-5 0 0 0,5-7 0 0 0,8-9 0 0 0,8-10 0 0 0,5-5 0 0 0,5-4 0 0 0,3-1 0 0 0,-1 1 0 0 0,0 1 0 0 0,-2 1 0 0 0,-1-1 0 0 0,-2 0 0 0 0,-1-3 0 0 0,-1-6 0 0 0,-1-6 0 0 0,0-6 0 0 0,0-8 0 0 0,-1-5 0 0 0,1-4 0 0 0,1 1 0 0 0,1 2 0 0 0,0 4 0 0 0,0 6 0 0 0,0 7 0 0 0,-1 7 0 0 0,0 5 0 0 0,-1-1 0 0 0,0-5 0 0 0,1-4 0 0 0,1-10 0 0 0,1-10 0 0 0,-1-9 0 0 0,0-8 0 0 0,0-4 0 0 0,-1-4 0 0 0,0 0 0 0 0,-1 0 0 0 0,0 2 0 0 0,0 1 0 0 0,0 2 0 0 0,0 3 0 0 0,0 3 0 0 0,-1 3 0 0 0,1 2 0 0 0,0 6 0 0 0,0 6 0 0 0,0 8 0 0 0,0 6 0 0 0,0 7 0 0 0,0 5 0 0 0,0 4 0 0 0,0 3 0 0 0,0 0 0 0 0,0-2 0 0 0,0-2 0 0 0,0-4 0 0 0,0-5 0 0 0,0-6 0 0 0,0-1 0 0 0,0-2 0 0 0,0 1 0 0 0,0 3 0 0 0,0 3 0 0 0,0 2 0 0 0,0 0 0 0 0,0-3 0 0 0,0-4 0 0 0,0-7 0 0 0,-1-8 0 0 0,-1-9 0 0 0,-1-6 0 0 0,1-3 0 0 0,-1 3 0 0 0,1 6 0 0 0,1 7 0 0 0,0 8 0 0 0,-1 10 0 0 0,-1 6 0 0 0,1 0 0 0 0,-2-7 0 0 0,-1-11 0 0 0,-2-13 0 0 0,-2-13 0 0 0,0-10 0 0 0,-1-4 0 0 0,0-1 0 0 0,0 1 0 0 0,1 2 0 0 0,1 3 0 0 0,3 3 0 0 0,2 3 0 0 0,1 1 0 0 0,2 4 0 0 0,0 3 0 0 0,0 4 0 0 0,0 3 0 0 0,1 2 0 0 0,-1 2 0 0 0,0 1 0 0 0,1 0 0 0 0,-1-5 0 0 0,0-3 0 0 0,0-1 0 0 0,0-4 0 0 0,0-4 0 0 0,0-2 0 0 0,0 1 0 0 0,0 3 0 0 0,0 8 0 0 0,0 10 0 0 0,0 7 0 0 0,0 9 0 0 0,0 7 0 0 0,0 6 0 0 0,0 2 0 0 0,0-6 0 0 0,0-7 0 0 0,0-7 0 0 0,0-9 0 0 0,0-2 0 0 0,2 0 0 0 0,0 3 0 0 0,0 3 0 0 0,0 5 0 0 0,0 5 0 0 0,-1 5 0 0 0,-1 6 0 0 0,1 4 0 0 0,-1 2 0 0 0,1-1 0 0 0,1-4 0 0 0,0-8 0 0 0,1-10 0 0 0,-1-8 0 0 0,2-8 0 0 0,0-8 0 0 0,0-8 0 0 0,1-6 0 0 0,-1-1 0 0 0,1 0 0 0 0,0 4 0 0 0,-1 6 0 0 0,0 4 0 0 0,-2 6 0 0 0,-1 6 0 0 0,0 8 0 0 0,-1 4 0 0 0,0 5 0 0 0,0 3 0 0 0,0 2 0 0 0,-1 4 0 0 0,1 2 0 0 0,0 5 0 0 0,0 2 0 0 0,0 2 0 0 0,0 1 0 0 0,0-1 0 0 0,0-4 0 0 0,0-10 0 0 0,0-11 0 0 0,0-13 0 0 0,0-10 0 0 0,0-8 0 0 0,0-8 0 0 0,0-5 0 0 0,0 0 0 0 0,0 1 0 0 0,0 3 0 0 0,0 8 0 0 0,0 8 0 0 0,0 7 0 0 0,0 3 0 0 0,0-2 0 0 0,0-1 0 0 0,0-1 0 0 0,0-3 0 0 0,0-6 0 0 0,0-5 0 0 0,0-2 0 0 0,0 1 0 0 0,0 4 0 0 0,0 4 0 0 0,0 7 0 0 0,0 3 0 0 0,0 4 0 0 0,0 4 0 0 0,0 3 0 0 0,0 2 0 0 0,0 1 0 0 0,0 1 0 0 0,0-1 0 0 0,0 0 0 0 0,0 0 0 0 0,0 2 0 0 0,0 0 0 0 0,0 2 0 0 0,0 0 0 0 0,0-2 0 0 0,0 1 0 0 0,0 1 0 0 0,0-3 0 0 0,0-3 0 0 0,0-7 0 0 0,0-5 0 0 0,0-5 0 0 0,0-2 0 0 0,0 1 0 0 0,0 4 0 0 0,0 5 0 0 0,0 7 0 0 0,0 7 0 0 0,0 7 0 0 0,0 8 0 0 0,0 4 0 0 0,0 4 0 0 0,0 2 0 0 0,0 2 0 0 0,0-1 0 0 0,0-2 0 0 0,0-2 0 0 0,0-4 0 0 0,0-6 0 0 0,0-6 0 0 0,0-5 0 0 0,0-5 0 0 0,0-2 0 0 0,0-2 0 0 0,0 0 0 0 0,0 2 0 0 0,0 3 0 0 0,0 5 0 0 0,0 7 0 0 0,0 6 0 0 0,0 8 0 0 0,0 8 0 0 0,0 8 0 0 0,0 9 0 0 0,0 8 0 0 0,0 14 0 0 0,1 16 0 0 0,3 14 0 0 0,3 10 0 0 0,3 12 0 0 0,3 12 0 0 0,2 14 0 0 0,0 10 0 0 0,-1 7 0 0 0,1 0 0 0 0,-2-6 0 0 0,-2-6 0 0 0,1-8 0 0 0,-2-11 0 0 0,0-12 0 0 0,0-14 0 0 0,-2-15 0 0 0,0-14 0 0 0,-2-12 0 0 0,-1-13 0 0 0,-1-22 0 0 0,-2-28 0 0 0,0-32 0 0 0,-2-40 0 0 0,1-45 0 0 0,-2-42 0 0 0,1-31 0 0 0,-1-11 0 0 0,-2 7 0 0 0,-2 13 0 0 0,-1 23 0 0 0,-1 29 0 0 0,-1 32 0 0 0,2 30 0 0 0,0 29 0 0 0,1 24 0 0 0,-1 19 0 0 0,1 16 0 0 0,0 23 0 0 0,-1 38 0 0 0,1 51 0 0 0,1 47 0 0 0,-1 60 0 0 0,-2 62 0 0 0,-1 50 0 0 0,-2 50 0 0 0,0 43 0 0 0,-4 17 0 0 0,0 1 0 0 0,-1-5 0 0 0,-1-14 0 0 0,-2-21 0 0 0,-2-27 0 0 0,-1-16 0 0 0,-2-17 0 0 0,1-32 0 0 0,0-36 0 0 0,1-38 0 0 0,2-34 0 0 0,0-29 0 0 0,2-26 0 0 0,3-27 0 0 0,3-26 0 0 0,3-22 0 0 0,3-21 0 0 0,3-14 0 0 0,1-14 0 0 0,0-13 0 0 0,2-21 0 0 0,0-27 0 0 0,-1-35 0 0 0,1-49 0 0 0,2-59 0 0 0,12-67 0 0 0,15-67 0 0 0,14-40 0 0 0,5 5 0 0 0,1 28 0 0 0,-3 29 0 0 0,-6 38 0 0 0,-7 44 0 0 0,-6 46 0 0 0,-7 47 0 0 0,-4 40 0 0 0,-3 34 0 0 0,-3 27 0 0 0,-1 18 0 0 0,0 18 0 0 0,5 22 0 0 0,3 21 0 0 0,4 20 0 0 0,4 24 0 0 0,2 31 0 0 0,2 33 0 0 0,-1 34 0 0 0,-3 30 0 0 0,-4 26 0 0 0,-7 16 0 0 0,-5 3 0 0 0,-4-13 0 0 0,-4-25 0 0 0,-3-26 0 0 0,-4-27 0 0 0,-4-26 0 0 0,-6-25 0 0 0,-1-24 0 0 0,-3-22 0 0 0,0-17 0 0 0,2-18 0 0 0,2-13 0 0 0,2-10 0 0 0,2-5 0 0 0,-1-1 0 0 0,0 0 0 0 0,-1 0 0 0 0,0-1 0 0 0,2-1 0 0 0,2-1 0 0 0,1-1 0 0 0,2-3 0 0 0,0-2 0 0 0,2-8 0 0 0,1-15 0 0 0,2-18 0 0 0,0-23 0 0 0,0-28 0 0 0,1-26 0 0 0,0-25 0 0 0,0-12 0 0 0,1-4 0 0 0,-1 4 0 0 0,0 10 0 0 0,0 14 0 0 0,0 20 0 0 0,0 21 0 0 0,0 23 0 0 0,0 18 0 0 0,0 17 0 0 0,0 17 0 0 0,0 21 0 0 0,0 21 0 0 0,0 20 0 0 0,0 28 0 0 0,0 31 0 0 0,0 34 0 0 0,0 33 0 0 0,0 17 0 0 0,0 2 0 0 0,0-8 0 0 0,-1-17 0 0 0,-3-27 0 0 0,-1-27 0 0 0,-2-31 0 0 0,1-26 0 0 0,-1-24 0 0 0,1-24 0 0 0,0-26 0 0 0,3-28 0 0 0,-1-30 0 0 0,-1-31 0 0 0,0-31 0 0 0,0-24 0 0 0,-3-20 0 0 0,-2-1 0 0 0,0 14 0 0 0,-1 17 0 0 0,1 18 0 0 0,0 18 0 0 0,3 19 0 0 0,1 19 0 0 0,1 20 0 0 0,0 24 0 0 0,2 30 0 0 0,1 37 0 0 0,1 37 0 0 0,1 26 0 0 0,-1 17 0 0 0,1 4 0 0 0,1-2 0 0 0,-1-9 0 0 0,0-15 0 0 0,0-23 0 0 0,0-21 0 0 0,0-27 0 0 0,0-37 0 0 0,2-53 0 0 0,4-57 0 0 0,8-51 0 0 0,5-37 0 0 0,2-12 0 0 0,1 3 0 0 0,-2 12 0 0 0,-3 20 0 0 0,-5 25 0 0 0,-4 30 0 0 0,-3 38 0 0 0,-3 51 0 0 0,-1 63 0 0 0,-2 61 0 0 0,1 51 0 0 0,-1 39 0 0 0,0 15 0 0 0,1-6 0 0 0,-1-11 0 0 0,1-20 0 0 0,0-27 0 0 0,0-31 0 0 0,0-28 0 0 0,1-29 0 0 0,2-34 0 0 0,3-43 0 0 0,4-52 0 0 0,4-59 0 0 0,4-67 0 0 0,4-65 0 0 0,0-44 0 0 0,-3-23 0 0 0,-2-14 0 0 0,-2 11 0 0 0,-1 18 0 0 0,-4 65 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3T19:51:34.60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15367 6364 16383 0 0,'0'2'0'0'0,"0"17"0"0"0,0 28 0 0 0,0 32 0 0 0,0 42 0 0 0,0 47 0 0 0,0 44 0 0 0,0 33 0 0 0,0 12 0 0 0,0-5 0 0 0,0-8 0 0 0,0-8 0 0 0,0-23 0 0 0,0-33 0 0 0,0-28 0 0 0,0-29 0 0 0,0-30 0 0 0,0-25 0 0 0,0-21 0 0 0,0-17 0 0 0,0-14 0 0 0,0-16 0 0 0,0-20 0 0 0,4-29 0 0 0,2-31 0 0 0,2-27 0 0 0,-1-16 0 0 0,0-7 0 0 0,-3-5 0 0 0,-1 5 0 0 0,-1 10 0 0 0,-2 15 0 0 0,0 20 0 0 0,0 20 0 0 0,0 19 0 0 0,-1 15 0 0 0,1 11 0 0 0,0 9 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3T19:51:36.02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15140 10492 16383 0 0,'0'0'0'0'0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3T19:51:37.57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15147 9362 16383 0 0,'0'0'0'0'0,"0"6"0"0"0,0 17 0 0 0,0 33 0 0 0,0 39 0 0 0,0 48 0 0 0,0 53 0 0 0,0 31 0 0 0,0 7 0 0 0,0-12 0 0 0,0-33 0 0 0,0-33 0 0 0,0-35 0 0 0,0-36 0 0 0,0-32 0 0 0,0-35 0 0 0,0-57 0 0 0,0-78 0 0 0,0-91 0 0 0,0-75 0 0 0,0-53 0 0 0,0-29 0 0 0,0 27 0 0 0,0 49 0 0 0,0 47 0 0 0,0 41 0 0 0,0 37 0 0 0,0 37 0 0 0,0 33 0 0 0,0 36 0 0 0,3 44 0 0 0,4 56 0 0 0,7 60 0 0 0,9 82 0 0 0,14 104 0 0 0,9 79 0 0 0,5 50 0 0 0,4 23 0 0 0,-1-9 0 0 0,-4-32 0 0 0,-4-55 0 0 0,-5-57 0 0 0,-6-57 0 0 0,-7-57 0 0 0,-6-50 0 0 0,-6-46 0 0 0,-4-36 0 0 0,-4-39 0 0 0,-2-65 0 0 0,-4-98 0 0 0,-1-131 0 0 0,-1-146 0 0 0,-2-108 0 0 0,-4-38 0 0 0,-8 25 0 0 0,-7 55 0 0 0,-6 62 0 0 0,-4 69 0 0 0,1 75 0 0 0,3 75 0 0 0,5 69 0 0 0,6 62 0 0 0,4 61 0 0 0,3 64 0 0 0,1 60 0 0 0,-4 55 0 0 0,-5 59 0 0 0,-10 56 0 0 0,-9 55 0 0 0,-7 43 0 0 0,1 4 0 0 0,8-35 0 0 0,8-49 0 0 0,5-47 0 0 0,6-46 0 0 0,5-42 0 0 0,2-40 0 0 0,3-35 0 0 0,2-28 0 0 0,2-20 0 0 0,1-18 0 0 0,1-25 0 0 0,-1-32 0 0 0,3-45 0 0 0,8-57 0 0 0,11-63 0 0 0,6-47 0 0 0,3-16 0 0 0,-1 7 0 0 0,-4 16 0 0 0,-5 29 0 0 0,-5 37 0 0 0,-5 40 0 0 0,-4 43 0 0 0,-3 42 0 0 0,0 50 0 0 0,2 66 0 0 0,4 80 0 0 0,1 82 0 0 0,-1 80 0 0 0,-2 70 0 0 0,-3 19 0 0 0,-2-34 0 0 0,-1-52 0 0 0,-1-48 0 0 0,-1-46 0 0 0,-1-40 0 0 0,1-37 0 0 0,-1-33 0 0 0,1-38 0 0 0,0-59 0 0 0,-1-83 0 0 0,1-99 0 0 0,0-113 0 0 0,0-87 0 0 0,0-51 0 0 0,-1-38 0 0 0,-5 7 0 0 0,-4 58 0 0 0,-6 72 0 0 0,-3 63 0 0 0,-2 61 0 0 0,-1 57 0 0 0,3 47 0 0 0,5 40 0 0 0,4 32 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3T19:51:48.23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15390 7946 16383 0 0,'0'0'0'0'0,"0"12"0"0"0,0 18 0 0 0,0 24 0 0 0,0 37 0 0 0,0 52 0 0 0,0 59 0 0 0,0 45 0 0 0,0 22 0 0 0,0-6 0 0 0,0-24 0 0 0,0-31 0 0 0,0-40 0 0 0,0-42 0 0 0,0-39 0 0 0,0-40 0 0 0,0-47 0 0 0,0-67 0 0 0,0-88 0 0 0,0-94 0 0 0,0-91 0 0 0,0-62 0 0 0,-4-36 0 0 0,-8-34 0 0 0,-5 8 0 0 0,-3 54 0 0 0,-2 61 0 0 0,-1 55 0 0 0,1 56 0 0 0,4 56 0 0 0,4 48 0 0 0,5 39 0 0 0,3 31 0 0 0,2 25 0 0 0,3 25 0 0 0,1 28 0 0 0,0 37 0 0 0,1 45 0 0 0,-1 75 0 0 0,1 79 0 0 0,-1 69 0 0 0,2 82 0 0 0,4 51 0 0 0,3-14 0 0 0,4-56 0 0 0,1-67 0 0 0,0-57 0 0 0,-1-53 0 0 0,-2-48 0 0 0,-2-45 0 0 0,-2-38 0 0 0,-1-28 0 0 0,-2-22 0 0 0,0-15 0 0 0,0-8 0 0 0,1-15 0 0 0,3-24 0 0 0,3-38 0 0 0,6-72 0 0 0,6-93 0 0 0,1-76 0 0 0,-1-58 0 0 0,-5-31 0 0 0,-5 19 0 0 0,-5 38 0 0 0,-4 45 0 0 0,-3 49 0 0 0,-3 52 0 0 0,-2 51 0 0 0,-2 46 0 0 0,1 39 0 0 0,1 31 0 0 0,1 26 0 0 0,1 26 0 0 0,-1 28 0 0 0,0 39 0 0 0,-1 36 0 0 0,-2 50 0 0 0,0 55 0 0 0,1 47 0 0 0,1 44 0 0 0,2 22 0 0 0,0-14 0 0 0,2-28 0 0 0,0-33 0 0 0,0-35 0 0 0,0-38 0 0 0,0-38 0 0 0,0-40 0 0 0,1-34 0 0 0,-1-27 0 0 0,0-23 0 0 0,0-21 0 0 0,0-28 0 0 0,0-39 0 0 0,4-55 0 0 0,8-61 0 0 0,5-37 0 0 0,2-13 0 0 0,0 1 0 0 0,1 5 0 0 0,-3 19 0 0 0,-1 31 0 0 0,-5 34 0 0 0,-2 32 0 0 0,-3 34 0 0 0,-1 44 0 0 0,-3 53 0 0 0,0 75 0 0 0,-2 98 0 0 0,0 100 0 0 0,0 105 0 0 0,0 115 0 0 0,0 111 0 0 0,1 49 0 0 0,4-32 0 0 0,3-81 0 0 0,5-93 0 0 0,4-80 0 0 0,3-75 0 0 0,1-74 0 0 0,-1-67 0 0 0,-3-58 0 0 0,-3-46 0 0 0,-4-35 0 0 0,-2-22 0 0 0,-1-15 0 0 0,-1-8 0 0 0,0-11 0 0 0,1-17 0 0 0,2-28 0 0 0,4-38 0 0 0,3-50 0 0 0,4-62 0 0 0,0-61 0 0 0,-2-39 0 0 0,-4 1 0 0 0,-5 21 0 0 0,-3 27 0 0 0,-3 35 0 0 0,-3 39 0 0 0,0 40 0 0 0,0 39 0 0 0,-1 35 0 0 0,0 30 0 0 0,0 26 0 0 0,1 27 0 0 0,0 29 0 0 0,0 28 0 0 0,-3 32 0 0 0,-5 39 0 0 0,-9 37 0 0 0,-9 32 0 0 0,-11 28 0 0 0,-10 18 0 0 0,-10 2 0 0 0,-3-11 0 0 0,2-23 0 0 0,2-25 0 0 0,6-30 0 0 0,7-31 0 0 0,9-30 0 0 0,7-28 0 0 0,9-24 0 0 0,7-19 0 0 0,5-17 0 0 0,4-22 0 0 0,3-35 0 0 0,0-49 0 0 0,0-77 0 0 0,1-97 0 0 0,-1-76 0 0 0,0-39 0 0 0,-5-27 0 0 0,-11-27 0 0 0,-7-2 0 0 0,-6 29 0 0 0,-3 41 0 0 0,-2 46 0 0 0,2 48 0 0 0,3 52 0 0 0,6 54 0 0 0,5 45 0 0 0,7 41 0 0 0,3 32 0 0 0,4 29 0 0 0,3 31 0 0 0,0 37 0 0 0,1 61 0 0 0,4 85 0 0 0,11 91 0 0 0,13 96 0 0 0,9 65 0 0 0,5 37 0 0 0,5 11 0 0 0,-2-21 0 0 0,-2-38 0 0 0,-5-61 0 0 0,-6-63 0 0 0,-5-44 0 0 0,-5-22 0 0 0,-2-27 0 0 0,-4-36 0 0 0,-2-34 0 0 0,-2-31 0 0 0,-3-22 0 0 0,0-18 0 0 0,-2-15 0 0 0,-1-12 0 0 0,0-10 0 0 0,-1-8 0 0 0,-2-8 0 0 0,0-6 0 0 0,-1-6 0 0 0,-1-2 0 0 0,0-2 0 0 0,-1-2 0 0 0,0 1 0 0 0,-1 4 0 0 0,0 8 0 0 0,0 9 0 0 0,0 12 0 0 0,0 11 0 0 0,-1 14 0 0 0,1 11 0 0 0,0 7 0 0 0,0 2 0 0 0,0-1 0 0 0,0-4 0 0 0,0-6 0 0 0,0-10 0 0 0,0-12 0 0 0,0-11 0 0 0,0-11 0 0 0,0-8 0 0 0,0-7 0 0 0,0-5 0 0 0,0-5 0 0 0,0-18 0 0 0,0-27 0 0 0,0-27 0 0 0,0-33 0 0 0,0-39 0 0 0,0-57 0 0 0,0-42 0 0 0,0-9 0 0 0,0 7 0 0 0,0 21 0 0 0,0 21 0 0 0,0 24 0 0 0,0 28 0 0 0,0 29 0 0 0,0 28 0 0 0,0 27 0 0 0,0 22 0 0 0,0 29 0 0 0,0 35 0 0 0,-1 42 0 0 0,-4 47 0 0 0,-4 54 0 0 0,-4 54 0 0 0,-3 52 0 0 0,-3 46 0 0 0,0 9 0 0 0,3-22 0 0 0,1-22 0 0 0,-1-18 0 0 0,-1-14 0 0 0,-2-17 0 0 0,1-26 0 0 0,0-31 0 0 0,1-30 0 0 0,3-29 0 0 0,1-27 0 0 0,3-22 0 0 0,2-20 0 0 0,3-16 0 0 0,1-13 0 0 0,1-11 0 0 0,2-17 0 0 0,0-28 0 0 0,1-47 0 0 0,0-53 0 0 0,1-49 0 0 0,-1-40 0 0 0,0-26 0 0 0,0-18 0 0 0,0 6 0 0 0,0 24 0 0 0,0 30 0 0 0,-4 31 0 0 0,-1 31 0 0 0,-2 33 0 0 0,1 32 0 0 0,1 27 0 0 0,0 22 0 0 0,3 23 0 0 0,2 27 0 0 0,7 30 0 0 0,9 30 0 0 0,10 31 0 0 0,4 24 0 0 0,4 19 0 0 0,-2 6 0 0 0,-5-9 0 0 0,-8-11 0 0 0,-7-16 0 0 0,-6-21 0 0 0,-4-21 0 0 0,-1-21 0 0 0,-2-19 0 0 0,-1-19 0 0 0,-4-32 0 0 0,-5-44 0 0 0,-12-57 0 0 0,-13-70 0 0 0,-14-77 0 0 0,-11-54 0 0 0,0-10 0 0 0,4 20 0 0 0,6 31 0 0 0,7 37 0 0 0,8 41 0 0 0,7 44 0 0 0,8 40 0 0 0,7 37 0 0 0,6 29 0 0 0,4 22 0 0 0,3 24 0 0 0,2 31 0 0 0,0 38 0 0 0,2 42 0 0 0,5 45 0 0 0,7 34 0 0 0,6 13 0 0 0,4 11 0 0 0,4 13 0 0 0,2 10 0 0 0,0 7 0 0 0,-3-9 0 0 0,-6-23 0 0 0,-4-29 0 0 0,-5-32 0 0 0,-4-32 0 0 0,-5-29 0 0 0,-1-26 0 0 0,-3-23 0 0 0,0-17 0 0 0,1-21 0 0 0,1-28 0 0 0,1-38 0 0 0,1-45 0 0 0,-1-51 0 0 0,-1-37 0 0 0,0-22 0 0 0,-1-4 0 0 0,-1 16 0 0 0,0 19 0 0 0,0 26 0 0 0,0 27 0 0 0,0 21 0 0 0,0 22 0 0 0,0 16 0 0 0,2 15 0 0 0,2 14 0 0 0,2 11 0 0 0,2 10 0 0 0,1 8 0 0 0,1 7 0 0 0,-1 5 0 0 0,0 3 0 0 0,0 9 0 0 0,1 16 0 0 0,1 20 0 0 0,3 20 0 0 0,1 21 0 0 0,1 14 0 0 0,2 7 0 0 0,-2-4 0 0 0,-3-4 0 0 0,-4-9 0 0 0,-3-13 0 0 0,-3-15 0 0 0,-2-16 0 0 0,-1-13 0 0 0,0-12 0 0 0,0-20 0 0 0,3-22 0 0 0,2-28 0 0 0,1-35 0 0 0,2-40 0 0 0,-2-37 0 0 0,-1-30 0 0 0,-2-14 0 0 0,-1 7 0 0 0,-1 15 0 0 0,0 24 0 0 0,-1 30 0 0 0,-1 29 0 0 0,1 27 0 0 0,0 25 0 0 0,0 20 0 0 0,-1 19 0 0 0,1 25 0 0 0,0 32 0 0 0,0 38 0 0 0,0 49 0 0 0,0 55 0 0 0,4 61 0 0 0,11 59 0 0 0,9 21 0 0 0,6-14 0 0 0,2-26 0 0 0,-1-39 0 0 0,-3-35 0 0 0,-4-36 0 0 0,-5-35 0 0 0,-5-36 0 0 0,-4-30 0 0 0,-5-26 0 0 0,-2-22 0 0 0,-3-19 0 0 0,0-24 0 0 0,-3-28 0 0 0,-7-36 0 0 0,-12-37 0 0 0,-10-31 0 0 0,-8-24 0 0 0,-6-10 0 0 0,-1 5 0 0 0,1 8 0 0 0,5 16 0 0 0,5 20 0 0 0,8 25 0 0 0,7 24 0 0 0,6 24 0 0 0,6 19 0 0 0,4 14 0 0 0,1 10 0 0 0,0 3 0 0 0,-4-12 0 0 0,-6-23 0 0 0,-7-22 0 0 0,-8-26 0 0 0,-8-25 0 0 0,-6-13 0 0 0,0 1 0 0 0,1 3 0 0 0,4 11 0 0 0,5 16 0 0 0,5 18 0 0 0,8 20 0 0 0,6 18 0 0 0,5 17 0 0 0,5 20 0 0 0,3 23 0 0 0,6 23 0 0 0,7 24 0 0 0,9 24 0 0 0,10 21 0 0 0,12 24 0 0 0,10 15 0 0 0,1-7 0 0 0,-4-16 0 0 0,-3-16 0 0 0,-5-14 0 0 0,-5-15 0 0 0,-4-15 0 0 0,-6-16 0 0 0,-6-13 0 0 0,-5-12 0 0 0,-5-14 0 0 0,-4-21 0 0 0,-3-36 0 0 0,-2-38 0 0 0,-2-38 0 0 0,0-25 0 0 0,-1-7 0 0 0,0 2 0 0 0,0 11 0 0 0,1 18 0 0 0,-1 24 0 0 0,1 24 0 0 0,0 24 0 0 0,0 20 0 0 0,0 19 0 0 0,0 15 0 0 0,0 10 0 0 0,0 7 0 0 0,0 3 0 0 0,0 1 0 0 0,-2-1 0 0 0,0-3 0 0 0,-2-3 0 0 0,-1-1 0 0 0,-3-2 0 0 0,-2-3 0 0 0,-1-1 0 0 0,0-2 0 0 0,0-3 0 0 0,1-1 0 0 0,1-2 0 0 0,2 1 0 0 0,1-1 0 0 0,1-1 0 0 0,0 0 0 0 0,1-2 0 0 0,-1-4 0 0 0,-6-6 0 0 0,-7-9 0 0 0,-7-8 0 0 0,-7-7 0 0 0,-4-6 0 0 0,-1-1 0 0 0,1 2 0 0 0,5 4 0 0 0,5 8 0 0 0,7 6 0 0 0,5 10 0 0 0,7 12 0 0 0,6 16 0 0 0,11 18 0 0 0,11 19 0 0 0,10 21 0 0 0,13 21 0 0 0,8 13 0 0 0,2 2 0 0 0,0-2 0 0 0,1-5 0 0 0,-3-9 0 0 0,-6-14 0 0 0,-7-15 0 0 0,-8-15 0 0 0,-6-15 0 0 0,-7-11 0 0 0,-6-10 0 0 0,-4-14 0 0 0,-4-24 0 0 0,-4-33 0 0 0,-5-31 0 0 0,-4-20 0 0 0,-7-12 0 0 0,-4-8 0 0 0,-3-1 0 0 0,-2 7 0 0 0,1 15 0 0 0,3 19 0 0 0,3 18 0 0 0,5 23 0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26AAB3-39A8-40FA-BF1B-E939500DB3FD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FCC58D-63CB-4188-B7CF-713EA35AF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1099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FCC58D-63CB-4188-B7CF-713EA35AF50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5060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8/10/relationships/comments" Target="../comments/modernComment_103_1D56449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microsoft.com/office/2018/10/relationships/comments" Target="../comments/modernComment_10D_7994868C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0" Type="http://schemas.openxmlformats.org/officeDocument/2006/relationships/image" Target="../media/image17.png"/><Relationship Id="rId4" Type="http://schemas.openxmlformats.org/officeDocument/2006/relationships/image" Target="../media/image14.png"/><Relationship Id="rId9" Type="http://schemas.openxmlformats.org/officeDocument/2006/relationships/customXml" Target="../ink/ink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microsoft.com/office/2018/10/relationships/comments" Target="../comments/modernComment_108_F618936A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3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09_FB6C660D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catalog.data.gov/dataset/crash-reporting-drivers-data" TargetMode="External"/><Relationship Id="rId2" Type="http://schemas.openxmlformats.org/officeDocument/2006/relationships/hyperlink" Target="https://data.montgomerycountymd.gov/Public-Safety/Crash-Reporting-Drivers-Data/mmzv-x632/about_data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ontgomeryplanningboard.org/wp-content/uploads/2022/07/Attachment-A.-PSA-Final-Report-July-2022.pdf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microsoft.com/office/2018/10/relationships/comments" Target="../comments/modernComment_101_E82DE01B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microsoft.com/office/2018/10/relationships/comments" Target="../comments/modernComment_104_CE6D904B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microsoft.com/office/2018/10/relationships/comments" Target="../comments/modernComment_102_D3770D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microsoft.com/office/2018/10/relationships/comments" Target="../comments/modernComment_105_BC65E88E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07_715EF92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microsoft.com/office/2018/10/relationships/comments" Target="../comments/modernComment_10C_90DF5C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F7699F-3884-F77B-0FC9-1B82FD86A2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78367" y="1572758"/>
            <a:ext cx="4805996" cy="1297115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3200" b="1">
                <a:solidFill>
                  <a:schemeClr val="tx2"/>
                </a:solidFill>
              </a:rPr>
              <a:t>Analysis of Car Crashes in Montgomery County,</a:t>
            </a:r>
            <a:br>
              <a:rPr lang="en-US" sz="3200" b="1"/>
            </a:br>
            <a:r>
              <a:rPr lang="en-US" sz="3200" b="1">
                <a:solidFill>
                  <a:schemeClr val="tx2"/>
                </a:solidFill>
              </a:rPr>
              <a:t>Maryland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AFAAF3-1BB6-F292-3807-D11CE9D2A6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90966" y="3428999"/>
            <a:ext cx="4805691" cy="2568450"/>
          </a:xfrm>
        </p:spPr>
        <p:txBody>
          <a:bodyPr vert="horz" lIns="91440" tIns="45720" rIns="91440" bIns="45720" rtlCol="0" anchor="b">
            <a:noAutofit/>
          </a:bodyPr>
          <a:lstStyle/>
          <a:p>
            <a:pPr marL="285750" indent="-228600">
              <a:buFont typeface="Arial,Sans-Serif"/>
              <a:buChar char="•"/>
            </a:pPr>
            <a:endParaRPr lang="en-US" sz="1600">
              <a:solidFill>
                <a:schemeClr val="tx2"/>
              </a:solidFill>
            </a:endParaRPr>
          </a:p>
          <a:p>
            <a:pPr marL="57150"/>
            <a:r>
              <a:rPr lang="en-US" sz="1600" b="1">
                <a:solidFill>
                  <a:schemeClr val="tx2"/>
                </a:solidFill>
              </a:rPr>
              <a:t>ALY 6110 </a:t>
            </a:r>
          </a:p>
          <a:p>
            <a:pPr marL="57150"/>
            <a:r>
              <a:rPr lang="en-US" sz="1600" b="1">
                <a:solidFill>
                  <a:schemeClr val="tx2"/>
                </a:solidFill>
              </a:rPr>
              <a:t>College of Professional Studies, Northeastern University </a:t>
            </a:r>
          </a:p>
          <a:p>
            <a:pPr marL="57150"/>
            <a:r>
              <a:rPr lang="en-US" sz="1600" b="1">
                <a:solidFill>
                  <a:schemeClr val="tx2"/>
                </a:solidFill>
              </a:rPr>
              <a:t>ALY 6110 Data Management &amp; Big Data </a:t>
            </a:r>
          </a:p>
          <a:p>
            <a:pPr marL="57150"/>
            <a:r>
              <a:rPr lang="en-US" sz="1600" b="1">
                <a:solidFill>
                  <a:schemeClr val="tx2"/>
                </a:solidFill>
              </a:rPr>
              <a:t>Dr. </a:t>
            </a:r>
            <a:r>
              <a:rPr lang="en-US" sz="1600" b="1" err="1">
                <a:solidFill>
                  <a:schemeClr val="tx2"/>
                </a:solidFill>
              </a:rPr>
              <a:t>Donhoffner</a:t>
            </a:r>
            <a:r>
              <a:rPr lang="en-US" sz="1600" b="1">
                <a:solidFill>
                  <a:schemeClr val="tx2"/>
                </a:solidFill>
              </a:rPr>
              <a:t> </a:t>
            </a:r>
          </a:p>
          <a:p>
            <a:pPr marL="57150"/>
            <a:r>
              <a:rPr lang="en-US" sz="1600" b="1">
                <a:solidFill>
                  <a:schemeClr val="tx2"/>
                </a:solidFill>
              </a:rPr>
              <a:t>February 13, 2025</a:t>
            </a:r>
          </a:p>
          <a:p>
            <a:pPr marL="57150"/>
            <a:r>
              <a:rPr lang="en-US" sz="1600" b="1">
                <a:solidFill>
                  <a:schemeClr val="tx2"/>
                </a:solidFill>
              </a:rPr>
              <a:t>Eunah Choi, Mallika Choudhari, Prabhakar </a:t>
            </a:r>
            <a:r>
              <a:rPr lang="en-US" sz="1600" b="1" err="1">
                <a:solidFill>
                  <a:schemeClr val="tx2"/>
                </a:solidFill>
              </a:rPr>
              <a:t>Elavala</a:t>
            </a:r>
            <a:r>
              <a:rPr lang="en-US" sz="1600" b="1">
                <a:solidFill>
                  <a:schemeClr val="tx2"/>
                </a:solidFill>
              </a:rPr>
              <a:t>, Nikhil Gade, Tejashwini Nagendra Singh</a:t>
            </a:r>
          </a:p>
        </p:txBody>
      </p:sp>
      <p:pic>
        <p:nvPicPr>
          <p:cNvPr id="20" name="Graphic 19" descr="Car">
            <a:extLst>
              <a:ext uri="{FF2B5EF4-FFF2-40B4-BE49-F238E27FC236}">
                <a16:creationId xmlns:a16="http://schemas.microsoft.com/office/drawing/2014/main" id="{40B39994-5631-D289-99EF-C6B37A238E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92192912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36BFF55-035B-6F04-6ABF-54DA2B5C0F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5AC1364A-3E3D-4F0D-8776-78AF3A270D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8C52E8-4B11-7A65-C1E6-1BAD86ED8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6739" y="776707"/>
            <a:ext cx="5388865" cy="845700"/>
          </a:xfrm>
        </p:spPr>
        <p:txBody>
          <a:bodyPr anchor="b">
            <a:normAutofit fontScale="90000"/>
          </a:bodyPr>
          <a:lstStyle/>
          <a:p>
            <a:r>
              <a:rPr lang="en-US" sz="5400"/>
              <a:t>DBSCAN Clustering</a:t>
            </a:r>
          </a:p>
        </p:txBody>
      </p:sp>
      <p:pic>
        <p:nvPicPr>
          <p:cNvPr id="4" name="Picture 3" descr="A graph of a graph showing a number of hotspots&#10;&#10;AI-generated content may be incorrect.">
            <a:extLst>
              <a:ext uri="{FF2B5EF4-FFF2-40B4-BE49-F238E27FC236}">
                <a16:creationId xmlns:a16="http://schemas.microsoft.com/office/drawing/2014/main" id="{655D6FA8-D652-DB6A-C7A2-1CEE96478D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40" y="395301"/>
            <a:ext cx="4074693" cy="3213695"/>
          </a:xfrm>
          <a:prstGeom prst="rect">
            <a:avLst/>
          </a:prstGeom>
        </p:spPr>
      </p:pic>
      <p:sp>
        <p:nvSpPr>
          <p:cNvPr id="51" name="sketchy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7494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graph of red dots&#10;&#10;AI-generated content may be incorrect.">
            <a:extLst>
              <a:ext uri="{FF2B5EF4-FFF2-40B4-BE49-F238E27FC236}">
                <a16:creationId xmlns:a16="http://schemas.microsoft.com/office/drawing/2014/main" id="{4EFE9F9C-9B01-3CB9-43DC-2E51081058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688" y="3605314"/>
            <a:ext cx="4574058" cy="325389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04CFC5-C658-1F09-DFA9-B7FF6D525B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6921" y="2736863"/>
            <a:ext cx="5600531" cy="3508054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buNone/>
            </a:pPr>
            <a:r>
              <a:rPr lang="en-US" sz="1500">
                <a:ea typeface="+mn-lt"/>
                <a:cs typeface="+mn-lt"/>
              </a:rPr>
              <a:t>Figure 6: DBSCAN-Detected Hotspots</a:t>
            </a:r>
          </a:p>
          <a:p>
            <a:r>
              <a:rPr lang="en-US" sz="1500">
                <a:ea typeface="+mn-lt"/>
                <a:cs typeface="+mn-lt"/>
              </a:rPr>
              <a:t>DBSCAN clustering identified severe crash hotspots in dark areas, highlighting high-density accident zones requiring immediate intervention.</a:t>
            </a:r>
          </a:p>
          <a:p>
            <a:r>
              <a:rPr lang="en-US" sz="1500">
                <a:ea typeface="+mn-lt"/>
                <a:cs typeface="+mn-lt"/>
              </a:rPr>
              <a:t>Red and orange points indicate the most dangerous locations, reinforcing the need for improved street lighting and infrastructure upgrades.</a:t>
            </a:r>
          </a:p>
          <a:p>
            <a:pPr>
              <a:buNone/>
            </a:pPr>
            <a:r>
              <a:rPr lang="en-US" sz="1500">
                <a:ea typeface="+mn-lt"/>
                <a:cs typeface="+mn-lt"/>
              </a:rPr>
              <a:t>Figure 7: High-Risk Hotspot Clusters (≥80)</a:t>
            </a:r>
          </a:p>
          <a:p>
            <a:r>
              <a:rPr lang="en-US" sz="1500">
                <a:ea typeface="+mn-lt"/>
                <a:cs typeface="+mn-lt"/>
              </a:rPr>
              <a:t>Filtered DBSCAN clusters (severity ≥ 80) pinpoint the most critical crash zones, ensuring targeted safety measures.</a:t>
            </a:r>
          </a:p>
          <a:p>
            <a:r>
              <a:rPr lang="en-US" sz="1500">
                <a:ea typeface="+mn-lt"/>
                <a:cs typeface="+mn-lt"/>
              </a:rPr>
              <a:t>Findings emphasize the urgency of strategic lighting installations in these high-risk areas to reduce severe crashes and improve road safety.</a:t>
            </a:r>
          </a:p>
          <a:p>
            <a:pPr marL="0" indent="0">
              <a:buNone/>
            </a:pPr>
            <a:endParaRPr lang="en-US" sz="15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39776908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043C24-C846-1925-BF8F-EE00DF095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5400"/>
              <a:t>Top High-Risk  Roads</a:t>
            </a:r>
          </a:p>
        </p:txBody>
      </p:sp>
      <p:sp>
        <p:nvSpPr>
          <p:cNvPr id="13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52B0E45-D61A-34F1-D64A-5B20234CD1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/>
              <a:t>Woodfield Road (8)</a:t>
            </a:r>
          </a:p>
          <a:p>
            <a:r>
              <a:rPr lang="en-US" sz="2000"/>
              <a:t>Clarksburg Road (8)</a:t>
            </a:r>
          </a:p>
          <a:p>
            <a:r>
              <a:rPr lang="en-US" sz="2000"/>
              <a:t>Log House Road  (7)</a:t>
            </a:r>
          </a:p>
          <a:p>
            <a:r>
              <a:rPr lang="en-US" sz="2000"/>
              <a:t>Cattail Road (5)</a:t>
            </a:r>
          </a:p>
          <a:p>
            <a:r>
              <a:rPr lang="en-US" sz="2000"/>
              <a:t>Damascus Road (5) </a:t>
            </a:r>
          </a:p>
          <a:p>
            <a:pPr marL="0" indent="0">
              <a:buNone/>
            </a:pPr>
            <a:endParaRPr lang="en-US" sz="2000"/>
          </a:p>
        </p:txBody>
      </p:sp>
      <p:pic>
        <p:nvPicPr>
          <p:cNvPr id="4" name="Content Placeholder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64070941-B324-F2A2-3416-819522F2A1B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30540"/>
          <a:stretch/>
        </p:blipFill>
        <p:spPr>
          <a:xfrm>
            <a:off x="5311702" y="11087"/>
            <a:ext cx="6872728" cy="6846913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8D8A2535-0FB4-3B68-1C28-53F6E1D93590}"/>
                  </a:ext>
                </a:extLst>
              </p14:cNvPr>
              <p14:cNvContentPartPr/>
              <p14:nvPr/>
            </p14:nvContentPartPr>
            <p14:xfrm>
              <a:off x="9549940" y="1146445"/>
              <a:ext cx="1277438" cy="5740205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8D8A2535-0FB4-3B68-1C28-53F6E1D9359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486968" y="1083449"/>
                <a:ext cx="1403023" cy="586583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A8C841F-62B1-B6BF-EA8C-D27D3261CD4B}"/>
                  </a:ext>
                </a:extLst>
              </p14:cNvPr>
              <p14:cNvContentPartPr/>
              <p14:nvPr/>
            </p14:nvContentPartPr>
            <p14:xfrm>
              <a:off x="4821989" y="1991997"/>
              <a:ext cx="15213" cy="100957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A8C841F-62B1-B6BF-EA8C-D27D3261CD4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803878" y="1974001"/>
                <a:ext cx="51072" cy="104520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3E79F16D-5318-7B40-8FFD-C27C7D3D4C78}"/>
                  </a:ext>
                </a:extLst>
              </p14:cNvPr>
              <p14:cNvContentPartPr/>
              <p14:nvPr/>
            </p14:nvContentPartPr>
            <p14:xfrm>
              <a:off x="4731790" y="3631816"/>
              <a:ext cx="10510" cy="1051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3E79F16D-5318-7B40-8FFD-C27C7D3D4C7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206290" y="3106316"/>
                <a:ext cx="1051000" cy="105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0B0B772E-6C16-650E-AF62-BB5ABA654D4C}"/>
                  </a:ext>
                </a:extLst>
              </p14:cNvPr>
              <p14:cNvContentPartPr/>
              <p14:nvPr/>
            </p14:nvContentPartPr>
            <p14:xfrm>
              <a:off x="4734705" y="2363385"/>
              <a:ext cx="200650" cy="1785563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0B0B772E-6C16-650E-AF62-BB5ABA654D4C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716726" y="2345385"/>
                <a:ext cx="236249" cy="182120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58CD59F0-949D-BB76-2DD2-7F10EABEAE40}"/>
                  </a:ext>
                </a:extLst>
              </p14:cNvPr>
              <p14:cNvContentPartPr/>
              <p14:nvPr/>
            </p14:nvContentPartPr>
            <p14:xfrm>
              <a:off x="4661336" y="1738418"/>
              <a:ext cx="336987" cy="3877706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58CD59F0-949D-BB76-2DD2-7F10EABEAE40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598398" y="1675416"/>
                <a:ext cx="462503" cy="400335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268614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D48DF8-C91D-FE0E-4D79-120200288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/>
              <a:t>Results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67C2787-2F9B-1561-C99B-B95A85B063F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9319250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28805738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55C66C-DD27-24E2-981C-F676FCCC1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Conclusion 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2DA80D-05FB-24C8-D991-B98C9574D1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>
                <a:ea typeface="+mn-lt"/>
                <a:cs typeface="+mn-lt"/>
              </a:rPr>
              <a:t>Data-driven insights confirmed lighting conditions significantly impact crash severity.</a:t>
            </a:r>
            <a:endParaRPr lang="en-US" sz="2400"/>
          </a:p>
          <a:p>
            <a:r>
              <a:rPr lang="en-US" sz="2400">
                <a:ea typeface="+mn-lt"/>
                <a:cs typeface="+mn-lt"/>
              </a:rPr>
              <a:t>K-Means and DBSCAN clustering effectively identified high-risk zones for targeted interventions.</a:t>
            </a:r>
            <a:endParaRPr lang="en-US" sz="2400"/>
          </a:p>
          <a:p>
            <a:r>
              <a:rPr lang="en-US" sz="2400">
                <a:ea typeface="+mn-lt"/>
                <a:cs typeface="+mn-lt"/>
              </a:rPr>
              <a:t>Streetlight installations and traffic control improvements are critical to reducing severe crashes.</a:t>
            </a:r>
            <a:endParaRPr lang="en-US" sz="2400"/>
          </a:p>
          <a:p>
            <a:r>
              <a:rPr lang="en-US" sz="2400">
                <a:ea typeface="+mn-lt"/>
                <a:cs typeface="+mn-lt"/>
              </a:rPr>
              <a:t>Future work includes evaluating post-intervention crash data and integrating smart lighting solutions.</a:t>
            </a:r>
            <a:endParaRPr lang="en-US" sz="2400"/>
          </a:p>
          <a:p>
            <a:r>
              <a:rPr lang="en-US" sz="2400">
                <a:ea typeface="+mn-lt"/>
                <a:cs typeface="+mn-lt"/>
              </a:rPr>
              <a:t>Collaboration with authorities and urban planners ensures sustainable road safety enhancements.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4218185229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4F836-CDE5-D19E-8B5C-8963AD7DA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F07031-D517-B21C-6C45-74513DDBA2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800">
                <a:ea typeface="+mn-lt"/>
                <a:cs typeface="+mn-lt"/>
              </a:rPr>
              <a:t>Data Montgomery. </a:t>
            </a:r>
            <a:r>
              <a:rPr lang="en-US" sz="1800" i="1">
                <a:ea typeface="+mn-lt"/>
                <a:cs typeface="+mn-lt"/>
              </a:rPr>
              <a:t>Crash Reporting - Drivers Data</a:t>
            </a:r>
            <a:r>
              <a:rPr lang="en-US" sz="1800">
                <a:ea typeface="+mn-lt"/>
                <a:cs typeface="+mn-lt"/>
              </a:rPr>
              <a:t>. (2025, February 7).</a:t>
            </a:r>
            <a:r>
              <a:rPr lang="en-US" sz="1800" i="1">
                <a:ea typeface="+mn-lt"/>
                <a:cs typeface="+mn-lt"/>
              </a:rPr>
              <a:t> </a:t>
            </a:r>
            <a:r>
              <a:rPr lang="en-US" sz="1800">
                <a:ea typeface="+mn-lt"/>
                <a:cs typeface="+mn-lt"/>
              </a:rPr>
              <a:t>Crash Reporting Drivers Data | Open Data Portal. </a:t>
            </a:r>
            <a:r>
              <a:rPr lang="en-US" sz="1800" i="1">
                <a:ea typeface="+mn-lt"/>
                <a:cs typeface="+mn-lt"/>
              </a:rPr>
              <a:t>Data Montgomery.</a:t>
            </a:r>
            <a:r>
              <a:rPr lang="en-US" sz="1800">
                <a:ea typeface="+mn-lt"/>
                <a:cs typeface="+mn-lt"/>
              </a:rPr>
              <a:t> </a:t>
            </a:r>
            <a:r>
              <a:rPr lang="en-US" sz="1800" u="sng">
                <a:ea typeface="+mn-lt"/>
                <a:cs typeface="+mn-lt"/>
                <a:hlinkClick r:id="rId2"/>
              </a:rPr>
              <a:t>https://data.montgomerycountymd.gov/Public-Safety/Crash-Reporting-Drivers-Data/mmzv-x632/about_data</a:t>
            </a:r>
            <a:endParaRPr lang="en-US" sz="1800">
              <a:ea typeface="+mn-lt"/>
              <a:cs typeface="+mn-lt"/>
            </a:endParaRPr>
          </a:p>
          <a:p>
            <a:endParaRPr lang="en-GB" sz="180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1800" err="1">
                <a:ea typeface="+mn-lt"/>
                <a:cs typeface="+mn-lt"/>
              </a:rPr>
              <a:t>Data.Gov</a:t>
            </a:r>
            <a:r>
              <a:rPr lang="en-US" sz="1800">
                <a:ea typeface="+mn-lt"/>
                <a:cs typeface="+mn-lt"/>
              </a:rPr>
              <a:t>. (2025, February 7). Crash Reporting – Drivers Data. </a:t>
            </a:r>
            <a:r>
              <a:rPr lang="en-US" sz="1800" i="1" err="1">
                <a:ea typeface="+mn-lt"/>
                <a:cs typeface="+mn-lt"/>
              </a:rPr>
              <a:t>Data.Gov</a:t>
            </a:r>
            <a:r>
              <a:rPr lang="en-US" sz="1800" i="1">
                <a:ea typeface="+mn-lt"/>
                <a:cs typeface="+mn-lt"/>
              </a:rPr>
              <a:t>.  </a:t>
            </a:r>
            <a:r>
              <a:rPr lang="en-US" sz="1800" i="1" u="sng">
                <a:ea typeface="+mn-lt"/>
                <a:cs typeface="+mn-lt"/>
                <a:hlinkClick r:id="rId3"/>
              </a:rPr>
              <a:t>https://catalog.data.gov/dataset/crash-reporting-drivers-data</a:t>
            </a:r>
            <a:endParaRPr lang="en-US" sz="1800" i="1" u="sng">
              <a:ea typeface="+mn-lt"/>
              <a:cs typeface="+mn-lt"/>
            </a:endParaRPr>
          </a:p>
          <a:p>
            <a:pPr>
              <a:buNone/>
            </a:pPr>
            <a:endParaRPr lang="en-US" sz="1800">
              <a:latin typeface="Aptos"/>
              <a:ea typeface="+mn-lt"/>
              <a:cs typeface="Times New Roman"/>
            </a:endParaRPr>
          </a:p>
          <a:p>
            <a:pPr>
              <a:buNone/>
            </a:pPr>
            <a:r>
              <a:rPr lang="en-US" sz="1800">
                <a:latin typeface="Aptos"/>
                <a:ea typeface="+mn-lt"/>
                <a:cs typeface="Times New Roman"/>
              </a:rPr>
              <a:t>Montgomery Planning. (2022, July). Predictive Safety Analysis Final Report. </a:t>
            </a:r>
            <a:r>
              <a:rPr lang="en-US" sz="1800" i="1">
                <a:latin typeface="Aptos"/>
                <a:ea typeface="+mn-lt"/>
                <a:cs typeface="Times New Roman"/>
              </a:rPr>
              <a:t>Montgomery </a:t>
            </a:r>
            <a:endParaRPr lang="en-US" sz="1800">
              <a:latin typeface="Aptos"/>
              <a:ea typeface="+mn-lt"/>
              <a:cs typeface="Times New Roman"/>
            </a:endParaRPr>
          </a:p>
          <a:p>
            <a:pPr>
              <a:buNone/>
            </a:pPr>
            <a:r>
              <a:rPr lang="en-US" sz="1800" i="1">
                <a:latin typeface="Aptos"/>
                <a:ea typeface="+mn-lt"/>
                <a:cs typeface="Times New Roman"/>
              </a:rPr>
              <a:t>County. </a:t>
            </a:r>
            <a:r>
              <a:rPr lang="en-US" sz="1800">
                <a:latin typeface="Aptos"/>
                <a:ea typeface="+mn-lt"/>
                <a:cs typeface="Times New Roman"/>
                <a:hlinkClick r:id="rId4"/>
              </a:rPr>
              <a:t>https://montgomeryplanningboard.org/wp-content/uploads/2022/07/Attachment-A.-PSA-Final-Report-July-2022.pdf</a:t>
            </a:r>
            <a:endParaRPr lang="en-US" sz="1800">
              <a:latin typeface="Aptos"/>
              <a:ea typeface="+mn-lt"/>
              <a:cs typeface="Times New Roman"/>
            </a:endParaRPr>
          </a:p>
          <a:p>
            <a:pPr marL="0" indent="0">
              <a:buNone/>
            </a:pPr>
            <a:endParaRPr lang="en-US" i="1" u="sng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36874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F6C741-B9F5-2126-30A2-7F092113D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5400" b="1">
                <a:solidFill>
                  <a:schemeClr val="tx2"/>
                </a:solidFill>
              </a:rPr>
              <a:t>Introduction</a:t>
            </a:r>
          </a:p>
        </p:txBody>
      </p:sp>
      <p:sp>
        <p:nvSpPr>
          <p:cNvPr id="13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BC58AFA-238A-3177-2230-E8C7F02082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>
                <a:solidFill>
                  <a:schemeClr val="tx2"/>
                </a:solidFill>
              </a:rPr>
              <a:t>Montgomery County, Maryland </a:t>
            </a:r>
          </a:p>
          <a:p>
            <a:r>
              <a:rPr lang="en-US" sz="2000">
                <a:solidFill>
                  <a:schemeClr val="tx2"/>
                </a:solidFill>
                <a:latin typeface="Aptos"/>
                <a:ea typeface="Lato"/>
                <a:cs typeface="Lato"/>
              </a:rPr>
              <a:t>Car Crashes collected by an Automated Crash Reporting System (ACRS) of the Maryland State Police</a:t>
            </a:r>
          </a:p>
          <a:p>
            <a:r>
              <a:rPr lang="en-US" sz="2000">
                <a:solidFill>
                  <a:schemeClr val="tx2"/>
                </a:solidFill>
                <a:latin typeface="Aptos"/>
                <a:ea typeface="Lato"/>
                <a:cs typeface="Times New Roman"/>
              </a:rPr>
              <a:t>we aim to identify actionable insights that can lead to significant improvements in road safety</a:t>
            </a:r>
            <a:endParaRPr lang="en-US" sz="2000">
              <a:solidFill>
                <a:schemeClr val="tx2"/>
              </a:solidFill>
              <a:latin typeface="Aptos"/>
              <a:ea typeface="Lato"/>
              <a:cs typeface="Lato"/>
            </a:endParaRPr>
          </a:p>
          <a:p>
            <a:endParaRPr lang="en-US" sz="2000">
              <a:solidFill>
                <a:srgbClr val="1B1B1B"/>
              </a:solidFill>
              <a:latin typeface="Aptos"/>
              <a:ea typeface="Lato"/>
              <a:cs typeface="Lato"/>
            </a:endParaRPr>
          </a:p>
        </p:txBody>
      </p:sp>
      <p:pic>
        <p:nvPicPr>
          <p:cNvPr id="4" name="Content Placeholder 3" descr="A map of the state of gatsby&#10;&#10;AI-generated content may be incorrect.">
            <a:extLst>
              <a:ext uri="{FF2B5EF4-FFF2-40B4-BE49-F238E27FC236}">
                <a16:creationId xmlns:a16="http://schemas.microsoft.com/office/drawing/2014/main" id="{44E76557-3E54-478F-6432-76B9488ADA7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1482" r="1" b="1"/>
          <a:stretch/>
        </p:blipFill>
        <p:spPr>
          <a:xfrm>
            <a:off x="5880178" y="683391"/>
            <a:ext cx="5772062" cy="5763371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895320603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DDBB197-D710-4A4F-A9CA-FD2177498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5D1CFA-2CDB-4B64-BD9F-85744E8DA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9E6796-4912-19A6-94E5-04AF78854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977976" cy="1454051"/>
          </a:xfrm>
        </p:spPr>
        <p:txBody>
          <a:bodyPr>
            <a:normAutofit/>
          </a:bodyPr>
          <a:lstStyle/>
          <a:p>
            <a:r>
              <a:rPr lang="en-US" sz="3600" b="1">
                <a:solidFill>
                  <a:schemeClr val="tx2"/>
                </a:solidFill>
              </a:rPr>
              <a:t>Real World Problem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7C713C-0EA6-57BF-B9A8-FE4755847F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155587"/>
            <a:ext cx="4977578" cy="390538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800">
                <a:solidFill>
                  <a:schemeClr val="tx2"/>
                </a:solidFill>
                <a:latin typeface="Aptos"/>
                <a:cs typeface="Times New Roman"/>
              </a:rPr>
              <a:t>How do lighting conditions impact traffic collisions in Montgomery County, and which locations require immediate streetlight installations to enhance road safety?</a:t>
            </a:r>
            <a:endParaRPr lang="en-GB" sz="1800">
              <a:solidFill>
                <a:schemeClr val="tx2"/>
              </a:solidFill>
              <a:latin typeface="Aptos"/>
              <a:cs typeface="Times New Roman"/>
            </a:endParaRPr>
          </a:p>
          <a:p>
            <a:r>
              <a:rPr lang="en-US" sz="1800" b="1">
                <a:solidFill>
                  <a:schemeClr val="tx2"/>
                </a:solidFill>
                <a:latin typeface="Aptos"/>
                <a:cs typeface="Times New Roman"/>
              </a:rPr>
              <a:t>H₀ (Null Hypothesis</a:t>
            </a:r>
            <a:r>
              <a:rPr lang="en-US" sz="1800">
                <a:solidFill>
                  <a:schemeClr val="tx2"/>
                </a:solidFill>
                <a:latin typeface="Aptos"/>
                <a:cs typeface="Times New Roman"/>
              </a:rPr>
              <a:t>):  Lighting conditions have no significant impact on crash severity.</a:t>
            </a:r>
          </a:p>
          <a:p>
            <a:r>
              <a:rPr lang="en-US" sz="1800" b="1">
                <a:solidFill>
                  <a:schemeClr val="tx2"/>
                </a:solidFill>
                <a:latin typeface="Aptos"/>
                <a:cs typeface="Times New Roman"/>
              </a:rPr>
              <a:t>H₁ (Alternative Hypothesis</a:t>
            </a:r>
            <a:r>
              <a:rPr lang="en-US" sz="1800">
                <a:solidFill>
                  <a:schemeClr val="tx2"/>
                </a:solidFill>
                <a:latin typeface="Aptos"/>
                <a:cs typeface="Times New Roman"/>
              </a:rPr>
              <a:t>):  Lighting conditions significantly affect crash severity.</a:t>
            </a:r>
          </a:p>
          <a:p>
            <a:r>
              <a:rPr lang="en-US" sz="1800">
                <a:solidFill>
                  <a:schemeClr val="tx2"/>
                </a:solidFill>
                <a:latin typeface="Aptos"/>
                <a:cs typeface="Times New Roman"/>
              </a:rPr>
              <a:t>By analyzing high-risk crash zones, we aim to determine how lighting contributes to collision severity and identify priority areas where streetlight installation can mitigate accident risks.</a:t>
            </a:r>
          </a:p>
          <a:p>
            <a:endParaRPr lang="en-US" sz="1500">
              <a:solidFill>
                <a:schemeClr val="tx2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5EE5136-01F1-466C-962D-BA9B4C675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69897" y="0"/>
            <a:ext cx="5822103" cy="6685267"/>
            <a:chOff x="6357228" y="0"/>
            <a:chExt cx="5822103" cy="6685267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11D3AD4-AF9B-4EB5-8C7B-C45D173B4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57228" y="0"/>
              <a:ext cx="5822102" cy="6685267"/>
            </a:xfrm>
            <a:custGeom>
              <a:avLst/>
              <a:gdLst>
                <a:gd name="connsiteX0" fmla="*/ 2605444 w 5822102"/>
                <a:gd name="connsiteY0" fmla="*/ 0 h 6685267"/>
                <a:gd name="connsiteX1" fmla="*/ 4757391 w 5822102"/>
                <a:gd name="connsiteY1" fmla="*/ 0 h 6685267"/>
                <a:gd name="connsiteX2" fmla="*/ 4913680 w 5822102"/>
                <a:gd name="connsiteY2" fmla="*/ 56274 h 6685267"/>
                <a:gd name="connsiteX3" fmla="*/ 5376238 w 5822102"/>
                <a:gd name="connsiteY3" fmla="*/ 282027 h 6685267"/>
                <a:gd name="connsiteX4" fmla="*/ 5658024 w 5822102"/>
                <a:gd name="connsiteY4" fmla="*/ 471014 h 6685267"/>
                <a:gd name="connsiteX5" fmla="*/ 5822102 w 5822102"/>
                <a:gd name="connsiteY5" fmla="*/ 609109 h 6685267"/>
                <a:gd name="connsiteX6" fmla="*/ 5822102 w 5822102"/>
                <a:gd name="connsiteY6" fmla="*/ 760697 h 6685267"/>
                <a:gd name="connsiteX7" fmla="*/ 5707785 w 5822102"/>
                <a:gd name="connsiteY7" fmla="*/ 666601 h 6685267"/>
                <a:gd name="connsiteX8" fmla="*/ 5577306 w 5822102"/>
                <a:gd name="connsiteY8" fmla="*/ 571666 h 6685267"/>
                <a:gd name="connsiteX9" fmla="*/ 5298630 w 5822102"/>
                <a:gd name="connsiteY9" fmla="*/ 407449 h 6685267"/>
                <a:gd name="connsiteX10" fmla="*/ 4690768 w 5822102"/>
                <a:gd name="connsiteY10" fmla="*/ 184979 h 6685267"/>
                <a:gd name="connsiteX11" fmla="*/ 4048577 w 5822102"/>
                <a:gd name="connsiteY11" fmla="*/ 99280 h 6685267"/>
                <a:gd name="connsiteX12" fmla="*/ 3405404 w 5822102"/>
                <a:gd name="connsiteY12" fmla="*/ 131937 h 6685267"/>
                <a:gd name="connsiteX13" fmla="*/ 3089702 w 5822102"/>
                <a:gd name="connsiteY13" fmla="*/ 190190 h 6685267"/>
                <a:gd name="connsiteX14" fmla="*/ 2780132 w 5822102"/>
                <a:gd name="connsiteY14" fmla="*/ 273457 h 6685267"/>
                <a:gd name="connsiteX15" fmla="*/ 2478040 w 5822102"/>
                <a:gd name="connsiteY15" fmla="*/ 379654 h 6685267"/>
                <a:gd name="connsiteX16" fmla="*/ 2184897 w 5822102"/>
                <a:gd name="connsiteY16" fmla="*/ 507972 h 6685267"/>
                <a:gd name="connsiteX17" fmla="*/ 1629141 w 5822102"/>
                <a:gd name="connsiteY17" fmla="*/ 823205 h 6685267"/>
                <a:gd name="connsiteX18" fmla="*/ 1497711 w 5822102"/>
                <a:gd name="connsiteY18" fmla="*/ 914000 h 6685267"/>
                <a:gd name="connsiteX19" fmla="*/ 1433099 w 5822102"/>
                <a:gd name="connsiteY19" fmla="*/ 960903 h 6685267"/>
                <a:gd name="connsiteX20" fmla="*/ 1369346 w 5822102"/>
                <a:gd name="connsiteY20" fmla="*/ 1008963 h 6685267"/>
                <a:gd name="connsiteX21" fmla="*/ 1123406 w 5822102"/>
                <a:gd name="connsiteY21" fmla="*/ 1212905 h 6685267"/>
                <a:gd name="connsiteX22" fmla="*/ 684367 w 5822102"/>
                <a:gd name="connsiteY22" fmla="*/ 1675564 h 6685267"/>
                <a:gd name="connsiteX23" fmla="*/ 497153 w 5822102"/>
                <a:gd name="connsiteY23" fmla="*/ 1933588 h 6685267"/>
                <a:gd name="connsiteX24" fmla="*/ 337770 w 5822102"/>
                <a:gd name="connsiteY24" fmla="*/ 2208983 h 6685267"/>
                <a:gd name="connsiteX25" fmla="*/ 302461 w 5822102"/>
                <a:gd name="connsiteY25" fmla="*/ 2280207 h 6685267"/>
                <a:gd name="connsiteX26" fmla="*/ 285296 w 5822102"/>
                <a:gd name="connsiteY26" fmla="*/ 2316107 h 6685267"/>
                <a:gd name="connsiteX27" fmla="*/ 268991 w 5822102"/>
                <a:gd name="connsiteY27" fmla="*/ 2352355 h 6685267"/>
                <a:gd name="connsiteX28" fmla="*/ 237849 w 5822102"/>
                <a:gd name="connsiteY28" fmla="*/ 2425432 h 6685267"/>
                <a:gd name="connsiteX29" fmla="*/ 208670 w 5822102"/>
                <a:gd name="connsiteY29" fmla="*/ 2499319 h 6685267"/>
                <a:gd name="connsiteX30" fmla="*/ 113775 w 5822102"/>
                <a:gd name="connsiteY30" fmla="*/ 2801929 h 6685267"/>
                <a:gd name="connsiteX31" fmla="*/ 36781 w 5822102"/>
                <a:gd name="connsiteY31" fmla="*/ 3428922 h 6685267"/>
                <a:gd name="connsiteX32" fmla="*/ 69148 w 5822102"/>
                <a:gd name="connsiteY32" fmla="*/ 3741955 h 6685267"/>
                <a:gd name="connsiteX33" fmla="*/ 167966 w 5822102"/>
                <a:gd name="connsiteY33" fmla="*/ 4041323 h 6685267"/>
                <a:gd name="connsiteX34" fmla="*/ 202049 w 5822102"/>
                <a:gd name="connsiteY34" fmla="*/ 4112894 h 6685267"/>
                <a:gd name="connsiteX35" fmla="*/ 239933 w 5822102"/>
                <a:gd name="connsiteY35" fmla="*/ 4182843 h 6685267"/>
                <a:gd name="connsiteX36" fmla="*/ 323916 w 5822102"/>
                <a:gd name="connsiteY36" fmla="*/ 4318456 h 6685267"/>
                <a:gd name="connsiteX37" fmla="*/ 416604 w 5822102"/>
                <a:gd name="connsiteY37" fmla="*/ 4449436 h 6685267"/>
                <a:gd name="connsiteX38" fmla="*/ 515911 w 5822102"/>
                <a:gd name="connsiteY38" fmla="*/ 4576711 h 6685267"/>
                <a:gd name="connsiteX39" fmla="*/ 722619 w 5822102"/>
                <a:gd name="connsiteY39" fmla="*/ 4828482 h 6685267"/>
                <a:gd name="connsiteX40" fmla="*/ 825972 w 5822102"/>
                <a:gd name="connsiteY40" fmla="*/ 4956104 h 6685267"/>
                <a:gd name="connsiteX41" fmla="*/ 926506 w 5822102"/>
                <a:gd name="connsiteY41" fmla="*/ 5085347 h 6685267"/>
                <a:gd name="connsiteX42" fmla="*/ 1027040 w 5822102"/>
                <a:gd name="connsiteY42" fmla="*/ 5210191 h 6685267"/>
                <a:gd name="connsiteX43" fmla="*/ 1132110 w 5822102"/>
                <a:gd name="connsiteY43" fmla="*/ 5330748 h 6685267"/>
                <a:gd name="connsiteX44" fmla="*/ 1354880 w 5822102"/>
                <a:gd name="connsiteY44" fmla="*/ 5558083 h 6685267"/>
                <a:gd name="connsiteX45" fmla="*/ 1855220 w 5822102"/>
                <a:gd name="connsiteY45" fmla="*/ 5937591 h 6685267"/>
                <a:gd name="connsiteX46" fmla="*/ 2131810 w 5822102"/>
                <a:gd name="connsiteY46" fmla="*/ 6080268 h 6685267"/>
                <a:gd name="connsiteX47" fmla="*/ 2423726 w 5822102"/>
                <a:gd name="connsiteY47" fmla="*/ 6188087 h 6685267"/>
                <a:gd name="connsiteX48" fmla="*/ 2727780 w 5822102"/>
                <a:gd name="connsiteY48" fmla="*/ 6262552 h 6685267"/>
                <a:gd name="connsiteX49" fmla="*/ 3041276 w 5822102"/>
                <a:gd name="connsiteY49" fmla="*/ 6304245 h 6685267"/>
                <a:gd name="connsiteX50" fmla="*/ 3360532 w 5822102"/>
                <a:gd name="connsiteY50" fmla="*/ 6317331 h 6685267"/>
                <a:gd name="connsiteX51" fmla="*/ 3439855 w 5822102"/>
                <a:gd name="connsiteY51" fmla="*/ 6316751 h 6685267"/>
                <a:gd name="connsiteX52" fmla="*/ 3478721 w 5822102"/>
                <a:gd name="connsiteY52" fmla="*/ 6315826 h 6685267"/>
                <a:gd name="connsiteX53" fmla="*/ 3517463 w 5822102"/>
                <a:gd name="connsiteY53" fmla="*/ 6313971 h 6685267"/>
                <a:gd name="connsiteX54" fmla="*/ 3671452 w 5822102"/>
                <a:gd name="connsiteY54" fmla="*/ 6301233 h 6685267"/>
                <a:gd name="connsiteX55" fmla="*/ 4265460 w 5822102"/>
                <a:gd name="connsiteY55" fmla="*/ 6149638 h 6685267"/>
                <a:gd name="connsiteX56" fmla="*/ 4546587 w 5822102"/>
                <a:gd name="connsiteY56" fmla="*/ 6018079 h 6685267"/>
                <a:gd name="connsiteX57" fmla="*/ 4818030 w 5822102"/>
                <a:gd name="connsiteY57" fmla="*/ 5858029 h 6685267"/>
                <a:gd name="connsiteX58" fmla="*/ 5081870 w 5822102"/>
                <a:gd name="connsiteY58" fmla="*/ 5676903 h 6685267"/>
                <a:gd name="connsiteX59" fmla="*/ 5212073 w 5822102"/>
                <a:gd name="connsiteY59" fmla="*/ 5581013 h 6685267"/>
                <a:gd name="connsiteX60" fmla="*/ 5343625 w 5822102"/>
                <a:gd name="connsiteY60" fmla="*/ 5481533 h 6685267"/>
                <a:gd name="connsiteX61" fmla="*/ 5610378 w 5822102"/>
                <a:gd name="connsiteY61" fmla="*/ 5284425 h 6685267"/>
                <a:gd name="connsiteX62" fmla="*/ 5822102 w 5822102"/>
                <a:gd name="connsiteY62" fmla="*/ 5126414 h 6685267"/>
                <a:gd name="connsiteX63" fmla="*/ 5822102 w 5822102"/>
                <a:gd name="connsiteY63" fmla="*/ 5556641 h 6685267"/>
                <a:gd name="connsiteX64" fmla="*/ 5576325 w 5822102"/>
                <a:gd name="connsiteY64" fmla="*/ 5749979 h 6685267"/>
                <a:gd name="connsiteX65" fmla="*/ 5447715 w 5822102"/>
                <a:gd name="connsiteY65" fmla="*/ 5852818 h 6685267"/>
                <a:gd name="connsiteX66" fmla="*/ 5315059 w 5822102"/>
                <a:gd name="connsiteY66" fmla="*/ 5956236 h 6685267"/>
                <a:gd name="connsiteX67" fmla="*/ 5038468 w 5822102"/>
                <a:gd name="connsiteY67" fmla="*/ 6155776 h 6685267"/>
                <a:gd name="connsiteX68" fmla="*/ 4741892 w 5822102"/>
                <a:gd name="connsiteY68" fmla="*/ 6338292 h 6685267"/>
                <a:gd name="connsiteX69" fmla="*/ 4420920 w 5822102"/>
                <a:gd name="connsiteY69" fmla="*/ 6492203 h 6685267"/>
                <a:gd name="connsiteX70" fmla="*/ 3717672 w 5822102"/>
                <a:gd name="connsiteY70" fmla="*/ 6670434 h 6685267"/>
                <a:gd name="connsiteX71" fmla="*/ 3535853 w 5822102"/>
                <a:gd name="connsiteY71" fmla="*/ 6683289 h 6685267"/>
                <a:gd name="connsiteX72" fmla="*/ 3490367 w 5822102"/>
                <a:gd name="connsiteY72" fmla="*/ 6684910 h 6685267"/>
                <a:gd name="connsiteX73" fmla="*/ 3445005 w 5822102"/>
                <a:gd name="connsiteY73" fmla="*/ 6685142 h 6685267"/>
                <a:gd name="connsiteX74" fmla="*/ 3355872 w 5822102"/>
                <a:gd name="connsiteY74" fmla="*/ 6684100 h 6685267"/>
                <a:gd name="connsiteX75" fmla="*/ 3179203 w 5822102"/>
                <a:gd name="connsiteY75" fmla="*/ 6677150 h 6685267"/>
                <a:gd name="connsiteX76" fmla="*/ 3002410 w 5822102"/>
                <a:gd name="connsiteY76" fmla="*/ 6661169 h 6685267"/>
                <a:gd name="connsiteX77" fmla="*/ 2650296 w 5822102"/>
                <a:gd name="connsiteY77" fmla="*/ 6604191 h 6685267"/>
                <a:gd name="connsiteX78" fmla="*/ 2306028 w 5822102"/>
                <a:gd name="connsiteY78" fmla="*/ 6505869 h 6685267"/>
                <a:gd name="connsiteX79" fmla="*/ 1978803 w 5822102"/>
                <a:gd name="connsiteY79" fmla="*/ 6363307 h 6685267"/>
                <a:gd name="connsiteX80" fmla="*/ 1678428 w 5822102"/>
                <a:gd name="connsiteY80" fmla="*/ 6177779 h 6685267"/>
                <a:gd name="connsiteX81" fmla="*/ 1175880 w 5822102"/>
                <a:gd name="connsiteY81" fmla="*/ 5710373 h 6685267"/>
                <a:gd name="connsiteX82" fmla="*/ 971502 w 5822102"/>
                <a:gd name="connsiteY82" fmla="*/ 5445399 h 6685267"/>
                <a:gd name="connsiteX83" fmla="*/ 790909 w 5822102"/>
                <a:gd name="connsiteY83" fmla="*/ 5169078 h 6685267"/>
                <a:gd name="connsiteX84" fmla="*/ 706680 w 5822102"/>
                <a:gd name="connsiteY84" fmla="*/ 5031959 h 6685267"/>
                <a:gd name="connsiteX85" fmla="*/ 619143 w 5822102"/>
                <a:gd name="connsiteY85" fmla="*/ 4897157 h 6685267"/>
                <a:gd name="connsiteX86" fmla="*/ 436465 w 5822102"/>
                <a:gd name="connsiteY86" fmla="*/ 4628710 h 6685267"/>
                <a:gd name="connsiteX87" fmla="*/ 347088 w 5822102"/>
                <a:gd name="connsiteY87" fmla="*/ 4492171 h 6685267"/>
                <a:gd name="connsiteX88" fmla="*/ 262001 w 5822102"/>
                <a:gd name="connsiteY88" fmla="*/ 4352619 h 6685267"/>
                <a:gd name="connsiteX89" fmla="*/ 118679 w 5822102"/>
                <a:gd name="connsiteY89" fmla="*/ 4059853 h 6685267"/>
                <a:gd name="connsiteX90" fmla="*/ 28322 w 5822102"/>
                <a:gd name="connsiteY90" fmla="*/ 3749136 h 6685267"/>
                <a:gd name="connsiteX91" fmla="*/ 0 w 5822102"/>
                <a:gd name="connsiteY91" fmla="*/ 3428922 h 6685267"/>
                <a:gd name="connsiteX92" fmla="*/ 253052 w 5822102"/>
                <a:gd name="connsiteY92" fmla="*/ 2174356 h 6685267"/>
                <a:gd name="connsiteX93" fmla="*/ 389141 w 5822102"/>
                <a:gd name="connsiteY93" fmla="*/ 1877652 h 6685267"/>
                <a:gd name="connsiteX94" fmla="*/ 552079 w 5822102"/>
                <a:gd name="connsiteY94" fmla="*/ 1591834 h 6685267"/>
                <a:gd name="connsiteX95" fmla="*/ 954950 w 5822102"/>
                <a:gd name="connsiteY95" fmla="*/ 1061773 h 6685267"/>
                <a:gd name="connsiteX96" fmla="*/ 1192922 w 5822102"/>
                <a:gd name="connsiteY96" fmla="*/ 822626 h 6685267"/>
                <a:gd name="connsiteX97" fmla="*/ 1255939 w 5822102"/>
                <a:gd name="connsiteY97" fmla="*/ 765880 h 6685267"/>
                <a:gd name="connsiteX98" fmla="*/ 1320183 w 5822102"/>
                <a:gd name="connsiteY98" fmla="*/ 710291 h 6685267"/>
                <a:gd name="connsiteX99" fmla="*/ 1452961 w 5822102"/>
                <a:gd name="connsiteY99" fmla="*/ 603514 h 6685267"/>
                <a:gd name="connsiteX100" fmla="*/ 2033360 w 5822102"/>
                <a:gd name="connsiteY100" fmla="*/ 235818 h 6685267"/>
                <a:gd name="connsiteX101" fmla="*/ 2512513 w 5822102"/>
                <a:gd name="connsiteY101" fmla="*/ 30012 h 6685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5822102" h="6685267">
                  <a:moveTo>
                    <a:pt x="2605444" y="0"/>
                  </a:moveTo>
                  <a:lnTo>
                    <a:pt x="4757391" y="0"/>
                  </a:lnTo>
                  <a:lnTo>
                    <a:pt x="4913680" y="56274"/>
                  </a:lnTo>
                  <a:cubicBezTo>
                    <a:pt x="5074659" y="119278"/>
                    <a:pt x="5229483" y="195083"/>
                    <a:pt x="5376238" y="282027"/>
                  </a:cubicBezTo>
                  <a:cubicBezTo>
                    <a:pt x="5474014" y="340105"/>
                    <a:pt x="5568080" y="403280"/>
                    <a:pt x="5658024" y="471014"/>
                  </a:cubicBezTo>
                  <a:lnTo>
                    <a:pt x="5822102" y="609109"/>
                  </a:lnTo>
                  <a:lnTo>
                    <a:pt x="5822102" y="760697"/>
                  </a:lnTo>
                  <a:lnTo>
                    <a:pt x="5707785" y="666601"/>
                  </a:lnTo>
                  <a:cubicBezTo>
                    <a:pt x="5665273" y="633682"/>
                    <a:pt x="5621749" y="602008"/>
                    <a:pt x="5577306" y="571666"/>
                  </a:cubicBezTo>
                  <a:cubicBezTo>
                    <a:pt x="5487929" y="511562"/>
                    <a:pt x="5395118" y="456089"/>
                    <a:pt x="5298630" y="407449"/>
                  </a:cubicBezTo>
                  <a:cubicBezTo>
                    <a:pt x="5106266" y="309010"/>
                    <a:pt x="4901153" y="235355"/>
                    <a:pt x="4690768" y="184979"/>
                  </a:cubicBezTo>
                  <a:cubicBezTo>
                    <a:pt x="4480382" y="134486"/>
                    <a:pt x="4264724" y="106807"/>
                    <a:pt x="4048577" y="99280"/>
                  </a:cubicBezTo>
                  <a:cubicBezTo>
                    <a:pt x="3832182" y="90709"/>
                    <a:pt x="3617997" y="102290"/>
                    <a:pt x="3405404" y="131937"/>
                  </a:cubicBezTo>
                  <a:cubicBezTo>
                    <a:pt x="3299353" y="147340"/>
                    <a:pt x="3193915" y="166449"/>
                    <a:pt x="3089702" y="190190"/>
                  </a:cubicBezTo>
                  <a:cubicBezTo>
                    <a:pt x="2985491" y="214278"/>
                    <a:pt x="2882137" y="241725"/>
                    <a:pt x="2780132" y="273457"/>
                  </a:cubicBezTo>
                  <a:cubicBezTo>
                    <a:pt x="2678126" y="305073"/>
                    <a:pt x="2577348" y="340510"/>
                    <a:pt x="2478040" y="379654"/>
                  </a:cubicBezTo>
                  <a:cubicBezTo>
                    <a:pt x="2378854" y="418914"/>
                    <a:pt x="2281017" y="461763"/>
                    <a:pt x="2184897" y="507972"/>
                  </a:cubicBezTo>
                  <a:cubicBezTo>
                    <a:pt x="1992657" y="600271"/>
                    <a:pt x="1806791" y="705542"/>
                    <a:pt x="1629141" y="823205"/>
                  </a:cubicBezTo>
                  <a:cubicBezTo>
                    <a:pt x="1584882" y="852736"/>
                    <a:pt x="1540745" y="882731"/>
                    <a:pt x="1497711" y="914000"/>
                  </a:cubicBezTo>
                  <a:cubicBezTo>
                    <a:pt x="1475888" y="929286"/>
                    <a:pt x="1454555" y="945153"/>
                    <a:pt x="1433099" y="960903"/>
                  </a:cubicBezTo>
                  <a:cubicBezTo>
                    <a:pt x="1411521" y="976537"/>
                    <a:pt x="1390311" y="992634"/>
                    <a:pt x="1369346" y="1008963"/>
                  </a:cubicBezTo>
                  <a:cubicBezTo>
                    <a:pt x="1285119" y="1074165"/>
                    <a:pt x="1202730" y="1141797"/>
                    <a:pt x="1123406" y="1212905"/>
                  </a:cubicBezTo>
                  <a:cubicBezTo>
                    <a:pt x="964391" y="1354656"/>
                    <a:pt x="816900" y="1509261"/>
                    <a:pt x="684367" y="1675564"/>
                  </a:cubicBezTo>
                  <a:cubicBezTo>
                    <a:pt x="618161" y="1758716"/>
                    <a:pt x="555512" y="1844763"/>
                    <a:pt x="497153" y="1933588"/>
                  </a:cubicBezTo>
                  <a:cubicBezTo>
                    <a:pt x="439775" y="2022877"/>
                    <a:pt x="385584" y="2114367"/>
                    <a:pt x="337770" y="2208983"/>
                  </a:cubicBezTo>
                  <a:cubicBezTo>
                    <a:pt x="325388" y="2232493"/>
                    <a:pt x="313862" y="2256349"/>
                    <a:pt x="302461" y="2280207"/>
                  </a:cubicBezTo>
                  <a:lnTo>
                    <a:pt x="285296" y="2316107"/>
                  </a:lnTo>
                  <a:lnTo>
                    <a:pt x="268991" y="2352355"/>
                  </a:lnTo>
                  <a:cubicBezTo>
                    <a:pt x="258324" y="2376560"/>
                    <a:pt x="247535" y="2400764"/>
                    <a:pt x="237849" y="2425432"/>
                  </a:cubicBezTo>
                  <a:cubicBezTo>
                    <a:pt x="228163" y="2450099"/>
                    <a:pt x="217498" y="2474419"/>
                    <a:pt x="208670" y="2499319"/>
                  </a:cubicBezTo>
                  <a:cubicBezTo>
                    <a:pt x="170909" y="2598219"/>
                    <a:pt x="138908" y="2699206"/>
                    <a:pt x="113775" y="2801929"/>
                  </a:cubicBezTo>
                  <a:cubicBezTo>
                    <a:pt x="62773" y="3006911"/>
                    <a:pt x="36659" y="3217917"/>
                    <a:pt x="36781" y="3428922"/>
                  </a:cubicBezTo>
                  <a:cubicBezTo>
                    <a:pt x="37394" y="3534078"/>
                    <a:pt x="47816" y="3639001"/>
                    <a:pt x="69148" y="3741955"/>
                  </a:cubicBezTo>
                  <a:cubicBezTo>
                    <a:pt x="91585" y="3844679"/>
                    <a:pt x="124074" y="3945202"/>
                    <a:pt x="167966" y="4041323"/>
                  </a:cubicBezTo>
                  <a:cubicBezTo>
                    <a:pt x="178387" y="4065528"/>
                    <a:pt x="190525" y="4089153"/>
                    <a:pt x="202049" y="4112894"/>
                  </a:cubicBezTo>
                  <a:cubicBezTo>
                    <a:pt x="214555" y="4136288"/>
                    <a:pt x="226447" y="4159912"/>
                    <a:pt x="239933" y="4182843"/>
                  </a:cubicBezTo>
                  <a:cubicBezTo>
                    <a:pt x="265680" y="4229167"/>
                    <a:pt x="294368" y="4274101"/>
                    <a:pt x="323916" y="4318456"/>
                  </a:cubicBezTo>
                  <a:cubicBezTo>
                    <a:pt x="353341" y="4362927"/>
                    <a:pt x="384849" y="4406240"/>
                    <a:pt x="416604" y="4449436"/>
                  </a:cubicBezTo>
                  <a:cubicBezTo>
                    <a:pt x="448847" y="4492286"/>
                    <a:pt x="482319" y="4534557"/>
                    <a:pt x="515911" y="4576711"/>
                  </a:cubicBezTo>
                  <a:cubicBezTo>
                    <a:pt x="583219" y="4661137"/>
                    <a:pt x="653594" y="4743825"/>
                    <a:pt x="722619" y="4828482"/>
                  </a:cubicBezTo>
                  <a:cubicBezTo>
                    <a:pt x="757315" y="4870637"/>
                    <a:pt x="791889" y="4913138"/>
                    <a:pt x="825972" y="4956104"/>
                  </a:cubicBezTo>
                  <a:cubicBezTo>
                    <a:pt x="859934" y="4998722"/>
                    <a:pt x="893649" y="5044004"/>
                    <a:pt x="926506" y="5085347"/>
                  </a:cubicBezTo>
                  <a:cubicBezTo>
                    <a:pt x="959119" y="5127734"/>
                    <a:pt x="993324" y="5168847"/>
                    <a:pt x="1027040" y="5210191"/>
                  </a:cubicBezTo>
                  <a:cubicBezTo>
                    <a:pt x="1061737" y="5250840"/>
                    <a:pt x="1096188" y="5291488"/>
                    <a:pt x="1132110" y="5330748"/>
                  </a:cubicBezTo>
                  <a:cubicBezTo>
                    <a:pt x="1203465" y="5409731"/>
                    <a:pt x="1277639" y="5485818"/>
                    <a:pt x="1354880" y="5558083"/>
                  </a:cubicBezTo>
                  <a:cubicBezTo>
                    <a:pt x="1509603" y="5702266"/>
                    <a:pt x="1676588" y="5830930"/>
                    <a:pt x="1855220" y="5937591"/>
                  </a:cubicBezTo>
                  <a:cubicBezTo>
                    <a:pt x="1944720" y="5990632"/>
                    <a:pt x="2036549" y="6039272"/>
                    <a:pt x="2131810" y="6080268"/>
                  </a:cubicBezTo>
                  <a:cubicBezTo>
                    <a:pt x="2226460" y="6122423"/>
                    <a:pt x="2324173" y="6157977"/>
                    <a:pt x="2423726" y="6188087"/>
                  </a:cubicBezTo>
                  <a:cubicBezTo>
                    <a:pt x="2523280" y="6218313"/>
                    <a:pt x="2624794" y="6242749"/>
                    <a:pt x="2727780" y="6262552"/>
                  </a:cubicBezTo>
                  <a:cubicBezTo>
                    <a:pt x="2830890" y="6282008"/>
                    <a:pt x="2935714" y="6295326"/>
                    <a:pt x="3041276" y="6304245"/>
                  </a:cubicBezTo>
                  <a:cubicBezTo>
                    <a:pt x="3146836" y="6313277"/>
                    <a:pt x="3253499" y="6317215"/>
                    <a:pt x="3360532" y="6317331"/>
                  </a:cubicBezTo>
                  <a:cubicBezTo>
                    <a:pt x="3387259" y="6317331"/>
                    <a:pt x="3414354" y="6317794"/>
                    <a:pt x="3439855" y="6316751"/>
                  </a:cubicBezTo>
                  <a:lnTo>
                    <a:pt x="3478721" y="6315826"/>
                  </a:lnTo>
                  <a:lnTo>
                    <a:pt x="3517463" y="6313971"/>
                  </a:lnTo>
                  <a:cubicBezTo>
                    <a:pt x="3569078" y="6311772"/>
                    <a:pt x="3620449" y="6306907"/>
                    <a:pt x="3671452" y="6301233"/>
                  </a:cubicBezTo>
                  <a:cubicBezTo>
                    <a:pt x="3875707" y="6277608"/>
                    <a:pt x="4074445" y="6225841"/>
                    <a:pt x="4265460" y="6149638"/>
                  </a:cubicBezTo>
                  <a:cubicBezTo>
                    <a:pt x="4361212" y="6111884"/>
                    <a:pt x="4454636" y="6067065"/>
                    <a:pt x="4546587" y="6018079"/>
                  </a:cubicBezTo>
                  <a:cubicBezTo>
                    <a:pt x="4638662" y="5969322"/>
                    <a:pt x="4729020" y="5915240"/>
                    <a:pt x="4818030" y="5858029"/>
                  </a:cubicBezTo>
                  <a:cubicBezTo>
                    <a:pt x="4907038" y="5800703"/>
                    <a:pt x="4994577" y="5739672"/>
                    <a:pt x="5081870" y="5676903"/>
                  </a:cubicBezTo>
                  <a:cubicBezTo>
                    <a:pt x="5125392" y="5645519"/>
                    <a:pt x="5168794" y="5613324"/>
                    <a:pt x="5212073" y="5581013"/>
                  </a:cubicBezTo>
                  <a:lnTo>
                    <a:pt x="5343625" y="5481533"/>
                  </a:lnTo>
                  <a:cubicBezTo>
                    <a:pt x="5432696" y="5414768"/>
                    <a:pt x="5521951" y="5349452"/>
                    <a:pt x="5610378" y="5284425"/>
                  </a:cubicBezTo>
                  <a:lnTo>
                    <a:pt x="5822102" y="5126414"/>
                  </a:lnTo>
                  <a:lnTo>
                    <a:pt x="5822102" y="5556641"/>
                  </a:lnTo>
                  <a:lnTo>
                    <a:pt x="5576325" y="5749979"/>
                  </a:lnTo>
                  <a:lnTo>
                    <a:pt x="5447715" y="5852818"/>
                  </a:lnTo>
                  <a:cubicBezTo>
                    <a:pt x="5403945" y="5887445"/>
                    <a:pt x="5359932" y="5922073"/>
                    <a:pt x="5315059" y="5956236"/>
                  </a:cubicBezTo>
                  <a:cubicBezTo>
                    <a:pt x="5225682" y="6024680"/>
                    <a:pt x="5133976" y="6091734"/>
                    <a:pt x="5038468" y="6155776"/>
                  </a:cubicBezTo>
                  <a:cubicBezTo>
                    <a:pt x="4943084" y="6219703"/>
                    <a:pt x="4845002" y="6281777"/>
                    <a:pt x="4741892" y="6338292"/>
                  </a:cubicBezTo>
                  <a:cubicBezTo>
                    <a:pt x="4638784" y="6394692"/>
                    <a:pt x="4532120" y="6447038"/>
                    <a:pt x="4420920" y="6492203"/>
                  </a:cubicBezTo>
                  <a:cubicBezTo>
                    <a:pt x="4199255" y="6583693"/>
                    <a:pt x="3959813" y="6644840"/>
                    <a:pt x="3717672" y="6670434"/>
                  </a:cubicBezTo>
                  <a:cubicBezTo>
                    <a:pt x="3657106" y="6676456"/>
                    <a:pt x="3596419" y="6681321"/>
                    <a:pt x="3535853" y="6683289"/>
                  </a:cubicBezTo>
                  <a:lnTo>
                    <a:pt x="3490367" y="6684910"/>
                  </a:lnTo>
                  <a:lnTo>
                    <a:pt x="3445005" y="6685142"/>
                  </a:lnTo>
                  <a:cubicBezTo>
                    <a:pt x="3414354" y="6685605"/>
                    <a:pt x="3385297" y="6684679"/>
                    <a:pt x="3355872" y="6684100"/>
                  </a:cubicBezTo>
                  <a:cubicBezTo>
                    <a:pt x="3297146" y="6683405"/>
                    <a:pt x="3238052" y="6680047"/>
                    <a:pt x="3179203" y="6677150"/>
                  </a:cubicBezTo>
                  <a:cubicBezTo>
                    <a:pt x="3120232" y="6672519"/>
                    <a:pt x="3061259" y="6668233"/>
                    <a:pt x="3002410" y="6661169"/>
                  </a:cubicBezTo>
                  <a:cubicBezTo>
                    <a:pt x="2884589" y="6647851"/>
                    <a:pt x="2766891" y="6629669"/>
                    <a:pt x="2650296" y="6604191"/>
                  </a:cubicBezTo>
                  <a:cubicBezTo>
                    <a:pt x="2533702" y="6578713"/>
                    <a:pt x="2418456" y="6545938"/>
                    <a:pt x="2306028" y="6505869"/>
                  </a:cubicBezTo>
                  <a:cubicBezTo>
                    <a:pt x="2193602" y="6465683"/>
                    <a:pt x="2084118" y="6417738"/>
                    <a:pt x="1978803" y="6363307"/>
                  </a:cubicBezTo>
                  <a:cubicBezTo>
                    <a:pt x="1873855" y="6308066"/>
                    <a:pt x="1773077" y="6246340"/>
                    <a:pt x="1678428" y="6177779"/>
                  </a:cubicBezTo>
                  <a:cubicBezTo>
                    <a:pt x="1488393" y="6041356"/>
                    <a:pt x="1321900" y="5881423"/>
                    <a:pt x="1175880" y="5710373"/>
                  </a:cubicBezTo>
                  <a:cubicBezTo>
                    <a:pt x="1103177" y="5624441"/>
                    <a:pt x="1035501" y="5535732"/>
                    <a:pt x="971502" y="5445399"/>
                  </a:cubicBezTo>
                  <a:cubicBezTo>
                    <a:pt x="907380" y="5355069"/>
                    <a:pt x="847550" y="5262768"/>
                    <a:pt x="790909" y="5169078"/>
                  </a:cubicBezTo>
                  <a:cubicBezTo>
                    <a:pt x="761974" y="5121712"/>
                    <a:pt x="735492" y="5077357"/>
                    <a:pt x="706680" y="5031959"/>
                  </a:cubicBezTo>
                  <a:cubicBezTo>
                    <a:pt x="678114" y="4986910"/>
                    <a:pt x="649058" y="4941860"/>
                    <a:pt x="619143" y="4897157"/>
                  </a:cubicBezTo>
                  <a:lnTo>
                    <a:pt x="436465" y="4628710"/>
                  </a:lnTo>
                  <a:cubicBezTo>
                    <a:pt x="406182" y="4583544"/>
                    <a:pt x="376267" y="4538147"/>
                    <a:pt x="347088" y="4492171"/>
                  </a:cubicBezTo>
                  <a:cubicBezTo>
                    <a:pt x="317908" y="4446194"/>
                    <a:pt x="288974" y="4400102"/>
                    <a:pt x="262001" y="4352619"/>
                  </a:cubicBezTo>
                  <a:cubicBezTo>
                    <a:pt x="207934" y="4258119"/>
                    <a:pt x="158280" y="4160840"/>
                    <a:pt x="118679" y="4059853"/>
                  </a:cubicBezTo>
                  <a:cubicBezTo>
                    <a:pt x="78343" y="3959214"/>
                    <a:pt x="48429" y="3854870"/>
                    <a:pt x="28322" y="3749136"/>
                  </a:cubicBezTo>
                  <a:cubicBezTo>
                    <a:pt x="9073" y="3643402"/>
                    <a:pt x="0" y="3536046"/>
                    <a:pt x="0" y="3428922"/>
                  </a:cubicBezTo>
                  <a:cubicBezTo>
                    <a:pt x="1594" y="3001816"/>
                    <a:pt x="89010" y="2575868"/>
                    <a:pt x="253052" y="2174356"/>
                  </a:cubicBezTo>
                  <a:cubicBezTo>
                    <a:pt x="294246" y="2074066"/>
                    <a:pt x="338873" y="1974700"/>
                    <a:pt x="389141" y="1877652"/>
                  </a:cubicBezTo>
                  <a:cubicBezTo>
                    <a:pt x="438672" y="1780256"/>
                    <a:pt x="493230" y="1684945"/>
                    <a:pt x="552079" y="1591834"/>
                  </a:cubicBezTo>
                  <a:cubicBezTo>
                    <a:pt x="669900" y="1405728"/>
                    <a:pt x="804394" y="1227729"/>
                    <a:pt x="954950" y="1061773"/>
                  </a:cubicBezTo>
                  <a:cubicBezTo>
                    <a:pt x="1030597" y="979085"/>
                    <a:pt x="1109552" y="898829"/>
                    <a:pt x="1192922" y="822626"/>
                  </a:cubicBezTo>
                  <a:cubicBezTo>
                    <a:pt x="1213642" y="803402"/>
                    <a:pt x="1234483" y="784409"/>
                    <a:pt x="1255939" y="765880"/>
                  </a:cubicBezTo>
                  <a:cubicBezTo>
                    <a:pt x="1277273" y="747234"/>
                    <a:pt x="1298237" y="728241"/>
                    <a:pt x="1320183" y="710291"/>
                  </a:cubicBezTo>
                  <a:cubicBezTo>
                    <a:pt x="1363585" y="673811"/>
                    <a:pt x="1408088" y="638489"/>
                    <a:pt x="1452961" y="603514"/>
                  </a:cubicBezTo>
                  <a:cubicBezTo>
                    <a:pt x="1633310" y="464543"/>
                    <a:pt x="1828125" y="341437"/>
                    <a:pt x="2033360" y="235818"/>
                  </a:cubicBezTo>
                  <a:cubicBezTo>
                    <a:pt x="2187242" y="156561"/>
                    <a:pt x="2347554" y="87597"/>
                    <a:pt x="2512513" y="3001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5102EBE-A80F-4CFF-B1DD-941EF9728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04998" y="98659"/>
              <a:ext cx="5774333" cy="6315453"/>
            </a:xfrm>
            <a:custGeom>
              <a:avLst/>
              <a:gdLst>
                <a:gd name="connsiteX0" fmla="*/ 3707237 w 5774333"/>
                <a:gd name="connsiteY0" fmla="*/ 1489 h 6315453"/>
                <a:gd name="connsiteX1" fmla="*/ 4037665 w 5774333"/>
                <a:gd name="connsiteY1" fmla="*/ 6121 h 6315453"/>
                <a:gd name="connsiteX2" fmla="*/ 4692239 w 5774333"/>
                <a:gd name="connsiteY2" fmla="*/ 102128 h 6315453"/>
                <a:gd name="connsiteX3" fmla="*/ 5315059 w 5774333"/>
                <a:gd name="connsiteY3" fmla="*/ 324945 h 6315453"/>
                <a:gd name="connsiteX4" fmla="*/ 5738325 w 5774333"/>
                <a:gd name="connsiteY4" fmla="*/ 578286 h 6315453"/>
                <a:gd name="connsiteX5" fmla="*/ 5774333 w 5774333"/>
                <a:gd name="connsiteY5" fmla="*/ 606551 h 6315453"/>
                <a:gd name="connsiteX6" fmla="*/ 5774333 w 5774333"/>
                <a:gd name="connsiteY6" fmla="*/ 975490 h 6315453"/>
                <a:gd name="connsiteX7" fmla="*/ 5676001 w 5774333"/>
                <a:gd name="connsiteY7" fmla="*/ 889749 h 6315453"/>
                <a:gd name="connsiteX8" fmla="*/ 5177132 w 5774333"/>
                <a:gd name="connsiteY8" fmla="*/ 581926 h 6315453"/>
                <a:gd name="connsiteX9" fmla="*/ 4615735 w 5774333"/>
                <a:gd name="connsiteY9" fmla="*/ 388640 h 6315453"/>
                <a:gd name="connsiteX10" fmla="*/ 4020010 w 5774333"/>
                <a:gd name="connsiteY10" fmla="*/ 308500 h 6315453"/>
                <a:gd name="connsiteX11" fmla="*/ 3416315 w 5774333"/>
                <a:gd name="connsiteY11" fmla="*/ 328882 h 6315453"/>
                <a:gd name="connsiteX12" fmla="*/ 2823779 w 5774333"/>
                <a:gd name="connsiteY12" fmla="*/ 446545 h 6315453"/>
                <a:gd name="connsiteX13" fmla="*/ 2256987 w 5774333"/>
                <a:gd name="connsiteY13" fmla="*/ 651296 h 6315453"/>
                <a:gd name="connsiteX14" fmla="*/ 1244169 w 5774333"/>
                <a:gd name="connsiteY14" fmla="*/ 1280374 h 6315453"/>
                <a:gd name="connsiteX15" fmla="*/ 830141 w 5774333"/>
                <a:gd name="connsiteY15" fmla="*/ 1700184 h 6315453"/>
                <a:gd name="connsiteX16" fmla="*/ 502792 w 5774333"/>
                <a:gd name="connsiteY16" fmla="*/ 2182300 h 6315453"/>
                <a:gd name="connsiteX17" fmla="*/ 280637 w 5774333"/>
                <a:gd name="connsiteY17" fmla="*/ 2715256 h 6315453"/>
                <a:gd name="connsiteX18" fmla="*/ 199843 w 5774333"/>
                <a:gd name="connsiteY18" fmla="*/ 3283418 h 6315453"/>
                <a:gd name="connsiteX19" fmla="*/ 233926 w 5774333"/>
                <a:gd name="connsiteY19" fmla="*/ 3561593 h 6315453"/>
                <a:gd name="connsiteX20" fmla="*/ 334582 w 5774333"/>
                <a:gd name="connsiteY20" fmla="*/ 3821816 h 6315453"/>
                <a:gd name="connsiteX21" fmla="*/ 404834 w 5774333"/>
                <a:gd name="connsiteY21" fmla="*/ 3944343 h 6315453"/>
                <a:gd name="connsiteX22" fmla="*/ 485506 w 5774333"/>
                <a:gd name="connsiteY22" fmla="*/ 4062932 h 6315453"/>
                <a:gd name="connsiteX23" fmla="*/ 671861 w 5774333"/>
                <a:gd name="connsiteY23" fmla="*/ 4292120 h 6315453"/>
                <a:gd name="connsiteX24" fmla="*/ 873542 w 5774333"/>
                <a:gd name="connsiteY24" fmla="*/ 4523044 h 6315453"/>
                <a:gd name="connsiteX25" fmla="*/ 973831 w 5774333"/>
                <a:gd name="connsiteY25" fmla="*/ 4643601 h 6315453"/>
                <a:gd name="connsiteX26" fmla="*/ 1022014 w 5774333"/>
                <a:gd name="connsiteY26" fmla="*/ 4702780 h 6315453"/>
                <a:gd name="connsiteX27" fmla="*/ 1069215 w 5774333"/>
                <a:gd name="connsiteY27" fmla="*/ 4759411 h 6315453"/>
                <a:gd name="connsiteX28" fmla="*/ 1474784 w 5774333"/>
                <a:gd name="connsiteY28" fmla="*/ 5177948 h 6315453"/>
                <a:gd name="connsiteX29" fmla="*/ 1690442 w 5774333"/>
                <a:gd name="connsiteY29" fmla="*/ 5366255 h 6315453"/>
                <a:gd name="connsiteX30" fmla="*/ 1916276 w 5774333"/>
                <a:gd name="connsiteY30" fmla="*/ 5539852 h 6315453"/>
                <a:gd name="connsiteX31" fmla="*/ 2420784 w 5774333"/>
                <a:gd name="connsiteY31" fmla="*/ 5814437 h 6315453"/>
                <a:gd name="connsiteX32" fmla="*/ 2703015 w 5774333"/>
                <a:gd name="connsiteY32" fmla="*/ 5892029 h 6315453"/>
                <a:gd name="connsiteX33" fmla="*/ 2775350 w 5774333"/>
                <a:gd name="connsiteY33" fmla="*/ 5905695 h 6315453"/>
                <a:gd name="connsiteX34" fmla="*/ 2848299 w 5774333"/>
                <a:gd name="connsiteY34" fmla="*/ 5917161 h 6315453"/>
                <a:gd name="connsiteX35" fmla="*/ 2995544 w 5774333"/>
                <a:gd name="connsiteY35" fmla="*/ 5933605 h 6315453"/>
                <a:gd name="connsiteX36" fmla="*/ 3069596 w 5774333"/>
                <a:gd name="connsiteY36" fmla="*/ 5938933 h 6315453"/>
                <a:gd name="connsiteX37" fmla="*/ 3143894 w 5774333"/>
                <a:gd name="connsiteY37" fmla="*/ 5942639 h 6315453"/>
                <a:gd name="connsiteX38" fmla="*/ 3218436 w 5774333"/>
                <a:gd name="connsiteY38" fmla="*/ 5944260 h 6315453"/>
                <a:gd name="connsiteX39" fmla="*/ 3293101 w 5774333"/>
                <a:gd name="connsiteY39" fmla="*/ 5943913 h 6315453"/>
                <a:gd name="connsiteX40" fmla="*/ 3330494 w 5774333"/>
                <a:gd name="connsiteY40" fmla="*/ 5943565 h 6315453"/>
                <a:gd name="connsiteX41" fmla="*/ 3366540 w 5774333"/>
                <a:gd name="connsiteY41" fmla="*/ 5942059 h 6315453"/>
                <a:gd name="connsiteX42" fmla="*/ 3402462 w 5774333"/>
                <a:gd name="connsiteY42" fmla="*/ 5940323 h 6315453"/>
                <a:gd name="connsiteX43" fmla="*/ 3438262 w 5774333"/>
                <a:gd name="connsiteY43" fmla="*/ 5937543 h 6315453"/>
                <a:gd name="connsiteX44" fmla="*/ 3580236 w 5774333"/>
                <a:gd name="connsiteY44" fmla="*/ 5920982 h 6315453"/>
                <a:gd name="connsiteX45" fmla="*/ 4121034 w 5774333"/>
                <a:gd name="connsiteY45" fmla="*/ 5753290 h 6315453"/>
                <a:gd name="connsiteX46" fmla="*/ 4620639 w 5774333"/>
                <a:gd name="connsiteY46" fmla="*/ 5459364 h 6315453"/>
                <a:gd name="connsiteX47" fmla="*/ 4741771 w 5774333"/>
                <a:gd name="connsiteY47" fmla="*/ 5372971 h 6315453"/>
                <a:gd name="connsiteX48" fmla="*/ 4862901 w 5774333"/>
                <a:gd name="connsiteY48" fmla="*/ 5283682 h 6315453"/>
                <a:gd name="connsiteX49" fmla="*/ 5108229 w 5774333"/>
                <a:gd name="connsiteY49" fmla="*/ 5098386 h 6315453"/>
                <a:gd name="connsiteX50" fmla="*/ 5612493 w 5774333"/>
                <a:gd name="connsiteY50" fmla="*/ 4739724 h 6315453"/>
                <a:gd name="connsiteX51" fmla="*/ 5774333 w 5774333"/>
                <a:gd name="connsiteY51" fmla="*/ 4623488 h 6315453"/>
                <a:gd name="connsiteX52" fmla="*/ 5774333 w 5774333"/>
                <a:gd name="connsiteY52" fmla="*/ 5232926 h 6315453"/>
                <a:gd name="connsiteX53" fmla="*/ 5676492 w 5774333"/>
                <a:gd name="connsiteY53" fmla="*/ 5306859 h 6315453"/>
                <a:gd name="connsiteX54" fmla="*/ 5426260 w 5774333"/>
                <a:gd name="connsiteY54" fmla="*/ 5486233 h 6315453"/>
                <a:gd name="connsiteX55" fmla="*/ 5300225 w 5774333"/>
                <a:gd name="connsiteY55" fmla="*/ 5576217 h 6315453"/>
                <a:gd name="connsiteX56" fmla="*/ 5170757 w 5774333"/>
                <a:gd name="connsiteY56" fmla="*/ 5666780 h 6315453"/>
                <a:gd name="connsiteX57" fmla="*/ 5038100 w 5774333"/>
                <a:gd name="connsiteY57" fmla="*/ 5756185 h 6315453"/>
                <a:gd name="connsiteX58" fmla="*/ 4901276 w 5774333"/>
                <a:gd name="connsiteY58" fmla="*/ 5843043 h 6315453"/>
                <a:gd name="connsiteX59" fmla="*/ 4614019 w 5774333"/>
                <a:gd name="connsiteY59" fmla="*/ 6006103 h 6315453"/>
                <a:gd name="connsiteX60" fmla="*/ 4305061 w 5774333"/>
                <a:gd name="connsiteY60" fmla="*/ 6144726 h 6315453"/>
                <a:gd name="connsiteX61" fmla="*/ 3632710 w 5774333"/>
                <a:gd name="connsiteY61" fmla="*/ 6304196 h 6315453"/>
                <a:gd name="connsiteX62" fmla="*/ 3459594 w 5774333"/>
                <a:gd name="connsiteY62" fmla="*/ 6314504 h 6315453"/>
                <a:gd name="connsiteX63" fmla="*/ 3416315 w 5774333"/>
                <a:gd name="connsiteY63" fmla="*/ 6315429 h 6315453"/>
                <a:gd name="connsiteX64" fmla="*/ 3373159 w 5774333"/>
                <a:gd name="connsiteY64" fmla="*/ 6315198 h 6315453"/>
                <a:gd name="connsiteX65" fmla="*/ 3330127 w 5774333"/>
                <a:gd name="connsiteY65" fmla="*/ 6314735 h 6315453"/>
                <a:gd name="connsiteX66" fmla="*/ 3288320 w 5774333"/>
                <a:gd name="connsiteY66" fmla="*/ 6313230 h 6315453"/>
                <a:gd name="connsiteX67" fmla="*/ 2954350 w 5774333"/>
                <a:gd name="connsiteY67" fmla="*/ 6288098 h 6315453"/>
                <a:gd name="connsiteX68" fmla="*/ 2622466 w 5774333"/>
                <a:gd name="connsiteY68" fmla="*/ 6232742 h 6315453"/>
                <a:gd name="connsiteX69" fmla="*/ 2296466 w 5774333"/>
                <a:gd name="connsiteY69" fmla="*/ 6146001 h 6315453"/>
                <a:gd name="connsiteX70" fmla="*/ 1672419 w 5774333"/>
                <a:gd name="connsiteY70" fmla="*/ 5885197 h 6315453"/>
                <a:gd name="connsiteX71" fmla="*/ 1146578 w 5774333"/>
                <a:gd name="connsiteY71" fmla="*/ 5479168 h 6315453"/>
                <a:gd name="connsiteX72" fmla="*/ 933372 w 5774333"/>
                <a:gd name="connsiteY72" fmla="*/ 5234810 h 6315453"/>
                <a:gd name="connsiteX73" fmla="*/ 747140 w 5774333"/>
                <a:gd name="connsiteY73" fmla="*/ 4976091 h 6315453"/>
                <a:gd name="connsiteX74" fmla="*/ 703616 w 5774333"/>
                <a:gd name="connsiteY74" fmla="*/ 4910196 h 6315453"/>
                <a:gd name="connsiteX75" fmla="*/ 662053 w 5774333"/>
                <a:gd name="connsiteY75" fmla="*/ 4846269 h 6315453"/>
                <a:gd name="connsiteX76" fmla="*/ 580033 w 5774333"/>
                <a:gd name="connsiteY76" fmla="*/ 4722352 h 6315453"/>
                <a:gd name="connsiteX77" fmla="*/ 410105 w 5774333"/>
                <a:gd name="connsiteY77" fmla="*/ 4469193 h 6315453"/>
                <a:gd name="connsiteX78" fmla="*/ 244224 w 5774333"/>
                <a:gd name="connsiteY78" fmla="*/ 4201556 h 6315453"/>
                <a:gd name="connsiteX79" fmla="*/ 169437 w 5774333"/>
                <a:gd name="connsiteY79" fmla="*/ 4059690 h 6315453"/>
                <a:gd name="connsiteX80" fmla="*/ 105929 w 5774333"/>
                <a:gd name="connsiteY80" fmla="*/ 3911221 h 6315453"/>
                <a:gd name="connsiteX81" fmla="*/ 57256 w 5774333"/>
                <a:gd name="connsiteY81" fmla="*/ 3757195 h 6315453"/>
                <a:gd name="connsiteX82" fmla="*/ 39111 w 5774333"/>
                <a:gd name="connsiteY82" fmla="*/ 3678677 h 6315453"/>
                <a:gd name="connsiteX83" fmla="*/ 31142 w 5774333"/>
                <a:gd name="connsiteY83" fmla="*/ 3639300 h 6315453"/>
                <a:gd name="connsiteX84" fmla="*/ 24521 w 5774333"/>
                <a:gd name="connsiteY84" fmla="*/ 3599809 h 6315453"/>
                <a:gd name="connsiteX85" fmla="*/ 0 w 5774333"/>
                <a:gd name="connsiteY85" fmla="*/ 3283418 h 6315453"/>
                <a:gd name="connsiteX86" fmla="*/ 68045 w 5774333"/>
                <a:gd name="connsiteY86" fmla="*/ 2666963 h 6315453"/>
                <a:gd name="connsiteX87" fmla="*/ 272546 w 5774333"/>
                <a:gd name="connsiteY87" fmla="*/ 2076334 h 6315453"/>
                <a:gd name="connsiteX88" fmla="*/ 1039300 w 5774333"/>
                <a:gd name="connsiteY88" fmla="*/ 1073307 h 6315453"/>
                <a:gd name="connsiteX89" fmla="*/ 1547733 w 5774333"/>
                <a:gd name="connsiteY89" fmla="*/ 680365 h 6315453"/>
                <a:gd name="connsiteX90" fmla="*/ 2115995 w 5774333"/>
                <a:gd name="connsiteY90" fmla="*/ 368373 h 6315453"/>
                <a:gd name="connsiteX91" fmla="*/ 3377451 w 5774333"/>
                <a:gd name="connsiteY91" fmla="*/ 24304 h 6315453"/>
                <a:gd name="connsiteX92" fmla="*/ 3707237 w 5774333"/>
                <a:gd name="connsiteY92" fmla="*/ 1489 h 631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5774333" h="6315453">
                  <a:moveTo>
                    <a:pt x="3707237" y="1489"/>
                  </a:moveTo>
                  <a:cubicBezTo>
                    <a:pt x="3817502" y="-1522"/>
                    <a:pt x="3927875" y="41"/>
                    <a:pt x="4037665" y="6121"/>
                  </a:cubicBezTo>
                  <a:cubicBezTo>
                    <a:pt x="4257614" y="18745"/>
                    <a:pt x="4477439" y="49665"/>
                    <a:pt x="4692239" y="102128"/>
                  </a:cubicBezTo>
                  <a:cubicBezTo>
                    <a:pt x="4907039" y="154474"/>
                    <a:pt x="5116811" y="228592"/>
                    <a:pt x="5315059" y="324945"/>
                  </a:cubicBezTo>
                  <a:cubicBezTo>
                    <a:pt x="5463562" y="397211"/>
                    <a:pt x="5606133" y="481527"/>
                    <a:pt x="5738325" y="578286"/>
                  </a:cubicBezTo>
                  <a:lnTo>
                    <a:pt x="5774333" y="606551"/>
                  </a:lnTo>
                  <a:lnTo>
                    <a:pt x="5774333" y="975490"/>
                  </a:lnTo>
                  <a:lnTo>
                    <a:pt x="5676001" y="889749"/>
                  </a:lnTo>
                  <a:cubicBezTo>
                    <a:pt x="5522381" y="769886"/>
                    <a:pt x="5355519" y="665657"/>
                    <a:pt x="5177132" y="581926"/>
                  </a:cubicBezTo>
                  <a:cubicBezTo>
                    <a:pt x="4998867" y="497965"/>
                    <a:pt x="4810183" y="433574"/>
                    <a:pt x="4615735" y="388640"/>
                  </a:cubicBezTo>
                  <a:cubicBezTo>
                    <a:pt x="4421289" y="343591"/>
                    <a:pt x="4221446" y="317649"/>
                    <a:pt x="4020010" y="308500"/>
                  </a:cubicBezTo>
                  <a:cubicBezTo>
                    <a:pt x="3818207" y="298887"/>
                    <a:pt x="3616649" y="305257"/>
                    <a:pt x="3416315" y="328882"/>
                  </a:cubicBezTo>
                  <a:cubicBezTo>
                    <a:pt x="3216106" y="352623"/>
                    <a:pt x="3017736" y="392346"/>
                    <a:pt x="2823779" y="446545"/>
                  </a:cubicBezTo>
                  <a:cubicBezTo>
                    <a:pt x="2629699" y="500513"/>
                    <a:pt x="2440401" y="570345"/>
                    <a:pt x="2256987" y="651296"/>
                  </a:cubicBezTo>
                  <a:cubicBezTo>
                    <a:pt x="1889058" y="811461"/>
                    <a:pt x="1545527" y="1023856"/>
                    <a:pt x="1244169" y="1280374"/>
                  </a:cubicBezTo>
                  <a:cubicBezTo>
                    <a:pt x="1093982" y="1409039"/>
                    <a:pt x="954828" y="1549400"/>
                    <a:pt x="830141" y="1700184"/>
                  </a:cubicBezTo>
                  <a:cubicBezTo>
                    <a:pt x="705209" y="1850736"/>
                    <a:pt x="594989" y="2012176"/>
                    <a:pt x="502792" y="2182300"/>
                  </a:cubicBezTo>
                  <a:cubicBezTo>
                    <a:pt x="410595" y="2352308"/>
                    <a:pt x="333847" y="2530307"/>
                    <a:pt x="280637" y="2715256"/>
                  </a:cubicBezTo>
                  <a:cubicBezTo>
                    <a:pt x="227306" y="2899741"/>
                    <a:pt x="199719" y="3091521"/>
                    <a:pt x="199843" y="3283418"/>
                  </a:cubicBezTo>
                  <a:cubicBezTo>
                    <a:pt x="200946" y="3377687"/>
                    <a:pt x="210754" y="3471261"/>
                    <a:pt x="233926" y="3561593"/>
                  </a:cubicBezTo>
                  <a:cubicBezTo>
                    <a:pt x="256730" y="3652040"/>
                    <a:pt x="292162" y="3738550"/>
                    <a:pt x="334582" y="3821816"/>
                  </a:cubicBezTo>
                  <a:cubicBezTo>
                    <a:pt x="356038" y="3863392"/>
                    <a:pt x="379823" y="3904157"/>
                    <a:pt x="404834" y="3944343"/>
                  </a:cubicBezTo>
                  <a:cubicBezTo>
                    <a:pt x="430212" y="3984413"/>
                    <a:pt x="457308" y="4023905"/>
                    <a:pt x="485506" y="4062932"/>
                  </a:cubicBezTo>
                  <a:cubicBezTo>
                    <a:pt x="542639" y="4140757"/>
                    <a:pt x="606146" y="4216265"/>
                    <a:pt x="671861" y="4292120"/>
                  </a:cubicBezTo>
                  <a:cubicBezTo>
                    <a:pt x="737576" y="4368091"/>
                    <a:pt x="806234" y="4444062"/>
                    <a:pt x="873542" y="4523044"/>
                  </a:cubicBezTo>
                  <a:cubicBezTo>
                    <a:pt x="907258" y="4562419"/>
                    <a:pt x="940606" y="4602721"/>
                    <a:pt x="973831" y="4643601"/>
                  </a:cubicBezTo>
                  <a:lnTo>
                    <a:pt x="1022014" y="4702780"/>
                  </a:lnTo>
                  <a:cubicBezTo>
                    <a:pt x="1037829" y="4721658"/>
                    <a:pt x="1052910" y="4740998"/>
                    <a:pt x="1069215" y="4759411"/>
                  </a:cubicBezTo>
                  <a:cubicBezTo>
                    <a:pt x="1196477" y="4909269"/>
                    <a:pt x="1334527" y="5047199"/>
                    <a:pt x="1474784" y="5177948"/>
                  </a:cubicBezTo>
                  <a:cubicBezTo>
                    <a:pt x="1545281" y="5243033"/>
                    <a:pt x="1617003" y="5305917"/>
                    <a:pt x="1690442" y="5366255"/>
                  </a:cubicBezTo>
                  <a:cubicBezTo>
                    <a:pt x="1763881" y="5426591"/>
                    <a:pt x="1838668" y="5484959"/>
                    <a:pt x="1916276" y="5539852"/>
                  </a:cubicBezTo>
                  <a:cubicBezTo>
                    <a:pt x="2070877" y="5649872"/>
                    <a:pt x="2237617" y="5748194"/>
                    <a:pt x="2420784" y="5814437"/>
                  </a:cubicBezTo>
                  <a:cubicBezTo>
                    <a:pt x="2512124" y="5847559"/>
                    <a:pt x="2606773" y="5872921"/>
                    <a:pt x="2703015" y="5892029"/>
                  </a:cubicBezTo>
                  <a:cubicBezTo>
                    <a:pt x="2727168" y="5896546"/>
                    <a:pt x="2751075" y="5901758"/>
                    <a:pt x="2775350" y="5905695"/>
                  </a:cubicBezTo>
                  <a:lnTo>
                    <a:pt x="2848299" y="5917161"/>
                  </a:lnTo>
                  <a:cubicBezTo>
                    <a:pt x="2897218" y="5923298"/>
                    <a:pt x="2946136" y="5929784"/>
                    <a:pt x="2995544" y="5933605"/>
                  </a:cubicBezTo>
                  <a:cubicBezTo>
                    <a:pt x="3020188" y="5935806"/>
                    <a:pt x="3044831" y="5937891"/>
                    <a:pt x="3069596" y="5938933"/>
                  </a:cubicBezTo>
                  <a:cubicBezTo>
                    <a:pt x="3094362" y="5940090"/>
                    <a:pt x="3119005" y="5941943"/>
                    <a:pt x="3143894" y="5942639"/>
                  </a:cubicBezTo>
                  <a:lnTo>
                    <a:pt x="3218436" y="5944260"/>
                  </a:lnTo>
                  <a:cubicBezTo>
                    <a:pt x="3243201" y="5944838"/>
                    <a:pt x="3268212" y="5944029"/>
                    <a:pt x="3293101" y="5943913"/>
                  </a:cubicBezTo>
                  <a:lnTo>
                    <a:pt x="3330494" y="5943565"/>
                  </a:lnTo>
                  <a:cubicBezTo>
                    <a:pt x="3342632" y="5943218"/>
                    <a:pt x="3354524" y="5942523"/>
                    <a:pt x="3366540" y="5942059"/>
                  </a:cubicBezTo>
                  <a:cubicBezTo>
                    <a:pt x="3378554" y="5941480"/>
                    <a:pt x="3390570" y="5941134"/>
                    <a:pt x="3402462" y="5940323"/>
                  </a:cubicBezTo>
                  <a:lnTo>
                    <a:pt x="3438262" y="5937543"/>
                  </a:lnTo>
                  <a:cubicBezTo>
                    <a:pt x="3485954" y="5933953"/>
                    <a:pt x="3533279" y="5927931"/>
                    <a:pt x="3580236" y="5920982"/>
                  </a:cubicBezTo>
                  <a:cubicBezTo>
                    <a:pt x="3768185" y="5891567"/>
                    <a:pt x="3948901" y="5834010"/>
                    <a:pt x="4121034" y="5753290"/>
                  </a:cubicBezTo>
                  <a:cubicBezTo>
                    <a:pt x="4293782" y="5673497"/>
                    <a:pt x="4458191" y="5571353"/>
                    <a:pt x="4620639" y="5459364"/>
                  </a:cubicBezTo>
                  <a:cubicBezTo>
                    <a:pt x="4661221" y="5431455"/>
                    <a:pt x="4701557" y="5402271"/>
                    <a:pt x="4741771" y="5372971"/>
                  </a:cubicBezTo>
                  <a:cubicBezTo>
                    <a:pt x="4782230" y="5343672"/>
                    <a:pt x="4822566" y="5313908"/>
                    <a:pt x="4862901" y="5283682"/>
                  </a:cubicBezTo>
                  <a:lnTo>
                    <a:pt x="5108229" y="5098386"/>
                  </a:lnTo>
                  <a:cubicBezTo>
                    <a:pt x="5276563" y="4972270"/>
                    <a:pt x="5446489" y="4854838"/>
                    <a:pt x="5612493" y="4739724"/>
                  </a:cubicBezTo>
                  <a:lnTo>
                    <a:pt x="5774333" y="4623488"/>
                  </a:lnTo>
                  <a:lnTo>
                    <a:pt x="5774333" y="5232926"/>
                  </a:lnTo>
                  <a:lnTo>
                    <a:pt x="5676492" y="5306859"/>
                  </a:lnTo>
                  <a:cubicBezTo>
                    <a:pt x="5592693" y="5367905"/>
                    <a:pt x="5508955" y="5427286"/>
                    <a:pt x="5426260" y="5486233"/>
                  </a:cubicBezTo>
                  <a:lnTo>
                    <a:pt x="5300225" y="5576217"/>
                  </a:lnTo>
                  <a:cubicBezTo>
                    <a:pt x="5257559" y="5606443"/>
                    <a:pt x="5214525" y="5636901"/>
                    <a:pt x="5170757" y="5666780"/>
                  </a:cubicBezTo>
                  <a:cubicBezTo>
                    <a:pt x="5127110" y="5696775"/>
                    <a:pt x="5082973" y="5726654"/>
                    <a:pt x="5038100" y="5756185"/>
                  </a:cubicBezTo>
                  <a:cubicBezTo>
                    <a:pt x="4993106" y="5785486"/>
                    <a:pt x="4947743" y="5814553"/>
                    <a:pt x="4901276" y="5843043"/>
                  </a:cubicBezTo>
                  <a:cubicBezTo>
                    <a:pt x="4808835" y="5900136"/>
                    <a:pt x="4713449" y="5955494"/>
                    <a:pt x="4614019" y="6006103"/>
                  </a:cubicBezTo>
                  <a:cubicBezTo>
                    <a:pt x="4514711" y="6056943"/>
                    <a:pt x="4411971" y="6104192"/>
                    <a:pt x="4305061" y="6144726"/>
                  </a:cubicBezTo>
                  <a:cubicBezTo>
                    <a:pt x="4092223" y="6226952"/>
                    <a:pt x="3863569" y="6282424"/>
                    <a:pt x="3632710" y="6304196"/>
                  </a:cubicBezTo>
                  <a:cubicBezTo>
                    <a:pt x="3574964" y="6309408"/>
                    <a:pt x="3517218" y="6313345"/>
                    <a:pt x="3459594" y="6314504"/>
                  </a:cubicBezTo>
                  <a:lnTo>
                    <a:pt x="3416315" y="6315429"/>
                  </a:lnTo>
                  <a:cubicBezTo>
                    <a:pt x="3401971" y="6315546"/>
                    <a:pt x="3387505" y="6315198"/>
                    <a:pt x="3373159" y="6315198"/>
                  </a:cubicBezTo>
                  <a:lnTo>
                    <a:pt x="3330127" y="6314735"/>
                  </a:lnTo>
                  <a:lnTo>
                    <a:pt x="3288320" y="6313230"/>
                  </a:lnTo>
                  <a:cubicBezTo>
                    <a:pt x="3176996" y="6309870"/>
                    <a:pt x="3065428" y="6301533"/>
                    <a:pt x="2954350" y="6288098"/>
                  </a:cubicBezTo>
                  <a:cubicBezTo>
                    <a:pt x="2843150" y="6275360"/>
                    <a:pt x="2732194" y="6257061"/>
                    <a:pt x="2622466" y="6232742"/>
                  </a:cubicBezTo>
                  <a:cubicBezTo>
                    <a:pt x="2512859" y="6208190"/>
                    <a:pt x="2404110" y="6179122"/>
                    <a:pt x="2296466" y="6146001"/>
                  </a:cubicBezTo>
                  <a:cubicBezTo>
                    <a:pt x="2081544" y="6079179"/>
                    <a:pt x="1869073" y="5996027"/>
                    <a:pt x="1672419" y="5885197"/>
                  </a:cubicBezTo>
                  <a:cubicBezTo>
                    <a:pt x="1475643" y="5774599"/>
                    <a:pt x="1299954" y="5634353"/>
                    <a:pt x="1146578" y="5479168"/>
                  </a:cubicBezTo>
                  <a:cubicBezTo>
                    <a:pt x="1069461" y="5401692"/>
                    <a:pt x="999333" y="5319235"/>
                    <a:pt x="933372" y="5234810"/>
                  </a:cubicBezTo>
                  <a:cubicBezTo>
                    <a:pt x="867781" y="5150038"/>
                    <a:pt x="805375" y="5063991"/>
                    <a:pt x="747140" y="4976091"/>
                  </a:cubicBezTo>
                  <a:cubicBezTo>
                    <a:pt x="732182" y="4954319"/>
                    <a:pt x="718082" y="4932199"/>
                    <a:pt x="703616" y="4910196"/>
                  </a:cubicBezTo>
                  <a:lnTo>
                    <a:pt x="662053" y="4846269"/>
                  </a:lnTo>
                  <a:cubicBezTo>
                    <a:pt x="635449" y="4804925"/>
                    <a:pt x="607864" y="4763928"/>
                    <a:pt x="580033" y="4722352"/>
                  </a:cubicBezTo>
                  <a:lnTo>
                    <a:pt x="410105" y="4469193"/>
                  </a:lnTo>
                  <a:cubicBezTo>
                    <a:pt x="353095" y="4382915"/>
                    <a:pt x="296820" y="4294089"/>
                    <a:pt x="244224" y="4201556"/>
                  </a:cubicBezTo>
                  <a:cubicBezTo>
                    <a:pt x="217987" y="4155232"/>
                    <a:pt x="192609" y="4108098"/>
                    <a:pt x="169437" y="4059690"/>
                  </a:cubicBezTo>
                  <a:cubicBezTo>
                    <a:pt x="146388" y="4011165"/>
                    <a:pt x="124932" y="3961715"/>
                    <a:pt x="105929" y="3911221"/>
                  </a:cubicBezTo>
                  <a:cubicBezTo>
                    <a:pt x="87293" y="3860613"/>
                    <a:pt x="70742" y="3809309"/>
                    <a:pt x="57256" y="3757195"/>
                  </a:cubicBezTo>
                  <a:cubicBezTo>
                    <a:pt x="50881" y="3731138"/>
                    <a:pt x="44383" y="3704965"/>
                    <a:pt x="39111" y="3678677"/>
                  </a:cubicBezTo>
                  <a:lnTo>
                    <a:pt x="31142" y="3639300"/>
                  </a:lnTo>
                  <a:lnTo>
                    <a:pt x="24521" y="3599809"/>
                  </a:lnTo>
                  <a:cubicBezTo>
                    <a:pt x="7234" y="3494423"/>
                    <a:pt x="0" y="3388457"/>
                    <a:pt x="0" y="3283418"/>
                  </a:cubicBezTo>
                  <a:cubicBezTo>
                    <a:pt x="491" y="3076698"/>
                    <a:pt x="23418" y="2869978"/>
                    <a:pt x="68045" y="2666963"/>
                  </a:cubicBezTo>
                  <a:cubicBezTo>
                    <a:pt x="112550" y="2464064"/>
                    <a:pt x="180717" y="2265104"/>
                    <a:pt x="272546" y="2076334"/>
                  </a:cubicBezTo>
                  <a:cubicBezTo>
                    <a:pt x="457062" y="1698794"/>
                    <a:pt x="724457" y="1360978"/>
                    <a:pt x="1039300" y="1073307"/>
                  </a:cubicBezTo>
                  <a:cubicBezTo>
                    <a:pt x="1197090" y="929472"/>
                    <a:pt x="1367630" y="798259"/>
                    <a:pt x="1547733" y="680365"/>
                  </a:cubicBezTo>
                  <a:cubicBezTo>
                    <a:pt x="1728081" y="562587"/>
                    <a:pt x="1917870" y="457663"/>
                    <a:pt x="2115995" y="368373"/>
                  </a:cubicBezTo>
                  <a:cubicBezTo>
                    <a:pt x="2512737" y="191070"/>
                    <a:pt x="2939883" y="73870"/>
                    <a:pt x="3377451" y="24304"/>
                  </a:cubicBezTo>
                  <a:cubicBezTo>
                    <a:pt x="3486812" y="12086"/>
                    <a:pt x="3596971" y="4500"/>
                    <a:pt x="3707237" y="148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C18CE1F-9DF1-47AF-9E66-6CE348AC2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464911 h 6229400"/>
                <a:gd name="connsiteX4" fmla="*/ 5660063 w 5769111"/>
                <a:gd name="connsiteY4" fmla="*/ 1328105 h 6229400"/>
                <a:gd name="connsiteX5" fmla="*/ 4910471 w 5769111"/>
                <a:gd name="connsiteY5" fmla="*/ 781599 h 6229400"/>
                <a:gd name="connsiteX6" fmla="*/ 3882695 w 5769111"/>
                <a:gd name="connsiteY6" fmla="*/ 579048 h 6229400"/>
                <a:gd name="connsiteX7" fmla="*/ 2683153 w 5769111"/>
                <a:gd name="connsiteY7" fmla="*/ 797003 h 6229400"/>
                <a:gd name="connsiteX8" fmla="*/ 1617493 w 5769111"/>
                <a:gd name="connsiteY8" fmla="*/ 1395738 h 6229400"/>
                <a:gd name="connsiteX9" fmla="*/ 880408 w 5769111"/>
                <a:gd name="connsiteY9" fmla="*/ 2259099 h 6229400"/>
                <a:gd name="connsiteX10" fmla="*/ 613135 w 5769111"/>
                <a:gd name="connsiteY10" fmla="*/ 3263863 h 6229400"/>
                <a:gd name="connsiteX11" fmla="*/ 1055484 w 5769111"/>
                <a:gd name="connsiteY11" fmla="*/ 4196825 h 6229400"/>
                <a:gd name="connsiteX12" fmla="*/ 1278376 w 5769111"/>
                <a:gd name="connsiteY12" fmla="*/ 4492950 h 6229400"/>
                <a:gd name="connsiteX13" fmla="*/ 3369851 w 5769111"/>
                <a:gd name="connsiteY13" fmla="*/ 5650468 h 6229400"/>
                <a:gd name="connsiteX14" fmla="*/ 4957551 w 5769111"/>
                <a:gd name="connsiteY14" fmla="*/ 4938355 h 6229400"/>
                <a:gd name="connsiteX15" fmla="*/ 5150773 w 5769111"/>
                <a:gd name="connsiteY15" fmla="*/ 4796950 h 6229400"/>
                <a:gd name="connsiteX16" fmla="*/ 5747247 w 5769111"/>
                <a:gd name="connsiteY16" fmla="*/ 4338176 h 6229400"/>
                <a:gd name="connsiteX17" fmla="*/ 5769111 w 5769111"/>
                <a:gd name="connsiteY17" fmla="*/ 4318497 h 6229400"/>
                <a:gd name="connsiteX18" fmla="*/ 5769111 w 5769111"/>
                <a:gd name="connsiteY18" fmla="*/ 5074612 h 6229400"/>
                <a:gd name="connsiteX19" fmla="*/ 5636252 w 5769111"/>
                <a:gd name="connsiteY19" fmla="*/ 5174208 h 6229400"/>
                <a:gd name="connsiteX20" fmla="*/ 5334922 w 5769111"/>
                <a:gd name="connsiteY20" fmla="*/ 5394528 h 6229400"/>
                <a:gd name="connsiteX21" fmla="*/ 3369727 w 5769111"/>
                <a:gd name="connsiteY21" fmla="*/ 6229400 h 6229400"/>
                <a:gd name="connsiteX22" fmla="*/ 771046 w 5769111"/>
                <a:gd name="connsiteY22" fmla="*/ 4817913 h 6229400"/>
                <a:gd name="connsiteX23" fmla="*/ 0 w 5769111"/>
                <a:gd name="connsiteY23" fmla="*/ 3263748 h 6229400"/>
                <a:gd name="connsiteX24" fmla="*/ 3882695 w 5769111"/>
                <a:gd name="connsiteY24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464911"/>
                  </a:lnTo>
                  <a:lnTo>
                    <a:pt x="5660063" y="1328105"/>
                  </a:lnTo>
                  <a:cubicBezTo>
                    <a:pt x="5449800" y="1091506"/>
                    <a:pt x="5197607" y="907600"/>
                    <a:pt x="4910471" y="781599"/>
                  </a:cubicBezTo>
                  <a:cubicBezTo>
                    <a:pt x="4604088" y="647260"/>
                    <a:pt x="4258349" y="579048"/>
                    <a:pt x="3882695" y="579048"/>
                  </a:cubicBezTo>
                  <a:cubicBezTo>
                    <a:pt x="3484238" y="579048"/>
                    <a:pt x="3080631" y="652240"/>
                    <a:pt x="2683153" y="797003"/>
                  </a:cubicBezTo>
                  <a:cubicBezTo>
                    <a:pt x="2296098" y="937595"/>
                    <a:pt x="1927678" y="1144662"/>
                    <a:pt x="1617493" y="1395738"/>
                  </a:cubicBezTo>
                  <a:cubicBezTo>
                    <a:pt x="1301915" y="1651098"/>
                    <a:pt x="1053890" y="1941665"/>
                    <a:pt x="880408" y="2259099"/>
                  </a:cubicBezTo>
                  <a:cubicBezTo>
                    <a:pt x="703125" y="2583597"/>
                    <a:pt x="613135" y="2921645"/>
                    <a:pt x="613135" y="3263863"/>
                  </a:cubicBezTo>
                  <a:cubicBezTo>
                    <a:pt x="613135" y="3608512"/>
                    <a:pt x="756702" y="3809789"/>
                    <a:pt x="1055484" y="4196825"/>
                  </a:cubicBezTo>
                  <a:cubicBezTo>
                    <a:pt x="1127574" y="4290167"/>
                    <a:pt x="1202116" y="4386753"/>
                    <a:pt x="1278376" y="4492950"/>
                  </a:cubicBezTo>
                  <a:cubicBezTo>
                    <a:pt x="1861105" y="5304313"/>
                    <a:pt x="2486623" y="5650468"/>
                    <a:pt x="3369851" y="5650468"/>
                  </a:cubicBezTo>
                  <a:cubicBezTo>
                    <a:pt x="3949515" y="5650468"/>
                    <a:pt x="4374822" y="5368471"/>
                    <a:pt x="4957551" y="4938355"/>
                  </a:cubicBezTo>
                  <a:cubicBezTo>
                    <a:pt x="5022653" y="4890293"/>
                    <a:pt x="5087755" y="4842811"/>
                    <a:pt x="5150773" y="4796950"/>
                  </a:cubicBezTo>
                  <a:cubicBezTo>
                    <a:pt x="5364254" y="4641404"/>
                    <a:pt x="5570313" y="4491241"/>
                    <a:pt x="5747247" y="4338176"/>
                  </a:cubicBezTo>
                  <a:lnTo>
                    <a:pt x="5769111" y="4318497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BD26A8C-8D1D-41E6-A71E-FE9AC75F3F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675390 h 6229400"/>
                <a:gd name="connsiteX4" fmla="*/ 5711488 w 5769111"/>
                <a:gd name="connsiteY4" fmla="*/ 1585205 h 6229400"/>
                <a:gd name="connsiteX5" fmla="*/ 5566027 w 5769111"/>
                <a:gd name="connsiteY5" fmla="*/ 1402571 h 6229400"/>
                <a:gd name="connsiteX6" fmla="*/ 4858734 w 5769111"/>
                <a:gd name="connsiteY6" fmla="*/ 886639 h 6229400"/>
                <a:gd name="connsiteX7" fmla="*/ 3882695 w 5769111"/>
                <a:gd name="connsiteY7" fmla="*/ 694858 h 6229400"/>
                <a:gd name="connsiteX8" fmla="*/ 2727046 w 5769111"/>
                <a:gd name="connsiteY8" fmla="*/ 905053 h 6229400"/>
                <a:gd name="connsiteX9" fmla="*/ 1697186 w 5769111"/>
                <a:gd name="connsiteY9" fmla="*/ 1483638 h 6229400"/>
                <a:gd name="connsiteX10" fmla="*/ 989279 w 5769111"/>
                <a:gd name="connsiteY10" fmla="*/ 2312139 h 6229400"/>
                <a:gd name="connsiteX11" fmla="*/ 735615 w 5769111"/>
                <a:gd name="connsiteY11" fmla="*/ 3263863 h 6229400"/>
                <a:gd name="connsiteX12" fmla="*/ 1154424 w 5769111"/>
                <a:gd name="connsiteY12" fmla="*/ 4128614 h 6229400"/>
                <a:gd name="connsiteX13" fmla="*/ 1379768 w 5769111"/>
                <a:gd name="connsiteY13" fmla="*/ 4427981 h 6229400"/>
                <a:gd name="connsiteX14" fmla="*/ 2239456 w 5769111"/>
                <a:gd name="connsiteY14" fmla="*/ 5256947 h 6229400"/>
                <a:gd name="connsiteX15" fmla="*/ 3369727 w 5769111"/>
                <a:gd name="connsiteY15" fmla="*/ 5534658 h 6229400"/>
                <a:gd name="connsiteX16" fmla="*/ 4096760 w 5769111"/>
                <a:gd name="connsiteY16" fmla="*/ 5357817 h 6229400"/>
                <a:gd name="connsiteX17" fmla="*/ 4881905 w 5769111"/>
                <a:gd name="connsiteY17" fmla="*/ 4847212 h 6229400"/>
                <a:gd name="connsiteX18" fmla="*/ 5075739 w 5769111"/>
                <a:gd name="connsiteY18" fmla="*/ 4705346 h 6229400"/>
                <a:gd name="connsiteX19" fmla="*/ 5759930 w 5769111"/>
                <a:gd name="connsiteY19" fmla="*/ 4166809 h 6229400"/>
                <a:gd name="connsiteX20" fmla="*/ 5769111 w 5769111"/>
                <a:gd name="connsiteY20" fmla="*/ 4157764 h 6229400"/>
                <a:gd name="connsiteX21" fmla="*/ 5769111 w 5769111"/>
                <a:gd name="connsiteY21" fmla="*/ 5074612 h 6229400"/>
                <a:gd name="connsiteX22" fmla="*/ 5636252 w 5769111"/>
                <a:gd name="connsiteY22" fmla="*/ 5174208 h 6229400"/>
                <a:gd name="connsiteX23" fmla="*/ 5334922 w 5769111"/>
                <a:gd name="connsiteY23" fmla="*/ 5394528 h 6229400"/>
                <a:gd name="connsiteX24" fmla="*/ 3369727 w 5769111"/>
                <a:gd name="connsiteY24" fmla="*/ 6229400 h 6229400"/>
                <a:gd name="connsiteX25" fmla="*/ 771046 w 5769111"/>
                <a:gd name="connsiteY25" fmla="*/ 4817913 h 6229400"/>
                <a:gd name="connsiteX26" fmla="*/ 0 w 5769111"/>
                <a:gd name="connsiteY26" fmla="*/ 3263748 h 6229400"/>
                <a:gd name="connsiteX27" fmla="*/ 3882695 w 5769111"/>
                <a:gd name="connsiteY27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675390"/>
                  </a:lnTo>
                  <a:lnTo>
                    <a:pt x="5711488" y="1585205"/>
                  </a:lnTo>
                  <a:cubicBezTo>
                    <a:pt x="5665942" y="1521390"/>
                    <a:pt x="5617428" y="1460432"/>
                    <a:pt x="5566027" y="1402571"/>
                  </a:cubicBezTo>
                  <a:cubicBezTo>
                    <a:pt x="5367411" y="1179058"/>
                    <a:pt x="5129563" y="1005460"/>
                    <a:pt x="4858734" y="886639"/>
                  </a:cubicBezTo>
                  <a:cubicBezTo>
                    <a:pt x="4568779" y="759363"/>
                    <a:pt x="4240327" y="694858"/>
                    <a:pt x="3882695" y="694858"/>
                  </a:cubicBezTo>
                  <a:cubicBezTo>
                    <a:pt x="3504835" y="694858"/>
                    <a:pt x="3105151" y="767471"/>
                    <a:pt x="2727046" y="905053"/>
                  </a:cubicBezTo>
                  <a:cubicBezTo>
                    <a:pt x="2352985" y="1041013"/>
                    <a:pt x="1996826" y="1241132"/>
                    <a:pt x="1697186" y="1483638"/>
                  </a:cubicBezTo>
                  <a:cubicBezTo>
                    <a:pt x="1397913" y="1725796"/>
                    <a:pt x="1153199" y="2012308"/>
                    <a:pt x="989279" y="2312139"/>
                  </a:cubicBezTo>
                  <a:cubicBezTo>
                    <a:pt x="820946" y="2620077"/>
                    <a:pt x="735615" y="2940290"/>
                    <a:pt x="735615" y="3263863"/>
                  </a:cubicBezTo>
                  <a:cubicBezTo>
                    <a:pt x="735615" y="3573074"/>
                    <a:pt x="863980" y="3752464"/>
                    <a:pt x="1154424" y="4128614"/>
                  </a:cubicBezTo>
                  <a:cubicBezTo>
                    <a:pt x="1227127" y="4222767"/>
                    <a:pt x="1302282" y="4320162"/>
                    <a:pt x="1379768" y="4427981"/>
                  </a:cubicBezTo>
                  <a:cubicBezTo>
                    <a:pt x="1653784" y="4809458"/>
                    <a:pt x="1934912" y="5080685"/>
                    <a:pt x="2239456" y="5256947"/>
                  </a:cubicBezTo>
                  <a:cubicBezTo>
                    <a:pt x="2562268" y="5443863"/>
                    <a:pt x="2932037" y="5534658"/>
                    <a:pt x="3369727" y="5534658"/>
                  </a:cubicBezTo>
                  <a:cubicBezTo>
                    <a:pt x="3618120" y="5534658"/>
                    <a:pt x="3849103" y="5478491"/>
                    <a:pt x="4096760" y="5357817"/>
                  </a:cubicBezTo>
                  <a:cubicBezTo>
                    <a:pt x="4351037" y="5233901"/>
                    <a:pt x="4602740" y="5053238"/>
                    <a:pt x="4881905" y="4847212"/>
                  </a:cubicBezTo>
                  <a:cubicBezTo>
                    <a:pt x="4947375" y="4798920"/>
                    <a:pt x="5012599" y="4751322"/>
                    <a:pt x="5075739" y="4705346"/>
                  </a:cubicBezTo>
                  <a:cubicBezTo>
                    <a:pt x="5327320" y="4521990"/>
                    <a:pt x="5568418" y="4346256"/>
                    <a:pt x="5759930" y="4166809"/>
                  </a:cubicBezTo>
                  <a:lnTo>
                    <a:pt x="5769111" y="4157764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Graphic 6" descr="Traffic Light">
            <a:extLst>
              <a:ext uri="{FF2B5EF4-FFF2-40B4-BE49-F238E27FC236}">
                <a16:creationId xmlns:a16="http://schemas.microsoft.com/office/drawing/2014/main" id="{D14DA271-C579-DDDC-8399-A910F378AD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21726" y="1629089"/>
            <a:ext cx="3620021" cy="3620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286859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908DB7-C3A6-4FCB-9820-CEE02B398C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A9B2F2-CD33-6BEC-7A1D-8AE273FD3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823"/>
            <a:ext cx="3419856" cy="5583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b="1" kern="1200">
                <a:latin typeface="+mj-lt"/>
                <a:ea typeface="+mj-ea"/>
                <a:cs typeface="+mj-cs"/>
              </a:rPr>
              <a:t>Dataset</a:t>
            </a:r>
            <a:endParaRPr lang="en-US" sz="5400" b="1" kern="1200">
              <a:latin typeface="+mj-lt"/>
            </a:endParaRP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267200" y="630936"/>
            <a:ext cx="18288" cy="5590381"/>
          </a:xfrm>
          <a:custGeom>
            <a:avLst/>
            <a:gdLst>
              <a:gd name="connsiteX0" fmla="*/ 0 w 18288"/>
              <a:gd name="connsiteY0" fmla="*/ 0 h 5590381"/>
              <a:gd name="connsiteX1" fmla="*/ 18288 w 18288"/>
              <a:gd name="connsiteY1" fmla="*/ 0 h 5590381"/>
              <a:gd name="connsiteX2" fmla="*/ 18288 w 18288"/>
              <a:gd name="connsiteY2" fmla="*/ 754701 h 5590381"/>
              <a:gd name="connsiteX3" fmla="*/ 18288 w 18288"/>
              <a:gd name="connsiteY3" fmla="*/ 1565307 h 5590381"/>
              <a:gd name="connsiteX4" fmla="*/ 18288 w 18288"/>
              <a:gd name="connsiteY4" fmla="*/ 2152297 h 5590381"/>
              <a:gd name="connsiteX5" fmla="*/ 18288 w 18288"/>
              <a:gd name="connsiteY5" fmla="*/ 2906998 h 5590381"/>
              <a:gd name="connsiteX6" fmla="*/ 18288 w 18288"/>
              <a:gd name="connsiteY6" fmla="*/ 3549892 h 5590381"/>
              <a:gd name="connsiteX7" fmla="*/ 18288 w 18288"/>
              <a:gd name="connsiteY7" fmla="*/ 4080978 h 5590381"/>
              <a:gd name="connsiteX8" fmla="*/ 18288 w 18288"/>
              <a:gd name="connsiteY8" fmla="*/ 4835680 h 5590381"/>
              <a:gd name="connsiteX9" fmla="*/ 18288 w 18288"/>
              <a:gd name="connsiteY9" fmla="*/ 5590381 h 5590381"/>
              <a:gd name="connsiteX10" fmla="*/ 0 w 18288"/>
              <a:gd name="connsiteY10" fmla="*/ 5590381 h 5590381"/>
              <a:gd name="connsiteX11" fmla="*/ 0 w 18288"/>
              <a:gd name="connsiteY11" fmla="*/ 4835680 h 5590381"/>
              <a:gd name="connsiteX12" fmla="*/ 0 w 18288"/>
              <a:gd name="connsiteY12" fmla="*/ 4304593 h 5590381"/>
              <a:gd name="connsiteX13" fmla="*/ 0 w 18288"/>
              <a:gd name="connsiteY13" fmla="*/ 3773507 h 5590381"/>
              <a:gd name="connsiteX14" fmla="*/ 0 w 18288"/>
              <a:gd name="connsiteY14" fmla="*/ 3186517 h 5590381"/>
              <a:gd name="connsiteX15" fmla="*/ 0 w 18288"/>
              <a:gd name="connsiteY15" fmla="*/ 2487720 h 5590381"/>
              <a:gd name="connsiteX16" fmla="*/ 0 w 18288"/>
              <a:gd name="connsiteY16" fmla="*/ 1956633 h 5590381"/>
              <a:gd name="connsiteX17" fmla="*/ 0 w 18288"/>
              <a:gd name="connsiteY17" fmla="*/ 1425547 h 5590381"/>
              <a:gd name="connsiteX18" fmla="*/ 0 w 18288"/>
              <a:gd name="connsiteY18" fmla="*/ 614942 h 5590381"/>
              <a:gd name="connsiteX19" fmla="*/ 0 w 18288"/>
              <a:gd name="connsiteY19" fmla="*/ 0 h 5590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8288" h="5590381" fill="none" extrusionOk="0">
                <a:moveTo>
                  <a:pt x="0" y="0"/>
                </a:moveTo>
                <a:cubicBezTo>
                  <a:pt x="7726" y="-435"/>
                  <a:pt x="14198" y="437"/>
                  <a:pt x="18288" y="0"/>
                </a:cubicBezTo>
                <a:cubicBezTo>
                  <a:pt x="-5226" y="225076"/>
                  <a:pt x="46275" y="562283"/>
                  <a:pt x="18288" y="754701"/>
                </a:cubicBezTo>
                <a:cubicBezTo>
                  <a:pt x="-9699" y="947119"/>
                  <a:pt x="30081" y="1239251"/>
                  <a:pt x="18288" y="1565307"/>
                </a:cubicBezTo>
                <a:cubicBezTo>
                  <a:pt x="6495" y="1891363"/>
                  <a:pt x="7160" y="1999140"/>
                  <a:pt x="18288" y="2152297"/>
                </a:cubicBezTo>
                <a:cubicBezTo>
                  <a:pt x="29417" y="2305454"/>
                  <a:pt x="28705" y="2598333"/>
                  <a:pt x="18288" y="2906998"/>
                </a:cubicBezTo>
                <a:cubicBezTo>
                  <a:pt x="7871" y="3215663"/>
                  <a:pt x="35263" y="3327412"/>
                  <a:pt x="18288" y="3549892"/>
                </a:cubicBezTo>
                <a:cubicBezTo>
                  <a:pt x="1313" y="3772372"/>
                  <a:pt x="38561" y="3843836"/>
                  <a:pt x="18288" y="4080978"/>
                </a:cubicBezTo>
                <a:cubicBezTo>
                  <a:pt x="-1985" y="4318120"/>
                  <a:pt x="-3806" y="4511166"/>
                  <a:pt x="18288" y="4835680"/>
                </a:cubicBezTo>
                <a:cubicBezTo>
                  <a:pt x="40382" y="5160194"/>
                  <a:pt x="-13070" y="5401748"/>
                  <a:pt x="18288" y="5590381"/>
                </a:cubicBezTo>
                <a:cubicBezTo>
                  <a:pt x="12010" y="5589863"/>
                  <a:pt x="6799" y="5589982"/>
                  <a:pt x="0" y="5590381"/>
                </a:cubicBezTo>
                <a:cubicBezTo>
                  <a:pt x="-6480" y="5250523"/>
                  <a:pt x="-32148" y="5052531"/>
                  <a:pt x="0" y="4835680"/>
                </a:cubicBezTo>
                <a:cubicBezTo>
                  <a:pt x="32148" y="4618829"/>
                  <a:pt x="5352" y="4496374"/>
                  <a:pt x="0" y="4304593"/>
                </a:cubicBezTo>
                <a:cubicBezTo>
                  <a:pt x="-5352" y="4112812"/>
                  <a:pt x="9645" y="3919423"/>
                  <a:pt x="0" y="3773507"/>
                </a:cubicBezTo>
                <a:cubicBezTo>
                  <a:pt x="-9645" y="3627591"/>
                  <a:pt x="-10654" y="3330687"/>
                  <a:pt x="0" y="3186517"/>
                </a:cubicBezTo>
                <a:cubicBezTo>
                  <a:pt x="10654" y="3042347"/>
                  <a:pt x="18181" y="2635923"/>
                  <a:pt x="0" y="2487720"/>
                </a:cubicBezTo>
                <a:cubicBezTo>
                  <a:pt x="-18181" y="2339517"/>
                  <a:pt x="-7947" y="2113537"/>
                  <a:pt x="0" y="1956633"/>
                </a:cubicBezTo>
                <a:cubicBezTo>
                  <a:pt x="7947" y="1799729"/>
                  <a:pt x="-15145" y="1657735"/>
                  <a:pt x="0" y="1425547"/>
                </a:cubicBezTo>
                <a:cubicBezTo>
                  <a:pt x="15145" y="1193359"/>
                  <a:pt x="-23832" y="948054"/>
                  <a:pt x="0" y="614942"/>
                </a:cubicBezTo>
                <a:cubicBezTo>
                  <a:pt x="23832" y="281831"/>
                  <a:pt x="2816" y="129878"/>
                  <a:pt x="0" y="0"/>
                </a:cubicBezTo>
                <a:close/>
              </a:path>
              <a:path w="18288" h="5590381" stroke="0" extrusionOk="0">
                <a:moveTo>
                  <a:pt x="0" y="0"/>
                </a:moveTo>
                <a:cubicBezTo>
                  <a:pt x="5871" y="848"/>
                  <a:pt x="11713" y="-200"/>
                  <a:pt x="18288" y="0"/>
                </a:cubicBezTo>
                <a:cubicBezTo>
                  <a:pt x="41141" y="165299"/>
                  <a:pt x="3613" y="427555"/>
                  <a:pt x="18288" y="698798"/>
                </a:cubicBezTo>
                <a:cubicBezTo>
                  <a:pt x="32963" y="970041"/>
                  <a:pt x="19680" y="1226199"/>
                  <a:pt x="18288" y="1397595"/>
                </a:cubicBezTo>
                <a:cubicBezTo>
                  <a:pt x="16896" y="1568991"/>
                  <a:pt x="38798" y="1794517"/>
                  <a:pt x="18288" y="2152297"/>
                </a:cubicBezTo>
                <a:cubicBezTo>
                  <a:pt x="-2222" y="2510077"/>
                  <a:pt x="40846" y="2594424"/>
                  <a:pt x="18288" y="2739287"/>
                </a:cubicBezTo>
                <a:cubicBezTo>
                  <a:pt x="-4270" y="2884150"/>
                  <a:pt x="27117" y="3129706"/>
                  <a:pt x="18288" y="3493988"/>
                </a:cubicBezTo>
                <a:cubicBezTo>
                  <a:pt x="9459" y="3858270"/>
                  <a:pt x="54201" y="4041447"/>
                  <a:pt x="18288" y="4304593"/>
                </a:cubicBezTo>
                <a:cubicBezTo>
                  <a:pt x="-17625" y="4567740"/>
                  <a:pt x="49627" y="5149125"/>
                  <a:pt x="18288" y="5590381"/>
                </a:cubicBezTo>
                <a:cubicBezTo>
                  <a:pt x="10860" y="5590744"/>
                  <a:pt x="7568" y="5590157"/>
                  <a:pt x="0" y="5590381"/>
                </a:cubicBezTo>
                <a:cubicBezTo>
                  <a:pt x="36767" y="5266821"/>
                  <a:pt x="-16223" y="5116146"/>
                  <a:pt x="0" y="4835680"/>
                </a:cubicBezTo>
                <a:cubicBezTo>
                  <a:pt x="16223" y="4555214"/>
                  <a:pt x="-16316" y="4356490"/>
                  <a:pt x="0" y="4136882"/>
                </a:cubicBezTo>
                <a:cubicBezTo>
                  <a:pt x="16316" y="3917274"/>
                  <a:pt x="8005" y="3773465"/>
                  <a:pt x="0" y="3549892"/>
                </a:cubicBezTo>
                <a:cubicBezTo>
                  <a:pt x="-8005" y="3326319"/>
                  <a:pt x="27623" y="3052456"/>
                  <a:pt x="0" y="2851094"/>
                </a:cubicBezTo>
                <a:cubicBezTo>
                  <a:pt x="-27623" y="2649732"/>
                  <a:pt x="5614" y="2455815"/>
                  <a:pt x="0" y="2264104"/>
                </a:cubicBezTo>
                <a:cubicBezTo>
                  <a:pt x="-5614" y="2072393"/>
                  <a:pt x="22598" y="1990723"/>
                  <a:pt x="0" y="1733018"/>
                </a:cubicBezTo>
                <a:cubicBezTo>
                  <a:pt x="-22598" y="1475313"/>
                  <a:pt x="-6965" y="1369123"/>
                  <a:pt x="0" y="1090124"/>
                </a:cubicBezTo>
                <a:cubicBezTo>
                  <a:pt x="6965" y="811125"/>
                  <a:pt x="-19273" y="50704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311409761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blue text on a white background&#10;&#10;AI-generated content may be incorrect.">
            <a:extLst>
              <a:ext uri="{FF2B5EF4-FFF2-40B4-BE49-F238E27FC236}">
                <a16:creationId xmlns:a16="http://schemas.microsoft.com/office/drawing/2014/main" id="{7D37FA46-BF9C-1240-C77B-4939CBDBE8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654296" y="946096"/>
            <a:ext cx="6894576" cy="177535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A53A88C-EAAC-9D42-1149-94C26A38F5EC}"/>
              </a:ext>
            </a:extLst>
          </p:cNvPr>
          <p:cNvSpPr txBox="1"/>
          <p:nvPr/>
        </p:nvSpPr>
        <p:spPr>
          <a:xfrm>
            <a:off x="4654296" y="3056949"/>
            <a:ext cx="6894576" cy="1428487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>
                <a:latin typeface="Aptos Display"/>
              </a:rPr>
              <a:t>Crash Reporting – Drivers Data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>
                <a:latin typeface="Aptos Display"/>
              </a:rPr>
              <a:t>Format: CSV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>
                <a:latin typeface="Aptos Display"/>
              </a:rPr>
              <a:t>Structured Data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>
                <a:latin typeface="Aptos Display"/>
              </a:rPr>
              <a:t>Numerical, Text, Location Variables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>
                <a:latin typeface="Aptos Display"/>
              </a:rPr>
              <a:t>192k Rows, 39 distinctive columns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>
                <a:latin typeface="Aptos Display"/>
              </a:rPr>
              <a:t>Time: January 1st, 2015 – January 21st, 2025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>
                <a:latin typeface="Aptos Display"/>
              </a:rPr>
              <a:t>Location, Crash Severity, type of crash, weather conditions, traffic conditions, Driver at Fault(?)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70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70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70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700"/>
          </a:p>
        </p:txBody>
      </p:sp>
    </p:spTree>
    <p:extLst>
      <p:ext uri="{BB962C8B-B14F-4D97-AF65-F5344CB8AC3E}">
        <p14:creationId xmlns:p14="http://schemas.microsoft.com/office/powerpoint/2010/main" val="221737177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0C9A2C-96FC-5281-B7B8-100DD7962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5400"/>
              <a:t>Data Acquisition </a:t>
            </a:r>
          </a:p>
        </p:txBody>
      </p:sp>
      <p:sp>
        <p:nvSpPr>
          <p:cNvPr id="32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C49482-B4A4-19EA-D0C0-345C201AC9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504" y="2807208"/>
            <a:ext cx="3823137" cy="3647194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285750" indent="-285750"/>
            <a:r>
              <a:rPr lang="en-US" sz="1400">
                <a:solidFill>
                  <a:srgbClr val="1B1B1B"/>
                </a:solidFill>
                <a:ea typeface="+mn-lt"/>
                <a:cs typeface="+mn-lt"/>
              </a:rPr>
              <a:t>Montgomery County Police, Gaithersburg Police, Rockville Police, or the Maryland-National Capital Park Police</a:t>
            </a:r>
            <a:endParaRPr lang="en-US" sz="1400">
              <a:solidFill>
                <a:srgbClr val="1B1B1B"/>
              </a:solidFill>
            </a:endParaRPr>
          </a:p>
          <a:p>
            <a:r>
              <a:rPr lang="en-US" sz="1400"/>
              <a:t>Worked in Python </a:t>
            </a:r>
          </a:p>
          <a:p>
            <a:r>
              <a:rPr lang="en-US" sz="1400" b="1"/>
              <a:t>Feature Engineering: </a:t>
            </a:r>
          </a:p>
          <a:p>
            <a:r>
              <a:rPr lang="en-US" sz="1400"/>
              <a:t>Weather Road Condition Interaction 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400"/>
              <a:t>Combines weather conditions and road surface data </a:t>
            </a:r>
            <a:endParaRPr lang="en-US" sz="1400">
              <a:cs typeface="Times New Roman"/>
            </a:endParaRPr>
          </a:p>
          <a:p>
            <a:r>
              <a:rPr lang="en-US" sz="1400">
                <a:latin typeface="Aptos"/>
                <a:cs typeface="Times New Roman"/>
              </a:rPr>
              <a:t>Time of Day Classification 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400">
                <a:cs typeface="Times New Roman"/>
              </a:rPr>
              <a:t>Morning, Afternoon, Evening, &amp; Night </a:t>
            </a:r>
          </a:p>
          <a:p>
            <a:r>
              <a:rPr lang="en-US" sz="1400">
                <a:cs typeface="Times New Roman"/>
              </a:rPr>
              <a:t>Severity Index 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400">
                <a:latin typeface="Aptos"/>
                <a:cs typeface="Times New Roman"/>
              </a:rPr>
              <a:t>Severity metric using injury levels, vehicle damage, and road conditions </a:t>
            </a:r>
          </a:p>
          <a:p>
            <a:pPr lvl="1">
              <a:buFont typeface="Courier New" panose="020B0604020202020204" pitchFamily="34" charset="0"/>
              <a:buChar char="o"/>
            </a:pPr>
            <a:endParaRPr lang="en-US" sz="1400">
              <a:cs typeface="Times New Roman"/>
            </a:endParaRPr>
          </a:p>
          <a:p>
            <a:pPr marL="457200" lvl="1" indent="0">
              <a:buNone/>
            </a:pPr>
            <a:r>
              <a:rPr lang="en-US" sz="1400">
                <a:cs typeface="Times New Roman"/>
              </a:rPr>
              <a:t> </a:t>
            </a:r>
          </a:p>
          <a:p>
            <a:pPr marL="457200" lvl="1" indent="0">
              <a:buNone/>
            </a:pPr>
            <a:endParaRPr lang="en-US" sz="1400">
              <a:cs typeface="Times New Roman"/>
            </a:endParaRPr>
          </a:p>
          <a:p>
            <a:endParaRPr lang="en-US" sz="1400"/>
          </a:p>
          <a:p>
            <a:pPr marL="457200" lvl="1" indent="0">
              <a:buNone/>
            </a:pPr>
            <a:endParaRPr lang="en-US" sz="700"/>
          </a:p>
          <a:p>
            <a:pPr marL="457200" lvl="1" indent="0">
              <a:buNone/>
            </a:pPr>
            <a:r>
              <a:rPr lang="en-US" sz="700"/>
              <a:t> </a:t>
            </a:r>
          </a:p>
          <a:p>
            <a:pPr marL="457200" lvl="1" indent="0">
              <a:buNone/>
            </a:pPr>
            <a:endParaRPr lang="en-US" sz="700"/>
          </a:p>
        </p:txBody>
      </p:sp>
      <p:pic>
        <p:nvPicPr>
          <p:cNvPr id="4" name="Picture 3" descr="A table with text on it&#10;&#10;AI-generated content may be incorrect.">
            <a:extLst>
              <a:ext uri="{FF2B5EF4-FFF2-40B4-BE49-F238E27FC236}">
                <a16:creationId xmlns:a16="http://schemas.microsoft.com/office/drawing/2014/main" id="{10420611-D559-BE56-5946-2BDC99DC6A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4296" y="1306107"/>
            <a:ext cx="6903720" cy="4245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795278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0E7195-C3F9-D858-2494-2B66124B5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Methodology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BF1EF7-48A9-1EB7-D381-49FB1C391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200" dirty="0"/>
              <a:t>Python </a:t>
            </a:r>
          </a:p>
          <a:p>
            <a:pPr lvl="1">
              <a:buFont typeface="Courier New,monospace" panose="020B0604020202020204" pitchFamily="34" charset="0"/>
              <a:buChar char="o"/>
            </a:pPr>
            <a:r>
              <a:rPr lang="en-US" sz="2200" dirty="0">
                <a:latin typeface="Aptos"/>
                <a:cs typeface="Times New Roman"/>
              </a:rPr>
              <a:t>Data Cleaning &amp; Analysis </a:t>
            </a:r>
          </a:p>
          <a:p>
            <a:pPr lvl="1">
              <a:buFont typeface="Courier New,monospace" panose="020B0604020202020204" pitchFamily="34" charset="0"/>
              <a:buChar char="o"/>
            </a:pPr>
            <a:r>
              <a:rPr lang="en-US" sz="2200" dirty="0">
                <a:latin typeface="Aptos"/>
                <a:cs typeface="Times New Roman"/>
              </a:rPr>
              <a:t>Critical Values: Lighting Conditions &amp; Road Surface Conditions </a:t>
            </a:r>
            <a:endParaRPr lang="en-US" sz="2200" dirty="0"/>
          </a:p>
          <a:p>
            <a:r>
              <a:rPr lang="en-US" sz="2200" dirty="0">
                <a:latin typeface="Aptos"/>
                <a:cs typeface="Times New Roman"/>
              </a:rPr>
              <a:t>Clustering Techniques: </a:t>
            </a:r>
          </a:p>
          <a:p>
            <a:pPr lvl="1">
              <a:buFont typeface="Courier New,monospace" panose="020B0604020202020204" pitchFamily="34" charset="0"/>
              <a:buChar char="o"/>
            </a:pPr>
            <a:r>
              <a:rPr lang="en-US" sz="2200" dirty="0">
                <a:latin typeface="Aptos"/>
                <a:cs typeface="Times New Roman"/>
              </a:rPr>
              <a:t>K-Means </a:t>
            </a:r>
          </a:p>
          <a:p>
            <a:pPr lvl="1">
              <a:buFont typeface="Courier New,monospace" panose="020B0604020202020204" pitchFamily="34" charset="0"/>
              <a:buChar char="o"/>
            </a:pPr>
            <a:r>
              <a:rPr lang="en-US" sz="2200" dirty="0">
                <a:latin typeface="Aptos"/>
                <a:cs typeface="Times New Roman"/>
              </a:rPr>
              <a:t>DBSCAN </a:t>
            </a:r>
          </a:p>
          <a:p>
            <a:pPr lvl="2">
              <a:buFont typeface="Wingdings,Sans-Serif" panose="020B0604020202020204" pitchFamily="34" charset="0"/>
              <a:buChar char="§"/>
            </a:pPr>
            <a:r>
              <a:rPr lang="en-US" sz="2200" dirty="0">
                <a:latin typeface="Aptos"/>
                <a:cs typeface="Times New Roman"/>
              </a:rPr>
              <a:t>Utilized to identify high-risk crash zones </a:t>
            </a:r>
            <a:endParaRPr lang="en-US" sz="2200" dirty="0"/>
          </a:p>
          <a:p>
            <a:r>
              <a:rPr lang="en-US" sz="2200" dirty="0">
                <a:latin typeface="Aptos"/>
                <a:cs typeface="Times New Roman"/>
              </a:rPr>
              <a:t>Statistical Hypothesis Testing 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200" dirty="0">
                <a:latin typeface="Aptos"/>
                <a:cs typeface="Times New Roman"/>
              </a:rPr>
              <a:t>Chi-Square Test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n-US" sz="2200" dirty="0">
                <a:latin typeface="Aptos"/>
                <a:cs typeface="Times New Roman"/>
              </a:rPr>
              <a:t>Significance of lighting conditions on crash severity </a:t>
            </a:r>
          </a:p>
          <a:p>
            <a:pPr lvl="2">
              <a:buFont typeface="Wingdings" panose="020B0604020202020204" pitchFamily="34" charset="0"/>
              <a:buChar char="§"/>
            </a:pPr>
            <a:endParaRPr lang="en-US" sz="2200" dirty="0">
              <a:latin typeface="Aptos"/>
              <a:cs typeface="Times New Roman"/>
            </a:endParaRPr>
          </a:p>
          <a:p>
            <a:pPr lvl="2">
              <a:buFont typeface="Wingdings" panose="020B0604020202020204" pitchFamily="34" charset="0"/>
              <a:buChar char="§"/>
            </a:pPr>
            <a:endParaRPr lang="en-US" sz="2200" dirty="0">
              <a:latin typeface="Aptos"/>
              <a:cs typeface="Times New Roman"/>
            </a:endParaRPr>
          </a:p>
          <a:p>
            <a:pPr lvl="2">
              <a:buFont typeface="Wingdings" panose="020B0604020202020204" pitchFamily="34" charset="0"/>
              <a:buChar char="§"/>
            </a:pPr>
            <a:endParaRPr lang="en-US" sz="2200" dirty="0">
              <a:latin typeface="Aptos"/>
              <a:cs typeface="Times New Roman"/>
            </a:endParaRPr>
          </a:p>
          <a:p>
            <a:pPr lvl="2">
              <a:buFont typeface="Wingdings" panose="020B0604020202020204" pitchFamily="34" charset="0"/>
              <a:buChar char="§"/>
            </a:pPr>
            <a:endParaRPr lang="en-US" sz="2200" dirty="0">
              <a:latin typeface="Aptos"/>
              <a:cs typeface="Times New Roman"/>
            </a:endParaRPr>
          </a:p>
          <a:p>
            <a:pPr lvl="1">
              <a:buFont typeface="Courier New" panose="020B0604020202020204" pitchFamily="34" charset="0"/>
              <a:buChar char="o"/>
            </a:pPr>
            <a:endParaRPr lang="en-US" sz="2200" dirty="0">
              <a:latin typeface="Aptos"/>
              <a:cs typeface="Times New Roman"/>
            </a:endParaRPr>
          </a:p>
          <a:p>
            <a:pPr marL="457200" lvl="1" indent="0">
              <a:buNone/>
            </a:pPr>
            <a:endParaRPr lang="en-US" sz="2200" dirty="0">
              <a:latin typeface="Times New Roman"/>
              <a:cs typeface="Times New Roman"/>
            </a:endParaRPr>
          </a:p>
          <a:p>
            <a:pPr lvl="1">
              <a:buFont typeface="Courier New" panose="020B0604020202020204" pitchFamily="34" charset="0"/>
              <a:buChar char="o"/>
            </a:pPr>
            <a:endParaRPr lang="en-US" sz="2200" dirty="0">
              <a:latin typeface="Aptos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078660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33F5F1-E949-6F97-EE38-264A5046D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Methodology cont. </a:t>
            </a:r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1FB91B6-B9F3-B213-23B8-DE2146A9AE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200" dirty="0">
                <a:latin typeface="Aptos"/>
                <a:cs typeface="Times New Roman"/>
              </a:rPr>
              <a:t>K-Means clustering was implemented to segment crash-prone areas into high, moderate, and low-risk zones based on accident severity and frequency.</a:t>
            </a:r>
          </a:p>
          <a:p>
            <a:r>
              <a:rPr lang="en-US" sz="2200" dirty="0">
                <a:latin typeface="Aptos"/>
                <a:cs typeface="Times New Roman"/>
              </a:rPr>
              <a:t>DBSCAN clustering was used to detect high-density crash hotspots in poorly lit areas, identifying locations where street lighting improvements are most needed.</a:t>
            </a:r>
          </a:p>
          <a:p>
            <a:r>
              <a:rPr lang="en-US" sz="2200" dirty="0">
                <a:latin typeface="Aptos"/>
                <a:cs typeface="Times New Roman"/>
              </a:rPr>
              <a:t>Chi-Square testing confirmed a significant correlation between lighting conditions and crash severity, reinforcing the need for infrastructure upgrades in identified zones.</a:t>
            </a:r>
          </a:p>
          <a:p>
            <a:r>
              <a:rPr lang="en-US" sz="2200" dirty="0">
                <a:latin typeface="Aptos"/>
                <a:cs typeface="Times New Roman"/>
              </a:rPr>
              <a:t>Geospatial visualizations, including heatmaps and scatter plots, were generated to illustrate patterns in accident distribution and pinpoint areas requiring intervention.</a:t>
            </a:r>
          </a:p>
        </p:txBody>
      </p:sp>
    </p:spTree>
    <p:extLst>
      <p:ext uri="{BB962C8B-B14F-4D97-AF65-F5344CB8AC3E}">
        <p14:creationId xmlns:p14="http://schemas.microsoft.com/office/powerpoint/2010/main" val="1902049575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/>
            </p:nvGraphicFramePr>
            <p:xfrm>
              <a:off x="0" y="0"/>
              <a:ext cx="12192000" cy="6857999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0" y="0"/>
                <a:ext cx="12192000" cy="685799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BCD986C-DEF8-535C-B39F-5B9A16426A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F4F2FC05-7D27-410F-BDA9-ADF4831368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9080D120-BD54-46E1-BA37-82F5E8089E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3" y="633619"/>
            <a:ext cx="5457817" cy="5495925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0AE5D3-2349-01DC-E91E-1BD6D2D22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978408"/>
            <a:ext cx="4607052" cy="1106424"/>
          </a:xfrm>
        </p:spPr>
        <p:txBody>
          <a:bodyPr>
            <a:normAutofit/>
          </a:bodyPr>
          <a:lstStyle/>
          <a:p>
            <a:r>
              <a:rPr lang="en-US" sz="2900"/>
              <a:t>K Means Clustering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1D83946-74FA-498A-AC80-9926F041B5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5" y="1181536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060D983-8B52-443A-8183-2A1DE0561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6" y="2185416"/>
            <a:ext cx="4446484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6F0645-7103-BEB6-887B-ADEB2C7382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056" y="2186868"/>
            <a:ext cx="5151337" cy="3992009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en-US" sz="1500">
                <a:ea typeface="+mn-lt"/>
                <a:cs typeface="+mn-lt"/>
              </a:rPr>
              <a:t>Figure 2: Clustering</a:t>
            </a:r>
          </a:p>
          <a:p>
            <a:r>
              <a:rPr lang="en-US" sz="1500">
                <a:ea typeface="+mn-lt"/>
                <a:cs typeface="+mn-lt"/>
              </a:rPr>
              <a:t>K-Means &amp; DBSCAN clustering identified high-risk zones based on severity and frequency.</a:t>
            </a:r>
          </a:p>
          <a:p>
            <a:r>
              <a:rPr lang="en-US" sz="1500">
                <a:ea typeface="+mn-lt"/>
                <a:cs typeface="+mn-lt"/>
              </a:rPr>
              <a:t>Dark purple clusters indicate severe crashes, guiding resource allocation for lighting, law enforcement, and infrastructure improvements.</a:t>
            </a:r>
          </a:p>
          <a:p>
            <a:pPr>
              <a:buNone/>
            </a:pPr>
            <a:r>
              <a:rPr lang="en-US" sz="1500">
                <a:ea typeface="+mn-lt"/>
                <a:cs typeface="+mn-lt"/>
              </a:rPr>
              <a:t>Figure 4: Impact of Lighting Conditions on Crash Severity</a:t>
            </a:r>
          </a:p>
          <a:p>
            <a:r>
              <a:rPr lang="en-US" sz="1500">
                <a:ea typeface="+mn-lt"/>
                <a:cs typeface="+mn-lt"/>
              </a:rPr>
              <a:t>Dark (No Lights) zones show the highest crash severity, proving inadequate lighting worsens accidents.</a:t>
            </a:r>
          </a:p>
          <a:p>
            <a:pPr marL="0" indent="0">
              <a:buNone/>
            </a:pPr>
            <a:r>
              <a:rPr lang="en-US" sz="1500">
                <a:ea typeface="+mn-lt"/>
                <a:cs typeface="+mn-lt"/>
              </a:rPr>
              <a:t>Chi Square Test</a:t>
            </a:r>
          </a:p>
          <a:p>
            <a:r>
              <a:rPr lang="en-US" sz="1500">
                <a:latin typeface="Aptos" panose="020B0004020202020204"/>
                <a:cs typeface="Times New Roman"/>
              </a:rPr>
              <a:t>P-value = 4.6</a:t>
            </a:r>
          </a:p>
          <a:p>
            <a:r>
              <a:rPr lang="en-US" sz="1500">
                <a:latin typeface="Aptos" panose="020B0004020202020204"/>
                <a:cs typeface="Times New Roman"/>
              </a:rPr>
              <a:t>This extremely low p-value indicate</a:t>
            </a:r>
            <a:r>
              <a:rPr lang="en-US" sz="1500">
                <a:ea typeface="+mn-lt"/>
                <a:cs typeface="+mn-lt"/>
              </a:rPr>
              <a:t> statistically significant relationship between lighting conditions and crash severity.</a:t>
            </a:r>
            <a:endParaRPr lang="en-US" sz="1500">
              <a:latin typeface="Aptos" panose="020B0004020202020204"/>
              <a:cs typeface="Times New Roman"/>
            </a:endParaRPr>
          </a:p>
          <a:p>
            <a:pPr marL="0" indent="0">
              <a:buNone/>
            </a:pPr>
            <a:endParaRPr lang="en-US" sz="1500">
              <a:latin typeface="Times New Roman"/>
              <a:cs typeface="Times New Roman"/>
            </a:endParaRPr>
          </a:p>
        </p:txBody>
      </p:sp>
      <p:pic>
        <p:nvPicPr>
          <p:cNvPr id="4" name="Picture 3" descr="A diagram of clustering data&#10;&#10;AI-generated content may be incorrect.">
            <a:extLst>
              <a:ext uri="{FF2B5EF4-FFF2-40B4-BE49-F238E27FC236}">
                <a16:creationId xmlns:a16="http://schemas.microsoft.com/office/drawing/2014/main" id="{2509395B-CBC1-08B1-C820-D5204A491AA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3" b="13874"/>
          <a:stretch/>
        </p:blipFill>
        <p:spPr>
          <a:xfrm>
            <a:off x="6094789" y="11"/>
            <a:ext cx="5977912" cy="3670167"/>
          </a:xfrm>
          <a:prstGeom prst="rect">
            <a:avLst/>
          </a:prstGeom>
        </p:spPr>
      </p:pic>
      <p:pic>
        <p:nvPicPr>
          <p:cNvPr id="5" name="Picture 4" descr="A graph of a crash&#10;&#10;AI-generated content may be incorrect.">
            <a:extLst>
              <a:ext uri="{FF2B5EF4-FFF2-40B4-BE49-F238E27FC236}">
                <a16:creationId xmlns:a16="http://schemas.microsoft.com/office/drawing/2014/main" id="{82CC91D0-55CA-5E3B-611E-27BD4144CFF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6040" r="2386" b="1"/>
          <a:stretch/>
        </p:blipFill>
        <p:spPr>
          <a:xfrm>
            <a:off x="6064543" y="3363201"/>
            <a:ext cx="5717864" cy="3494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557225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webextension1.xml><?xml version="1.0" encoding="utf-8"?>
<we:webextension xmlns:we="http://schemas.microsoft.com/office/webextensions/webextension/2010/11" id="{b79ca6b2-43b6-431c-968e-984553282ccf}">
  <we:reference id="WA200003233" version="2.0.0.3" store="en-US" storeType="OMEX"/>
  <we:alternateReferences/>
  <we:properties>
    <we:property name="Microsoft.Office.CampaignId" value="&quot;none&quot;"/>
    <we:property name="artifactViewState" value="&quot;live&quot;"/>
    <we:property name="backgroundColor" value="&quot;#C4E3FF&quot;"/>
    <we:property name="bookmark" value="&quot;H4sIAAAAAAAAA+1abXObOBD+Kwxf2pvxNOId+s0hJOHigAdwcpmbTEZIsk2LwQM4ja/j/36SwHlpbOxrU8dNbyYfsLSsdp9dPbsS+SripJymcO7BCRE/iod5/nkCi8+CJHbErB4bYk2DUFdNGatQjVFMVIvO5tMqybNS/PhVrGAxItVFUs5gyhTRwb9FIGFrKA2JahBTjbGqwdgUrzsiTNM+HDGZIUxL0hGnpCjzDKbJP6RWQaeqYkYWHZHcTdO8gGyhsIIVYYvdUnH6mxomfVCoHRBVyS0JCarqUYvoSLMUmWAdIwUrWhxDKlbWAtzelSJMNV/ezrMKJhldho0BLMuWFKs6UXRgQWACANj4MEmrRiSeO3fTgvpMkZhPGWRdfAszRLDIXShIWVv8VTwnsJwV3A/nyUSYzwpEAjLkU1mVVHOqh2RjrucGFbAc32BYQXFBcekXOUWNi0R5BVPBztM0Kbl/bH6cf7ELQgHD4kew6NzbZdOhUV4kCKbPTKMqZpPsBS0LZ8UQIkJty3DCg/PctGs6UibZKG1C/xCFqLYY59msssewqFjKxZ9oFBnm9LW8wKQ4nHPYj5JiGX+58439O4F8cb1MRCr36VGqNYjXZu4E4usFEwJoiDEBmqkABepI14C8V2nbvR09IEifZlnVmrlrTXt5TKeEYKGXTJJVFm1M2BgWe5auq6F+rYx9gm6dq8RQTA0A+qfLphRDZCK8PlebqgSBahgGtnRCqRxBgpHFatZKoqsVMT0Xy+JBcT8u8gnX2NQ+QiVbXemIdYwBw+5yTFiUOEbLzUcXcL8Bq9wexvoHN+Qb0C5p+tHlRB60C5jOeIWlensJ9atOQj5MZd8d+ycH4bl/8o6LrxEKuq7XKhB6/iUXYCG6Xvz0Xffg4goOaEKumQBrKNZkADHWoQljCb/VkK9k9s3BZ2E7CHuD8LQ1updO1Drv2s7BceCH0S5TYJt+YYuC8PIEepSUVUG5khJXa5+1sTYgDtmelYd13r1SgXjEdbw4mMSKNUKGqqIqMcGqqWibi4OkIMUYSrEiK4joOiEAmW+VKRrAbsJkMk2TYUJzcbs6kY/aK0CWf3mFCvDUj+87ypwm1JsCjec9ckvS5zbezz+fWhp0AYukPnc2wP+Yn00W3WsVn7huM2HhiB1wmfAj80Q2KDwMsOnGKfGcnlPH+8KRWxxDN9IjpLIryXEzDf1eEW+OeKsuWDYxIwaWghGUsKLLki7DGEvkrTJjLxmNq+3I8KgbnAnvPV/ouSenUfhHKzPWwpdudNqIC7636Y0rLtkqFAVdL3Qj1/e6vVqx653skoGXeP3njVumCaKJ8njXihNSjPgmGpGsdpW6Pa0XS0j5kKhPn36DTHuUCnVg616Le/AcpEmOOYyEb+TVOg9hmSCmsFa3hjDvLfuJqVMzkwaxbBEEYh3Scxqm3ATi9cz0axYrBAu8P038yitJJmNZamzStplQrgeU7GUgoX0KxcudrfYqHusPVUwQE900kK7pwDJjYGqaCjS2QquDFbmr4vzuqY+8D4jjoaorIEaagqGuQSDLG/sATZckVZNkyzLo7lR0AwLrrfYBF2ScoJQIhzmeC9yGrZj6cBC21mvn3AlOHM++Ei6cU9fuOa3S/W4YOt6JEwh2N2iXdO2zQV+IgoF91n5C6/tBJAwit+dG90YI78PBRXs38qB5R43FqgCsv+aTLElRZFVVaS6zS2E11oy3mppu9mlWzIWQNvgFM2+7k3s3oh2i6/05CK7aM8kPQ/eQ5sQWsuEg7Dt25BwJ567nB49f2VGWPMfizZxs9++j0P58w1zJzrywWTqRlaEl61BDwIpNGanWXvUuBcWqEGAlHMNZWq39ivmr9S5r3Kp7FyDpQ8MwoKkBKAMDYai29PYNpVuxQUAMYkPBSKathilD9FYpvYHvUQd4uCWv206vJ/RPfc85cHqUiwPfc+0NPchfkROw+4IjN4yCrs1uD9q/7HjdKHK8yL1ob1dcL3SPnPumYlv1fnRKO5xaUHjf8/0z1zsRupfdK+E48M+FqBuedQQnsj+0tygD78zzL7dYa5cFak1kv6NKdWmBG09IlfCzWI8MKz46GhVkBJfZ6fxcb5Z19iaA2Wc+eTzLGpaR2M+An+nZEoi+hJ1buOJidc9s5qbSHcapyqevwSqnXKJ8BymnSUZ+qGj/H+SdB/mVWph1lM8v5Barr0XzWVVOISJ9mJEV136UL2CGCW6e11398X+hvL/4Wyz+BcQNR8bQKQAA&quot;"/>
    <we:property name="creatorSessionId" value="&quot;3211a939-563c-4e16-87f5-6ca97e565f45&quot;"/>
    <we:property name="creatorTenantId" value="&quot;a8eec281-aaa3-4dae-ac9b-9a398b9215e7&quot;"/>
    <we:property name="creatorUserId" value="&quot;10032002F8184278&quot;"/>
    <we:property name="datasetId" value="&quot;d167e758-b4af-4e09-a8c6-3d5dbb3cce4c&quot;"/>
    <we:property name="embedUrl" value="&quot;/reportEmbed?reportId=c51f1d91-ac38-4fe2-9f61-72834af83b81&amp;config=eyJjbHVzdGVyVXJsIjoiaHR0cHM6Ly9XQUJJLVVTLU5PUlRILUNFTlRSQUwtRi1QUklNQVJZLXJlZGlyZWN0LmFuYWx5c2lzLndpbmRvd3MubmV0IiwiZW1iZWRGZWF0dXJlcyI6eyJ1c2FnZU1ldHJpY3NWTmV4dCI6dHJ1ZX19&amp;disableSensitivityBanner=true&quot;"/>
    <we:property name="initialStateBookmark" value="&quot;H4sIAAAAAAAAA+1abXObOBD+Kwxf2pvxNOLV0G8OIQlnGzyAncvcZDJCkm1aDB7AaXwd//eTBM5LY2Nfm7q+3M3kQ5AWaffZ1bO7wl9FHBfzBC5dOCPiR/E0yz7PYP5ZkMSWmNZjntftd/zurdvp23Q4m5dxlhbix69iCfMJKUdxsYAJW4EO/nnTEmGSDOCEPY1hUpCWOCd5kaUwif8ilTCdKvMFWbVEcj9PshyyJYMSloQte0fF6TPdW/qg0B0hKuM7EhBUVqMm0ZFmKjLBOkYKVrQoglSsqAS4ZhtF2NJ8eytLSxindBs2BrAsm1Kk6kTRgQmBAQBg4+M4KWuRaGnfz3NqHbV5OWeodPAdTBHBIjchJ0Wl8VexT2CxyLkd9rOJIFvkiPhkzKfSMi6XdB2STvk6tyiHxfQWwxKKK4rLIM8oalwkzEqYCFaWJHHB7WPz0+yLlRMKGBY/glXrQS+LDk2yPEYweaEaXWIxS19Rs2CRjyEiVLcUx9w5L1W7oSNFnE6S2vWPXggrjXGWLkprCvOSBVf0iXqRYU5fy3JM8tMlh/0sztf+l1vf6H8QyFc360Ckcp+ehFqNeKXmQSC+WTEhgMYYE6AZClCgjnQNyEcVtp27ySOC9L9FWjZG7lbVXh/TOSFY6MWzeJNGOwM2gvmRhetmqH9VxD5Dt4pV0lYMDQD6p8uGFEFkILw9VuvEA4HabrexqRNK5QgSjEyWljYSXbUQW2e0Th4U9/M8m/EV6/RGqGSjKS2x8jFg2F1NCfMSx2h9+OgGzjdgFfvDWD1wRb4B7YqGH91O5E4bwWTBcyldtxdTu6og5MNU9t25d3ES9L2Ld1x8i5DfcdxGgcD1rrgAc9HN6qefukcTN3BA7XLNAFhDkSYDiLEODRhJ+K26fCOz73Y+c9tJ0BsGl43evbLDxnnHsk/OfS8IDxkC+9QLeySE1yfQs7goc8qVlLga66yduQFxyI4sPWyz7hcliCdcx5ODQcxII2SsKqoSEawairY7OUgKUtpjKVJkBRFdJwQg460yRQ3YbRDP5kk8jmks7pcnsklzBkizL78gAzy34/tamcuYWpOj6bJH7kjyUseH+ZdTa4VGMI+rvrMG/sfsrKPoYVXxmekWExbOWIPLhJ+oJ7JB4XGATddGiX3ap06PhSP3aEN30iOkshvJcTcN/bc8Xrd4EjbH0piobWKoEVY1GBk7mREDU8EISljRZUmXYYQl8laZsRdPpuV+ZHjW8bvCe9cTes7FZRj81siMlfCVE17W4oLn7nrjmks2CoV+xw2c0PHcTq9a2HEvDsnAa7z+8cEtkhjRQHl6asUZySf8EPGdmDfn1U4xqeYzzKcJD9DNiJzCIkYMAW7/NiJ48O1PhKQ6cRrEskkQiHRI+w9MzxyIjulS5TVIGMEcH09xuvGqjcmYphoZtBwklMMAJTEZSOiYXPF6PcNR+WN7s8AEMdGNNtI1HZhGBAxNU4HGdmg0sCT3ZZTdP7eR57coGqu6AiKkKRjqGgSyvDO/abokqZokm2abnk5Fb0NgvtX8NiLTGCVEOM3wUuA67JXrTodBYx6y+7Z/YbvWtTCyLx2rZzdKDzpBYLsXti9YHb9Z0rG6w4EQ+kOr29x5DDw/FIah03PCByWE98Fw1JxlH1c+UMLc5IDt11eSKSmKrKoqjWV22alGWvuthqaTflrkSyGghWvO1NuvI+2EtPJx3N+H/nVzJHlB4JzSmNhDNhgGA9sK7TOh77ie//SVA0XJSyzeTMd2fB87jufb3EZ25onN1ImsjE1ZhxoCZmTISDWPqnbJKVa5AEvhHC6ScuvXuX9b7bLFrKp2AZI+brfb0NAAlEEbYag21PY1pZtRm4AIRG3aU8u01DBkiN4qpdfwPakAT/fkdcvu9YTBpefaJ3aPcrHvuY61owb5I7R91gefOQHtiy3WFTd/sXA7YWi7oTNqLlcc2mKf2Q9Fxb7Le+ElrXAqQeF9z/O6tDcXOleda+Hc9/pC2Am6LcEOrQ/NJcrQ7bre1R57HTJBbfHsd2SpDk1w0xkpY96L9ci45KOTSU4mcB2d9s+1Zp1nb32YfuaT54u0ZhmJPfq8p2dbIPoStu/ghgvDI9OZq8p+P8UePPoaLDPKJcp3kHISp+SHkvb/Tj64k39RCbON8vmF3GrzdV+2KIs5RGQAU7Lh2o/yBUwxwfX/267++E8DRb4JDd44SnbdFbIfDD5cFK5WfwObYUquuygAAA==&quot;"/>
    <we:property name="isFiltersActionButtonVisible" value="true"/>
    <we:property name="isFooterCollapsed" value="true"/>
    <we:property name="isVisualContainerHeaderHidden" value="false"/>
    <we:property name="pageDisplayName" value="&quot;Page 1&quot;"/>
    <we:property name="pageName" value="&quot;9e6c5932ed6dc3d35bba&quot;"/>
    <we:property name="reportEmbeddedTime" value="&quot;2025-02-13T19:47:25.097Z&quot;"/>
    <we:property name="reportName" value="&quot;montgomery crash data final&quot;"/>
    <we:property name="reportState" value="&quot;CONNECTED&quot;"/>
    <we:property name="reportUrl" value="&quot;/groups/me/reports/c51f1d91-ac38-4fe2-9f61-72834af83b81/9e6c5932ed6dc3d35bba?bookmarkGuid=d360e1e7-42c6-4ad4-affc-c0eb5f0533b8&amp;bookmarkUsage=1&amp;ctid=a8eec281-aaa3-4dae-ac9b-9a398b9215e7&amp;fromEntryPoint=export&quot;"/>
  </we:properties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183</TotalTime>
  <Words>881</Words>
  <Application>Microsoft Office PowerPoint</Application>
  <PresentationFormat>Widescreen</PresentationFormat>
  <Paragraphs>106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5" baseType="lpstr">
      <vt:lpstr>Aptos</vt:lpstr>
      <vt:lpstr>Aptos Display</vt:lpstr>
      <vt:lpstr>Arial</vt:lpstr>
      <vt:lpstr>Arial,Sans-Serif</vt:lpstr>
      <vt:lpstr>Calibri</vt:lpstr>
      <vt:lpstr>Courier New</vt:lpstr>
      <vt:lpstr>Courier New,monospace</vt:lpstr>
      <vt:lpstr>Times New Roman</vt:lpstr>
      <vt:lpstr>Wingdings</vt:lpstr>
      <vt:lpstr>Wingdings,Sans-Serif</vt:lpstr>
      <vt:lpstr>office theme</vt:lpstr>
      <vt:lpstr>Analysis of Car Crashes in Montgomery County, Maryland</vt:lpstr>
      <vt:lpstr>Introduction</vt:lpstr>
      <vt:lpstr>Real World Problem </vt:lpstr>
      <vt:lpstr>Dataset</vt:lpstr>
      <vt:lpstr>Data Acquisition </vt:lpstr>
      <vt:lpstr>Methodology</vt:lpstr>
      <vt:lpstr>Methodology cont. </vt:lpstr>
      <vt:lpstr>PowerPoint Presentation</vt:lpstr>
      <vt:lpstr>K Means Clustering</vt:lpstr>
      <vt:lpstr>DBSCAN Clustering</vt:lpstr>
      <vt:lpstr>Top High-Risk  Roads</vt:lpstr>
      <vt:lpstr>Results</vt:lpstr>
      <vt:lpstr>Conclusion 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Prabhakar Elavala</cp:lastModifiedBy>
  <cp:revision>22</cp:revision>
  <dcterms:created xsi:type="dcterms:W3CDTF">2025-02-12T01:44:31Z</dcterms:created>
  <dcterms:modified xsi:type="dcterms:W3CDTF">2025-02-14T02:39:42Z</dcterms:modified>
</cp:coreProperties>
</file>