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8" r:id="rId4"/>
    <p:sldId id="264" r:id="rId5"/>
    <p:sldId id="265" r:id="rId6"/>
    <p:sldId id="276" r:id="rId7"/>
    <p:sldId id="275" r:id="rId8"/>
    <p:sldId id="271" r:id="rId9"/>
    <p:sldId id="280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E5474-98E3-496E-959F-43CCBE69A2E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391B6-8537-4C62-8EC0-1E60A87D9EAE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75CA759E-A36C-43FB-8D80-F98E0C5B8754}" type="parTrans" cxnId="{FC077005-5A04-4B75-8FBC-C07E5C5B117D}">
      <dgm:prSet/>
      <dgm:spPr/>
      <dgm:t>
        <a:bodyPr/>
        <a:lstStyle/>
        <a:p>
          <a:endParaRPr lang="en-US"/>
        </a:p>
      </dgm:t>
    </dgm:pt>
    <dgm:pt modelId="{15129642-6A1F-4724-A4E5-B765617A6C5C}" type="sibTrans" cxnId="{FC077005-5A04-4B75-8FBC-C07E5C5B117D}">
      <dgm:prSet/>
      <dgm:spPr/>
      <dgm:t>
        <a:bodyPr/>
        <a:lstStyle/>
        <a:p>
          <a:endParaRPr lang="en-US"/>
        </a:p>
      </dgm:t>
    </dgm:pt>
    <dgm:pt modelId="{3B6F4D86-B0DC-4AA4-8D09-F4A6C56BE52F}">
      <dgm:prSet/>
      <dgm:spPr/>
      <dgm:t>
        <a:bodyPr/>
        <a:lstStyle/>
        <a:p>
          <a:r>
            <a:rPr lang="en-US" dirty="0"/>
            <a:t>Register yourself using Id and Name.</a:t>
          </a:r>
        </a:p>
      </dgm:t>
    </dgm:pt>
    <dgm:pt modelId="{EBBF2E3C-FB35-4B14-B4C4-48E7BFF9EAE9}" type="parTrans" cxnId="{A00AD117-87A4-4107-974C-E4EFAA7F0690}">
      <dgm:prSet/>
      <dgm:spPr/>
      <dgm:t>
        <a:bodyPr/>
        <a:lstStyle/>
        <a:p>
          <a:endParaRPr lang="en-US"/>
        </a:p>
      </dgm:t>
    </dgm:pt>
    <dgm:pt modelId="{1890EE10-C079-4283-87F8-0025464D1FCF}" type="sibTrans" cxnId="{A00AD117-87A4-4107-974C-E4EFAA7F0690}">
      <dgm:prSet/>
      <dgm:spPr/>
      <dgm:t>
        <a:bodyPr/>
        <a:lstStyle/>
        <a:p>
          <a:endParaRPr lang="en-US"/>
        </a:p>
      </dgm:t>
    </dgm:pt>
    <dgm:pt modelId="{5C981463-DF42-4397-BE39-240851D68D77}">
      <dgm:prSet/>
      <dgm:spPr/>
      <dgm:t>
        <a:bodyPr/>
        <a:lstStyle/>
        <a:p>
          <a:r>
            <a:rPr lang="en-US" dirty="0"/>
            <a:t>Face Detection</a:t>
          </a:r>
        </a:p>
      </dgm:t>
    </dgm:pt>
    <dgm:pt modelId="{72C6521C-C391-4145-B0DF-D633F91221DF}" type="parTrans" cxnId="{E44A46FF-7FD6-49ED-9373-5172D4F7F6C1}">
      <dgm:prSet/>
      <dgm:spPr/>
      <dgm:t>
        <a:bodyPr/>
        <a:lstStyle/>
        <a:p>
          <a:endParaRPr lang="en-US"/>
        </a:p>
      </dgm:t>
    </dgm:pt>
    <dgm:pt modelId="{E1177335-F10B-4A52-BEB5-988E110A449A}" type="sibTrans" cxnId="{E44A46FF-7FD6-49ED-9373-5172D4F7F6C1}">
      <dgm:prSet/>
      <dgm:spPr/>
      <dgm:t>
        <a:bodyPr/>
        <a:lstStyle/>
        <a:p>
          <a:endParaRPr lang="en-US"/>
        </a:p>
      </dgm:t>
    </dgm:pt>
    <dgm:pt modelId="{9D5E1E51-2730-42E8-B6B2-2129D6D575C2}">
      <dgm:prSet/>
      <dgm:spPr/>
      <dgm:t>
        <a:bodyPr/>
        <a:lstStyle/>
        <a:p>
          <a:r>
            <a:rPr lang="en-US" dirty="0"/>
            <a:t>Capture Image.</a:t>
          </a:r>
        </a:p>
      </dgm:t>
    </dgm:pt>
    <dgm:pt modelId="{D9304C04-DB5E-4DED-B95C-C4E719B6D1C8}" type="parTrans" cxnId="{A74FB82C-7EFC-4C1C-8471-351A53673F71}">
      <dgm:prSet/>
      <dgm:spPr/>
      <dgm:t>
        <a:bodyPr/>
        <a:lstStyle/>
        <a:p>
          <a:endParaRPr lang="en-US"/>
        </a:p>
      </dgm:t>
    </dgm:pt>
    <dgm:pt modelId="{E77EA05B-1767-4B65-89BD-9FAD501BF8F4}" type="sibTrans" cxnId="{A74FB82C-7EFC-4C1C-8471-351A53673F71}">
      <dgm:prSet/>
      <dgm:spPr/>
      <dgm:t>
        <a:bodyPr/>
        <a:lstStyle/>
        <a:p>
          <a:endParaRPr lang="en-US"/>
        </a:p>
      </dgm:t>
    </dgm:pt>
    <dgm:pt modelId="{76F79892-C8B0-4C19-A260-2911588DA41B}">
      <dgm:prSet/>
      <dgm:spPr/>
      <dgm:t>
        <a:bodyPr/>
        <a:lstStyle/>
        <a:p>
          <a:r>
            <a:rPr lang="en-US" dirty="0"/>
            <a:t>Save</a:t>
          </a:r>
        </a:p>
      </dgm:t>
    </dgm:pt>
    <dgm:pt modelId="{9293DC34-F893-4D97-9316-40E30E65A63E}" type="parTrans" cxnId="{064DF663-2298-4F8B-ACBC-C7C84AF955BD}">
      <dgm:prSet/>
      <dgm:spPr/>
      <dgm:t>
        <a:bodyPr/>
        <a:lstStyle/>
        <a:p>
          <a:endParaRPr lang="en-US"/>
        </a:p>
      </dgm:t>
    </dgm:pt>
    <dgm:pt modelId="{024151C7-3DC3-4E09-BABC-31CB67B41362}" type="sibTrans" cxnId="{064DF663-2298-4F8B-ACBC-C7C84AF955BD}">
      <dgm:prSet/>
      <dgm:spPr/>
      <dgm:t>
        <a:bodyPr/>
        <a:lstStyle/>
        <a:p>
          <a:endParaRPr lang="en-US"/>
        </a:p>
      </dgm:t>
    </dgm:pt>
    <dgm:pt modelId="{934480DF-6BD6-48D6-B496-688217F8372E}">
      <dgm:prSet/>
      <dgm:spPr/>
      <dgm:t>
        <a:bodyPr/>
        <a:lstStyle/>
        <a:p>
          <a:r>
            <a:rPr lang="en-US" dirty="0"/>
            <a:t>Save profile using Password.</a:t>
          </a:r>
        </a:p>
      </dgm:t>
    </dgm:pt>
    <dgm:pt modelId="{4BBC9CAD-4B3A-4E67-BC77-68A8C0F37D0F}" type="parTrans" cxnId="{EF4C1FC5-7E1E-4F02-A67B-99D149152313}">
      <dgm:prSet/>
      <dgm:spPr/>
      <dgm:t>
        <a:bodyPr/>
        <a:lstStyle/>
        <a:p>
          <a:endParaRPr lang="en-US"/>
        </a:p>
      </dgm:t>
    </dgm:pt>
    <dgm:pt modelId="{B1C78927-A72B-4B09-AD78-4D7182375C87}" type="sibTrans" cxnId="{EF4C1FC5-7E1E-4F02-A67B-99D149152313}">
      <dgm:prSet/>
      <dgm:spPr/>
      <dgm:t>
        <a:bodyPr/>
        <a:lstStyle/>
        <a:p>
          <a:endParaRPr lang="en-US"/>
        </a:p>
      </dgm:t>
    </dgm:pt>
    <dgm:pt modelId="{58F031F5-135A-4774-80A5-EC817B8E95D8}" type="pres">
      <dgm:prSet presAssocID="{3F3E5474-98E3-496E-959F-43CCBE69A2E2}" presName="Name0" presStyleCnt="0">
        <dgm:presLayoutVars>
          <dgm:dir/>
          <dgm:animLvl val="lvl"/>
          <dgm:resizeHandles val="exact"/>
        </dgm:presLayoutVars>
      </dgm:prSet>
      <dgm:spPr/>
    </dgm:pt>
    <dgm:pt modelId="{22C8DD14-E1F3-4F2A-AE9A-DBAED7581596}" type="pres">
      <dgm:prSet presAssocID="{76F79892-C8B0-4C19-A260-2911588DA41B}" presName="boxAndChildren" presStyleCnt="0"/>
      <dgm:spPr/>
    </dgm:pt>
    <dgm:pt modelId="{4202FEBF-27B7-452D-801B-BAAB8873C22E}" type="pres">
      <dgm:prSet presAssocID="{76F79892-C8B0-4C19-A260-2911588DA41B}" presName="parentTextBox" presStyleLbl="alignNode1" presStyleIdx="0" presStyleCnt="3" custLinFactNeighborY="72"/>
      <dgm:spPr/>
    </dgm:pt>
    <dgm:pt modelId="{9D60F6AE-6C1A-40EB-9363-A27399643831}" type="pres">
      <dgm:prSet presAssocID="{76F79892-C8B0-4C19-A260-2911588DA41B}" presName="descendantBox" presStyleLbl="bgAccFollowNode1" presStyleIdx="0" presStyleCnt="3"/>
      <dgm:spPr/>
    </dgm:pt>
    <dgm:pt modelId="{ACE72893-B25C-4B08-BEE9-E288FC4EE5C4}" type="pres">
      <dgm:prSet presAssocID="{E1177335-F10B-4A52-BEB5-988E110A449A}" presName="sp" presStyleCnt="0"/>
      <dgm:spPr/>
    </dgm:pt>
    <dgm:pt modelId="{F12D1D4F-281C-420D-93CE-5BC538C847C3}" type="pres">
      <dgm:prSet presAssocID="{5C981463-DF42-4397-BE39-240851D68D77}" presName="arrowAndChildren" presStyleCnt="0"/>
      <dgm:spPr/>
    </dgm:pt>
    <dgm:pt modelId="{E68E5AFE-5678-45E5-920A-5F2DC4A70D96}" type="pres">
      <dgm:prSet presAssocID="{5C981463-DF42-4397-BE39-240851D68D77}" presName="parentTextArrow" presStyleLbl="node1" presStyleIdx="0" presStyleCnt="0"/>
      <dgm:spPr/>
    </dgm:pt>
    <dgm:pt modelId="{A3DCEFA8-2AF8-46E9-AFD5-D842FC7667F7}" type="pres">
      <dgm:prSet presAssocID="{5C981463-DF42-4397-BE39-240851D68D77}" presName="arrow" presStyleLbl="alignNode1" presStyleIdx="1" presStyleCnt="3"/>
      <dgm:spPr/>
    </dgm:pt>
    <dgm:pt modelId="{0C61D7F6-F858-4B33-BCED-1F9FDDB261A8}" type="pres">
      <dgm:prSet presAssocID="{5C981463-DF42-4397-BE39-240851D68D77}" presName="descendantArrow" presStyleLbl="bgAccFollowNode1" presStyleIdx="1" presStyleCnt="3"/>
      <dgm:spPr/>
    </dgm:pt>
    <dgm:pt modelId="{6035CFC1-EE34-486D-A654-24536A630F4A}" type="pres">
      <dgm:prSet presAssocID="{15129642-6A1F-4724-A4E5-B765617A6C5C}" presName="sp" presStyleCnt="0"/>
      <dgm:spPr/>
    </dgm:pt>
    <dgm:pt modelId="{CBBF4F62-32CF-4DDB-A845-3C06AEECEE1D}" type="pres">
      <dgm:prSet presAssocID="{8A6391B6-8537-4C62-8EC0-1E60A87D9EAE}" presName="arrowAndChildren" presStyleCnt="0"/>
      <dgm:spPr/>
    </dgm:pt>
    <dgm:pt modelId="{7AF7DB77-6EA4-4563-BD0E-0D828EE9DFD9}" type="pres">
      <dgm:prSet presAssocID="{8A6391B6-8537-4C62-8EC0-1E60A87D9EAE}" presName="parentTextArrow" presStyleLbl="node1" presStyleIdx="0" presStyleCnt="0"/>
      <dgm:spPr/>
    </dgm:pt>
    <dgm:pt modelId="{BE63EFC5-0E84-4692-89B3-538A097AF50A}" type="pres">
      <dgm:prSet presAssocID="{8A6391B6-8537-4C62-8EC0-1E60A87D9EAE}" presName="arrow" presStyleLbl="alignNode1" presStyleIdx="2" presStyleCnt="3"/>
      <dgm:spPr/>
    </dgm:pt>
    <dgm:pt modelId="{9DF745C4-1D24-4B14-90AE-B094D98E39C1}" type="pres">
      <dgm:prSet presAssocID="{8A6391B6-8537-4C62-8EC0-1E60A87D9EAE}" presName="descendantArrow" presStyleLbl="bgAccFollowNode1" presStyleIdx="2" presStyleCnt="3"/>
      <dgm:spPr/>
    </dgm:pt>
  </dgm:ptLst>
  <dgm:cxnLst>
    <dgm:cxn modelId="{FC077005-5A04-4B75-8FBC-C07E5C5B117D}" srcId="{3F3E5474-98E3-496E-959F-43CCBE69A2E2}" destId="{8A6391B6-8537-4C62-8EC0-1E60A87D9EAE}" srcOrd="0" destOrd="0" parTransId="{75CA759E-A36C-43FB-8D80-F98E0C5B8754}" sibTransId="{15129642-6A1F-4724-A4E5-B765617A6C5C}"/>
    <dgm:cxn modelId="{C566CA08-1F53-4FDD-BC0B-7B5B946A1E04}" type="presOf" srcId="{5C981463-DF42-4397-BE39-240851D68D77}" destId="{E68E5AFE-5678-45E5-920A-5F2DC4A70D96}" srcOrd="0" destOrd="0" presId="urn:microsoft.com/office/officeart/2016/7/layout/VerticalDownArrowProcess"/>
    <dgm:cxn modelId="{A00AD117-87A4-4107-974C-E4EFAA7F0690}" srcId="{8A6391B6-8537-4C62-8EC0-1E60A87D9EAE}" destId="{3B6F4D86-B0DC-4AA4-8D09-F4A6C56BE52F}" srcOrd="0" destOrd="0" parTransId="{EBBF2E3C-FB35-4B14-B4C4-48E7BFF9EAE9}" sibTransId="{1890EE10-C079-4283-87F8-0025464D1FCF}"/>
    <dgm:cxn modelId="{A74FB82C-7EFC-4C1C-8471-351A53673F71}" srcId="{5C981463-DF42-4397-BE39-240851D68D77}" destId="{9D5E1E51-2730-42E8-B6B2-2129D6D575C2}" srcOrd="0" destOrd="0" parTransId="{D9304C04-DB5E-4DED-B95C-C4E719B6D1C8}" sibTransId="{E77EA05B-1767-4B65-89BD-9FAD501BF8F4}"/>
    <dgm:cxn modelId="{602E5B38-1A0D-4CAD-AA64-27D394191642}" type="presOf" srcId="{3B6F4D86-B0DC-4AA4-8D09-F4A6C56BE52F}" destId="{9DF745C4-1D24-4B14-90AE-B094D98E39C1}" srcOrd="0" destOrd="0" presId="urn:microsoft.com/office/officeart/2016/7/layout/VerticalDownArrowProcess"/>
    <dgm:cxn modelId="{064DF663-2298-4F8B-ACBC-C7C84AF955BD}" srcId="{3F3E5474-98E3-496E-959F-43CCBE69A2E2}" destId="{76F79892-C8B0-4C19-A260-2911588DA41B}" srcOrd="2" destOrd="0" parTransId="{9293DC34-F893-4D97-9316-40E30E65A63E}" sibTransId="{024151C7-3DC3-4E09-BABC-31CB67B41362}"/>
    <dgm:cxn modelId="{8D53D868-0CD3-417A-857F-60737894F88E}" type="presOf" srcId="{9D5E1E51-2730-42E8-B6B2-2129D6D575C2}" destId="{0C61D7F6-F858-4B33-BCED-1F9FDDB261A8}" srcOrd="0" destOrd="0" presId="urn:microsoft.com/office/officeart/2016/7/layout/VerticalDownArrowProcess"/>
    <dgm:cxn modelId="{E90D2E55-2C39-46B0-A383-8C3C4000B619}" type="presOf" srcId="{8A6391B6-8537-4C62-8EC0-1E60A87D9EAE}" destId="{BE63EFC5-0E84-4692-89B3-538A097AF50A}" srcOrd="1" destOrd="0" presId="urn:microsoft.com/office/officeart/2016/7/layout/VerticalDownArrowProcess"/>
    <dgm:cxn modelId="{9239DB97-206A-4538-9612-A901B6C2E3EB}" type="presOf" srcId="{8A6391B6-8537-4C62-8EC0-1E60A87D9EAE}" destId="{7AF7DB77-6EA4-4563-BD0E-0D828EE9DFD9}" srcOrd="0" destOrd="0" presId="urn:microsoft.com/office/officeart/2016/7/layout/VerticalDownArrowProcess"/>
    <dgm:cxn modelId="{D00AC3A3-2630-4E52-8879-F4A2A0FF543D}" type="presOf" srcId="{5C981463-DF42-4397-BE39-240851D68D77}" destId="{A3DCEFA8-2AF8-46E9-AFD5-D842FC7667F7}" srcOrd="1" destOrd="0" presId="urn:microsoft.com/office/officeart/2016/7/layout/VerticalDownArrowProcess"/>
    <dgm:cxn modelId="{154703C4-3192-4116-B980-063768A47ECD}" type="presOf" srcId="{3F3E5474-98E3-496E-959F-43CCBE69A2E2}" destId="{58F031F5-135A-4774-80A5-EC817B8E95D8}" srcOrd="0" destOrd="0" presId="urn:microsoft.com/office/officeart/2016/7/layout/VerticalDownArrowProcess"/>
    <dgm:cxn modelId="{EF4C1FC5-7E1E-4F02-A67B-99D149152313}" srcId="{76F79892-C8B0-4C19-A260-2911588DA41B}" destId="{934480DF-6BD6-48D6-B496-688217F8372E}" srcOrd="0" destOrd="0" parTransId="{4BBC9CAD-4B3A-4E67-BC77-68A8C0F37D0F}" sibTransId="{B1C78927-A72B-4B09-AD78-4D7182375C87}"/>
    <dgm:cxn modelId="{CE731DDA-DAD7-4201-82FF-37B40FD5EEE1}" type="presOf" srcId="{76F79892-C8B0-4C19-A260-2911588DA41B}" destId="{4202FEBF-27B7-452D-801B-BAAB8873C22E}" srcOrd="0" destOrd="0" presId="urn:microsoft.com/office/officeart/2016/7/layout/VerticalDownArrowProcess"/>
    <dgm:cxn modelId="{09C997E2-07E6-4CF4-8451-C9B86AFD6251}" type="presOf" srcId="{934480DF-6BD6-48D6-B496-688217F8372E}" destId="{9D60F6AE-6C1A-40EB-9363-A27399643831}" srcOrd="0" destOrd="0" presId="urn:microsoft.com/office/officeart/2016/7/layout/VerticalDownArrowProcess"/>
    <dgm:cxn modelId="{E44A46FF-7FD6-49ED-9373-5172D4F7F6C1}" srcId="{3F3E5474-98E3-496E-959F-43CCBE69A2E2}" destId="{5C981463-DF42-4397-BE39-240851D68D77}" srcOrd="1" destOrd="0" parTransId="{72C6521C-C391-4145-B0DF-D633F91221DF}" sibTransId="{E1177335-F10B-4A52-BEB5-988E110A449A}"/>
    <dgm:cxn modelId="{6E8392EF-FB06-4890-AD15-41C177C18444}" type="presParOf" srcId="{58F031F5-135A-4774-80A5-EC817B8E95D8}" destId="{22C8DD14-E1F3-4F2A-AE9A-DBAED7581596}" srcOrd="0" destOrd="0" presId="urn:microsoft.com/office/officeart/2016/7/layout/VerticalDownArrowProcess"/>
    <dgm:cxn modelId="{38E8936F-5F8D-4E05-BDFE-870AD26F3A65}" type="presParOf" srcId="{22C8DD14-E1F3-4F2A-AE9A-DBAED7581596}" destId="{4202FEBF-27B7-452D-801B-BAAB8873C22E}" srcOrd="0" destOrd="0" presId="urn:microsoft.com/office/officeart/2016/7/layout/VerticalDownArrowProcess"/>
    <dgm:cxn modelId="{AB54ED29-1321-4549-A530-B5E3341A1D80}" type="presParOf" srcId="{22C8DD14-E1F3-4F2A-AE9A-DBAED7581596}" destId="{9D60F6AE-6C1A-40EB-9363-A27399643831}" srcOrd="1" destOrd="0" presId="urn:microsoft.com/office/officeart/2016/7/layout/VerticalDownArrowProcess"/>
    <dgm:cxn modelId="{0A05A0E3-CF99-4480-B2E9-60CE06EA89B7}" type="presParOf" srcId="{58F031F5-135A-4774-80A5-EC817B8E95D8}" destId="{ACE72893-B25C-4B08-BEE9-E288FC4EE5C4}" srcOrd="1" destOrd="0" presId="urn:microsoft.com/office/officeart/2016/7/layout/VerticalDownArrowProcess"/>
    <dgm:cxn modelId="{6962477D-DC35-43D7-9393-438B123162FB}" type="presParOf" srcId="{58F031F5-135A-4774-80A5-EC817B8E95D8}" destId="{F12D1D4F-281C-420D-93CE-5BC538C847C3}" srcOrd="2" destOrd="0" presId="urn:microsoft.com/office/officeart/2016/7/layout/VerticalDownArrowProcess"/>
    <dgm:cxn modelId="{2D74B6B0-417A-4802-BD42-36C5E5A8DED6}" type="presParOf" srcId="{F12D1D4F-281C-420D-93CE-5BC538C847C3}" destId="{E68E5AFE-5678-45E5-920A-5F2DC4A70D96}" srcOrd="0" destOrd="0" presId="urn:microsoft.com/office/officeart/2016/7/layout/VerticalDownArrowProcess"/>
    <dgm:cxn modelId="{589083E6-9EAE-43CA-9914-6199B01AD25E}" type="presParOf" srcId="{F12D1D4F-281C-420D-93CE-5BC538C847C3}" destId="{A3DCEFA8-2AF8-46E9-AFD5-D842FC7667F7}" srcOrd="1" destOrd="0" presId="urn:microsoft.com/office/officeart/2016/7/layout/VerticalDownArrowProcess"/>
    <dgm:cxn modelId="{FA7604F2-D5D4-4008-8F5F-8A9AE7FEE0EC}" type="presParOf" srcId="{F12D1D4F-281C-420D-93CE-5BC538C847C3}" destId="{0C61D7F6-F858-4B33-BCED-1F9FDDB261A8}" srcOrd="2" destOrd="0" presId="urn:microsoft.com/office/officeart/2016/7/layout/VerticalDownArrowProcess"/>
    <dgm:cxn modelId="{38BD9B13-DD61-409C-A336-96E264511CEF}" type="presParOf" srcId="{58F031F5-135A-4774-80A5-EC817B8E95D8}" destId="{6035CFC1-EE34-486D-A654-24536A630F4A}" srcOrd="3" destOrd="0" presId="urn:microsoft.com/office/officeart/2016/7/layout/VerticalDownArrowProcess"/>
    <dgm:cxn modelId="{BD7D4BA0-AE3B-4AB3-8E90-D7E1D57126D6}" type="presParOf" srcId="{58F031F5-135A-4774-80A5-EC817B8E95D8}" destId="{CBBF4F62-32CF-4DDB-A845-3C06AEECEE1D}" srcOrd="4" destOrd="0" presId="urn:microsoft.com/office/officeart/2016/7/layout/VerticalDownArrowProcess"/>
    <dgm:cxn modelId="{462C7015-C3B5-44A9-B9C2-0516CB9461C0}" type="presParOf" srcId="{CBBF4F62-32CF-4DDB-A845-3C06AEECEE1D}" destId="{7AF7DB77-6EA4-4563-BD0E-0D828EE9DFD9}" srcOrd="0" destOrd="0" presId="urn:microsoft.com/office/officeart/2016/7/layout/VerticalDownArrowProcess"/>
    <dgm:cxn modelId="{38C2C65F-9FC8-4018-9723-C0CCA77F47D2}" type="presParOf" srcId="{CBBF4F62-32CF-4DDB-A845-3C06AEECEE1D}" destId="{BE63EFC5-0E84-4692-89B3-538A097AF50A}" srcOrd="1" destOrd="0" presId="urn:microsoft.com/office/officeart/2016/7/layout/VerticalDownArrowProcess"/>
    <dgm:cxn modelId="{2A3D91FF-4730-46E7-B5DB-B20F0CDC1319}" type="presParOf" srcId="{CBBF4F62-32CF-4DDB-A845-3C06AEECEE1D}" destId="{9DF745C4-1D24-4B14-90AE-B094D98E39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E5474-98E3-496E-959F-43CCBE69A2E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391B6-8537-4C62-8EC0-1E60A87D9EAE}">
      <dgm:prSet/>
      <dgm:spPr/>
      <dgm:t>
        <a:bodyPr/>
        <a:lstStyle/>
        <a:p>
          <a:r>
            <a:rPr lang="en-US" dirty="0"/>
            <a:t>Attendance</a:t>
          </a:r>
        </a:p>
      </dgm:t>
    </dgm:pt>
    <dgm:pt modelId="{75CA759E-A36C-43FB-8D80-F98E0C5B8754}" type="parTrans" cxnId="{FC077005-5A04-4B75-8FBC-C07E5C5B117D}">
      <dgm:prSet/>
      <dgm:spPr/>
      <dgm:t>
        <a:bodyPr/>
        <a:lstStyle/>
        <a:p>
          <a:endParaRPr lang="en-US"/>
        </a:p>
      </dgm:t>
    </dgm:pt>
    <dgm:pt modelId="{15129642-6A1F-4724-A4E5-B765617A6C5C}" type="sibTrans" cxnId="{FC077005-5A04-4B75-8FBC-C07E5C5B117D}">
      <dgm:prSet/>
      <dgm:spPr/>
      <dgm:t>
        <a:bodyPr/>
        <a:lstStyle/>
        <a:p>
          <a:endParaRPr lang="en-US"/>
        </a:p>
      </dgm:t>
    </dgm:pt>
    <dgm:pt modelId="{3B6F4D86-B0DC-4AA4-8D09-F4A6C56BE52F}">
      <dgm:prSet/>
      <dgm:spPr/>
      <dgm:t>
        <a:bodyPr/>
        <a:lstStyle/>
        <a:p>
          <a:r>
            <a:rPr lang="en-US" dirty="0"/>
            <a:t>Take Attendance via Recognizing the Face.</a:t>
          </a:r>
        </a:p>
      </dgm:t>
    </dgm:pt>
    <dgm:pt modelId="{EBBF2E3C-FB35-4B14-B4C4-48E7BFF9EAE9}" type="parTrans" cxnId="{A00AD117-87A4-4107-974C-E4EFAA7F0690}">
      <dgm:prSet/>
      <dgm:spPr/>
      <dgm:t>
        <a:bodyPr/>
        <a:lstStyle/>
        <a:p>
          <a:endParaRPr lang="en-US"/>
        </a:p>
      </dgm:t>
    </dgm:pt>
    <dgm:pt modelId="{1890EE10-C079-4283-87F8-0025464D1FCF}" type="sibTrans" cxnId="{A00AD117-87A4-4107-974C-E4EFAA7F0690}">
      <dgm:prSet/>
      <dgm:spPr/>
      <dgm:t>
        <a:bodyPr/>
        <a:lstStyle/>
        <a:p>
          <a:endParaRPr lang="en-US"/>
        </a:p>
      </dgm:t>
    </dgm:pt>
    <dgm:pt modelId="{5C981463-DF42-4397-BE39-240851D68D77}">
      <dgm:prSet/>
      <dgm:spPr/>
      <dgm:t>
        <a:bodyPr/>
        <a:lstStyle/>
        <a:p>
          <a:r>
            <a:rPr lang="en-US" dirty="0"/>
            <a:t>Save</a:t>
          </a:r>
        </a:p>
      </dgm:t>
    </dgm:pt>
    <dgm:pt modelId="{72C6521C-C391-4145-B0DF-D633F91221DF}" type="parTrans" cxnId="{E44A46FF-7FD6-49ED-9373-5172D4F7F6C1}">
      <dgm:prSet/>
      <dgm:spPr/>
      <dgm:t>
        <a:bodyPr/>
        <a:lstStyle/>
        <a:p>
          <a:endParaRPr lang="en-US"/>
        </a:p>
      </dgm:t>
    </dgm:pt>
    <dgm:pt modelId="{E1177335-F10B-4A52-BEB5-988E110A449A}" type="sibTrans" cxnId="{E44A46FF-7FD6-49ED-9373-5172D4F7F6C1}">
      <dgm:prSet/>
      <dgm:spPr/>
      <dgm:t>
        <a:bodyPr/>
        <a:lstStyle/>
        <a:p>
          <a:endParaRPr lang="en-US"/>
        </a:p>
      </dgm:t>
    </dgm:pt>
    <dgm:pt modelId="{9D5E1E51-2730-42E8-B6B2-2129D6D575C2}">
      <dgm:prSet/>
      <dgm:spPr/>
      <dgm:t>
        <a:bodyPr/>
        <a:lstStyle/>
        <a:p>
          <a:r>
            <a:rPr lang="en-US" dirty="0"/>
            <a:t>Save Attendance.</a:t>
          </a:r>
        </a:p>
      </dgm:t>
    </dgm:pt>
    <dgm:pt modelId="{D9304C04-DB5E-4DED-B95C-C4E719B6D1C8}" type="parTrans" cxnId="{A74FB82C-7EFC-4C1C-8471-351A53673F71}">
      <dgm:prSet/>
      <dgm:spPr/>
      <dgm:t>
        <a:bodyPr/>
        <a:lstStyle/>
        <a:p>
          <a:endParaRPr lang="en-US"/>
        </a:p>
      </dgm:t>
    </dgm:pt>
    <dgm:pt modelId="{E77EA05B-1767-4B65-89BD-9FAD501BF8F4}" type="sibTrans" cxnId="{A74FB82C-7EFC-4C1C-8471-351A53673F71}">
      <dgm:prSet/>
      <dgm:spPr/>
      <dgm:t>
        <a:bodyPr/>
        <a:lstStyle/>
        <a:p>
          <a:endParaRPr lang="en-US"/>
        </a:p>
      </dgm:t>
    </dgm:pt>
    <dgm:pt modelId="{58F031F5-135A-4774-80A5-EC817B8E95D8}" type="pres">
      <dgm:prSet presAssocID="{3F3E5474-98E3-496E-959F-43CCBE69A2E2}" presName="Name0" presStyleCnt="0">
        <dgm:presLayoutVars>
          <dgm:dir/>
          <dgm:animLvl val="lvl"/>
          <dgm:resizeHandles val="exact"/>
        </dgm:presLayoutVars>
      </dgm:prSet>
      <dgm:spPr/>
    </dgm:pt>
    <dgm:pt modelId="{44D41594-7946-499D-8F2B-E1EBD1C6E03F}" type="pres">
      <dgm:prSet presAssocID="{5C981463-DF42-4397-BE39-240851D68D77}" presName="boxAndChildren" presStyleCnt="0"/>
      <dgm:spPr/>
    </dgm:pt>
    <dgm:pt modelId="{80386CA9-1F75-419F-A3F1-96FAAECAFC41}" type="pres">
      <dgm:prSet presAssocID="{5C981463-DF42-4397-BE39-240851D68D77}" presName="parentTextBox" presStyleLbl="alignNode1" presStyleIdx="0" presStyleCnt="2"/>
      <dgm:spPr/>
    </dgm:pt>
    <dgm:pt modelId="{4C565B3E-76C6-418A-BEFF-05349FBCD2F1}" type="pres">
      <dgm:prSet presAssocID="{5C981463-DF42-4397-BE39-240851D68D77}" presName="descendantBox" presStyleLbl="bgAccFollowNode1" presStyleIdx="0" presStyleCnt="2"/>
      <dgm:spPr/>
    </dgm:pt>
    <dgm:pt modelId="{6035CFC1-EE34-486D-A654-24536A630F4A}" type="pres">
      <dgm:prSet presAssocID="{15129642-6A1F-4724-A4E5-B765617A6C5C}" presName="sp" presStyleCnt="0"/>
      <dgm:spPr/>
    </dgm:pt>
    <dgm:pt modelId="{CBBF4F62-32CF-4DDB-A845-3C06AEECEE1D}" type="pres">
      <dgm:prSet presAssocID="{8A6391B6-8537-4C62-8EC0-1E60A87D9EAE}" presName="arrowAndChildren" presStyleCnt="0"/>
      <dgm:spPr/>
    </dgm:pt>
    <dgm:pt modelId="{7AF7DB77-6EA4-4563-BD0E-0D828EE9DFD9}" type="pres">
      <dgm:prSet presAssocID="{8A6391B6-8537-4C62-8EC0-1E60A87D9EAE}" presName="parentTextArrow" presStyleLbl="node1" presStyleIdx="0" presStyleCnt="0"/>
      <dgm:spPr/>
    </dgm:pt>
    <dgm:pt modelId="{BE63EFC5-0E84-4692-89B3-538A097AF50A}" type="pres">
      <dgm:prSet presAssocID="{8A6391B6-8537-4C62-8EC0-1E60A87D9EAE}" presName="arrow" presStyleLbl="alignNode1" presStyleIdx="1" presStyleCnt="2"/>
      <dgm:spPr/>
    </dgm:pt>
    <dgm:pt modelId="{9DF745C4-1D24-4B14-90AE-B094D98E39C1}" type="pres">
      <dgm:prSet presAssocID="{8A6391B6-8537-4C62-8EC0-1E60A87D9EAE}" presName="descendantArrow" presStyleLbl="bgAccFollowNode1" presStyleIdx="1" presStyleCnt="2" custScaleY="102244" custLinFactNeighborY="-1975"/>
      <dgm:spPr/>
    </dgm:pt>
  </dgm:ptLst>
  <dgm:cxnLst>
    <dgm:cxn modelId="{FC077005-5A04-4B75-8FBC-C07E5C5B117D}" srcId="{3F3E5474-98E3-496E-959F-43CCBE69A2E2}" destId="{8A6391B6-8537-4C62-8EC0-1E60A87D9EAE}" srcOrd="0" destOrd="0" parTransId="{75CA759E-A36C-43FB-8D80-F98E0C5B8754}" sibTransId="{15129642-6A1F-4724-A4E5-B765617A6C5C}"/>
    <dgm:cxn modelId="{A00AD117-87A4-4107-974C-E4EFAA7F0690}" srcId="{8A6391B6-8537-4C62-8EC0-1E60A87D9EAE}" destId="{3B6F4D86-B0DC-4AA4-8D09-F4A6C56BE52F}" srcOrd="0" destOrd="0" parTransId="{EBBF2E3C-FB35-4B14-B4C4-48E7BFF9EAE9}" sibTransId="{1890EE10-C079-4283-87F8-0025464D1FCF}"/>
    <dgm:cxn modelId="{A74FB82C-7EFC-4C1C-8471-351A53673F71}" srcId="{5C981463-DF42-4397-BE39-240851D68D77}" destId="{9D5E1E51-2730-42E8-B6B2-2129D6D575C2}" srcOrd="0" destOrd="0" parTransId="{D9304C04-DB5E-4DED-B95C-C4E719B6D1C8}" sibTransId="{E77EA05B-1767-4B65-89BD-9FAD501BF8F4}"/>
    <dgm:cxn modelId="{602E5B38-1A0D-4CAD-AA64-27D394191642}" type="presOf" srcId="{3B6F4D86-B0DC-4AA4-8D09-F4A6C56BE52F}" destId="{9DF745C4-1D24-4B14-90AE-B094D98E39C1}" srcOrd="0" destOrd="0" presId="urn:microsoft.com/office/officeart/2016/7/layout/VerticalDownArrowProcess"/>
    <dgm:cxn modelId="{E90D2E55-2C39-46B0-A383-8C3C4000B619}" type="presOf" srcId="{8A6391B6-8537-4C62-8EC0-1E60A87D9EAE}" destId="{BE63EFC5-0E84-4692-89B3-538A097AF50A}" srcOrd="1" destOrd="0" presId="urn:microsoft.com/office/officeart/2016/7/layout/VerticalDownArrowProcess"/>
    <dgm:cxn modelId="{D3E7E078-6E95-41AE-B4F6-6028D59733CC}" type="presOf" srcId="{9D5E1E51-2730-42E8-B6B2-2129D6D575C2}" destId="{4C565B3E-76C6-418A-BEFF-05349FBCD2F1}" srcOrd="0" destOrd="0" presId="urn:microsoft.com/office/officeart/2016/7/layout/VerticalDownArrowProcess"/>
    <dgm:cxn modelId="{8523AE5A-E0F1-4758-A8DF-9D9F85A20D3A}" type="presOf" srcId="{5C981463-DF42-4397-BE39-240851D68D77}" destId="{80386CA9-1F75-419F-A3F1-96FAAECAFC41}" srcOrd="0" destOrd="0" presId="urn:microsoft.com/office/officeart/2016/7/layout/VerticalDownArrowProcess"/>
    <dgm:cxn modelId="{9239DB97-206A-4538-9612-A901B6C2E3EB}" type="presOf" srcId="{8A6391B6-8537-4C62-8EC0-1E60A87D9EAE}" destId="{7AF7DB77-6EA4-4563-BD0E-0D828EE9DFD9}" srcOrd="0" destOrd="0" presId="urn:microsoft.com/office/officeart/2016/7/layout/VerticalDownArrowProcess"/>
    <dgm:cxn modelId="{154703C4-3192-4116-B980-063768A47ECD}" type="presOf" srcId="{3F3E5474-98E3-496E-959F-43CCBE69A2E2}" destId="{58F031F5-135A-4774-80A5-EC817B8E95D8}" srcOrd="0" destOrd="0" presId="urn:microsoft.com/office/officeart/2016/7/layout/VerticalDownArrowProcess"/>
    <dgm:cxn modelId="{E44A46FF-7FD6-49ED-9373-5172D4F7F6C1}" srcId="{3F3E5474-98E3-496E-959F-43CCBE69A2E2}" destId="{5C981463-DF42-4397-BE39-240851D68D77}" srcOrd="1" destOrd="0" parTransId="{72C6521C-C391-4145-B0DF-D633F91221DF}" sibTransId="{E1177335-F10B-4A52-BEB5-988E110A449A}"/>
    <dgm:cxn modelId="{36F44D33-B6F1-48E5-AAA4-6B60296BF723}" type="presParOf" srcId="{58F031F5-135A-4774-80A5-EC817B8E95D8}" destId="{44D41594-7946-499D-8F2B-E1EBD1C6E03F}" srcOrd="0" destOrd="0" presId="urn:microsoft.com/office/officeart/2016/7/layout/VerticalDownArrowProcess"/>
    <dgm:cxn modelId="{ACCEEE72-F3FF-4D37-A98B-0228347139DC}" type="presParOf" srcId="{44D41594-7946-499D-8F2B-E1EBD1C6E03F}" destId="{80386CA9-1F75-419F-A3F1-96FAAECAFC41}" srcOrd="0" destOrd="0" presId="urn:microsoft.com/office/officeart/2016/7/layout/VerticalDownArrowProcess"/>
    <dgm:cxn modelId="{CFB44F31-ECCB-4A26-805E-61F67618978C}" type="presParOf" srcId="{44D41594-7946-499D-8F2B-E1EBD1C6E03F}" destId="{4C565B3E-76C6-418A-BEFF-05349FBCD2F1}" srcOrd="1" destOrd="0" presId="urn:microsoft.com/office/officeart/2016/7/layout/VerticalDownArrowProcess"/>
    <dgm:cxn modelId="{38BD9B13-DD61-409C-A336-96E264511CEF}" type="presParOf" srcId="{58F031F5-135A-4774-80A5-EC817B8E95D8}" destId="{6035CFC1-EE34-486D-A654-24536A630F4A}" srcOrd="1" destOrd="0" presId="urn:microsoft.com/office/officeart/2016/7/layout/VerticalDownArrowProcess"/>
    <dgm:cxn modelId="{BD7D4BA0-AE3B-4AB3-8E90-D7E1D57126D6}" type="presParOf" srcId="{58F031F5-135A-4774-80A5-EC817B8E95D8}" destId="{CBBF4F62-32CF-4DDB-A845-3C06AEECEE1D}" srcOrd="2" destOrd="0" presId="urn:microsoft.com/office/officeart/2016/7/layout/VerticalDownArrowProcess"/>
    <dgm:cxn modelId="{462C7015-C3B5-44A9-B9C2-0516CB9461C0}" type="presParOf" srcId="{CBBF4F62-32CF-4DDB-A845-3C06AEECEE1D}" destId="{7AF7DB77-6EA4-4563-BD0E-0D828EE9DFD9}" srcOrd="0" destOrd="0" presId="urn:microsoft.com/office/officeart/2016/7/layout/VerticalDownArrowProcess"/>
    <dgm:cxn modelId="{38C2C65F-9FC8-4018-9723-C0CCA77F47D2}" type="presParOf" srcId="{CBBF4F62-32CF-4DDB-A845-3C06AEECEE1D}" destId="{BE63EFC5-0E84-4692-89B3-538A097AF50A}" srcOrd="1" destOrd="0" presId="urn:microsoft.com/office/officeart/2016/7/layout/VerticalDownArrowProcess"/>
    <dgm:cxn modelId="{2A3D91FF-4730-46E7-B5DB-B20F0CDC1319}" type="presParOf" srcId="{CBBF4F62-32CF-4DDB-A845-3C06AEECEE1D}" destId="{9DF745C4-1D24-4B14-90AE-B094D98E39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F8105-3619-4894-B3A7-0C1CF990D1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A8BA0-A01B-40F6-BB1D-FCEA3728E63C}" type="pres">
      <dgm:prSet presAssocID="{D8FF8105-3619-4894-B3A7-0C1CF990D1A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7E0165F-488F-4BE5-A61C-8E926F31018F}" type="presOf" srcId="{D8FF8105-3619-4894-B3A7-0C1CF990D1A8}" destId="{32CA8BA0-A01B-40F6-BB1D-FCEA3728E6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2FEBF-27B7-452D-801B-BAAB8873C22E}">
      <dsp:nvSpPr>
        <dsp:cNvPr id="0" name=""/>
        <dsp:cNvSpPr/>
      </dsp:nvSpPr>
      <dsp:spPr>
        <a:xfrm>
          <a:off x="0" y="3786557"/>
          <a:ext cx="2452180" cy="124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99" tIns="206248" rIns="174399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Save</a:t>
          </a:r>
        </a:p>
      </dsp:txBody>
      <dsp:txXfrm>
        <a:off x="0" y="3786557"/>
        <a:ext cx="2452180" cy="1242540"/>
      </dsp:txXfrm>
    </dsp:sp>
    <dsp:sp modelId="{9D60F6AE-6C1A-40EB-9363-A27399643831}">
      <dsp:nvSpPr>
        <dsp:cNvPr id="0" name=""/>
        <dsp:cNvSpPr/>
      </dsp:nvSpPr>
      <dsp:spPr>
        <a:xfrm>
          <a:off x="2452180" y="3785668"/>
          <a:ext cx="7356543" cy="1242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5" tIns="304800" rIns="1492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profile using Password.</a:t>
          </a:r>
        </a:p>
      </dsp:txBody>
      <dsp:txXfrm>
        <a:off x="2452180" y="3785668"/>
        <a:ext cx="7356543" cy="1242540"/>
      </dsp:txXfrm>
    </dsp:sp>
    <dsp:sp modelId="{A3DCEFA8-2AF8-46E9-AFD5-D842FC7667F7}">
      <dsp:nvSpPr>
        <dsp:cNvPr id="0" name=""/>
        <dsp:cNvSpPr/>
      </dsp:nvSpPr>
      <dsp:spPr>
        <a:xfrm rot="10800000">
          <a:off x="0" y="1893278"/>
          <a:ext cx="2452180" cy="19110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99" tIns="206248" rIns="174399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Face Detection</a:t>
          </a:r>
        </a:p>
      </dsp:txBody>
      <dsp:txXfrm rot="-10800000">
        <a:off x="0" y="1893278"/>
        <a:ext cx="2452180" cy="1242168"/>
      </dsp:txXfrm>
    </dsp:sp>
    <dsp:sp modelId="{0C61D7F6-F858-4B33-BCED-1F9FDDB261A8}">
      <dsp:nvSpPr>
        <dsp:cNvPr id="0" name=""/>
        <dsp:cNvSpPr/>
      </dsp:nvSpPr>
      <dsp:spPr>
        <a:xfrm>
          <a:off x="2452180" y="1893278"/>
          <a:ext cx="7356543" cy="1242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5" tIns="304800" rIns="1492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Capture Image.</a:t>
          </a:r>
        </a:p>
      </dsp:txBody>
      <dsp:txXfrm>
        <a:off x="2452180" y="1893278"/>
        <a:ext cx="7356543" cy="1242168"/>
      </dsp:txXfrm>
    </dsp:sp>
    <dsp:sp modelId="{BE63EFC5-0E84-4692-89B3-538A097AF50A}">
      <dsp:nvSpPr>
        <dsp:cNvPr id="0" name=""/>
        <dsp:cNvSpPr/>
      </dsp:nvSpPr>
      <dsp:spPr>
        <a:xfrm rot="10800000">
          <a:off x="0" y="888"/>
          <a:ext cx="2452180" cy="19110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99" tIns="206248" rIns="174399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Registration</a:t>
          </a:r>
        </a:p>
      </dsp:txBody>
      <dsp:txXfrm rot="-10800000">
        <a:off x="0" y="888"/>
        <a:ext cx="2452180" cy="1242168"/>
      </dsp:txXfrm>
    </dsp:sp>
    <dsp:sp modelId="{9DF745C4-1D24-4B14-90AE-B094D98E39C1}">
      <dsp:nvSpPr>
        <dsp:cNvPr id="0" name=""/>
        <dsp:cNvSpPr/>
      </dsp:nvSpPr>
      <dsp:spPr>
        <a:xfrm>
          <a:off x="2452180" y="888"/>
          <a:ext cx="7356543" cy="1242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5" tIns="304800" rIns="1492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Register yourself using Id and Name.</a:t>
          </a:r>
        </a:p>
      </dsp:txBody>
      <dsp:txXfrm>
        <a:off x="2452180" y="888"/>
        <a:ext cx="7356543" cy="1242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86CA9-1F75-419F-A3F1-96FAAECAFC41}">
      <dsp:nvSpPr>
        <dsp:cNvPr id="0" name=""/>
        <dsp:cNvSpPr/>
      </dsp:nvSpPr>
      <dsp:spPr>
        <a:xfrm>
          <a:off x="0" y="2665814"/>
          <a:ext cx="2282927" cy="1737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62" tIns="234696" rIns="16236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Save</a:t>
          </a:r>
        </a:p>
      </dsp:txBody>
      <dsp:txXfrm>
        <a:off x="0" y="2665814"/>
        <a:ext cx="2282927" cy="1737326"/>
      </dsp:txXfrm>
    </dsp:sp>
    <dsp:sp modelId="{4C565B3E-76C6-418A-BEFF-05349FBCD2F1}">
      <dsp:nvSpPr>
        <dsp:cNvPr id="0" name=""/>
        <dsp:cNvSpPr/>
      </dsp:nvSpPr>
      <dsp:spPr>
        <a:xfrm>
          <a:off x="2282927" y="2665814"/>
          <a:ext cx="6848783" cy="1737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26" tIns="304800" rIns="1389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Attendance.</a:t>
          </a:r>
        </a:p>
      </dsp:txBody>
      <dsp:txXfrm>
        <a:off x="2282927" y="2665814"/>
        <a:ext cx="6848783" cy="1737326"/>
      </dsp:txXfrm>
    </dsp:sp>
    <dsp:sp modelId="{BE63EFC5-0E84-4692-89B3-538A097AF50A}">
      <dsp:nvSpPr>
        <dsp:cNvPr id="0" name=""/>
        <dsp:cNvSpPr/>
      </dsp:nvSpPr>
      <dsp:spPr>
        <a:xfrm rot="10800000">
          <a:off x="0" y="19866"/>
          <a:ext cx="2282927" cy="2672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62" tIns="234696" rIns="16236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Attendance</a:t>
          </a:r>
        </a:p>
      </dsp:txBody>
      <dsp:txXfrm rot="-10800000">
        <a:off x="0" y="19866"/>
        <a:ext cx="2282927" cy="1736805"/>
      </dsp:txXfrm>
    </dsp:sp>
    <dsp:sp modelId="{9DF745C4-1D24-4B14-90AE-B094D98E39C1}">
      <dsp:nvSpPr>
        <dsp:cNvPr id="0" name=""/>
        <dsp:cNvSpPr/>
      </dsp:nvSpPr>
      <dsp:spPr>
        <a:xfrm>
          <a:off x="2282927" y="0"/>
          <a:ext cx="6848783" cy="1775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26" tIns="304800" rIns="1389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Take Attendance via Recognizing the Face.</a:t>
          </a:r>
        </a:p>
      </dsp:txBody>
      <dsp:txXfrm>
        <a:off x="2282927" y="0"/>
        <a:ext cx="6848783" cy="177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5F0D-7456-AF8C-7831-B8DA56B2D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1D54F-29C1-F1B0-3246-283E037F3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F867-C6DB-44C2-03C9-83342675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D80F-9D2A-17B2-1504-58D0D2CD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90EE-43E4-E2AC-4DB3-CE29BC13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2C-63D5-AD0D-DD50-27B4F995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EF3D9-8F48-B5A1-6E11-0DBDB6F4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A468-7FFB-1898-8B91-EB1BD07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678A-ABDE-598C-40FC-609E706B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5286-5F13-4474-3CD9-6BFCD71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C44C-6FF2-7E87-2AC2-C9FC40780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99794-71F7-B59A-E0AA-CB6D7102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B6D9-D452-2A05-D0C7-2879670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B5BC-F63A-D9E2-0C4E-45A1D8B4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B816-A598-FBED-7EDB-A8FF592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B8E4-A848-E48A-B047-AB586A17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0E71-7F5C-DF2D-CF45-0824021B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7FBD-D931-697C-FC0B-2C39B82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D413-DC19-1E8F-7BB2-E7166446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7AA1-B730-83ED-D601-0B3128B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401A-ADE1-57FD-C8AF-BA2B166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858F6-F381-B65C-7DD2-8BECDD13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14A4-3601-F8EE-FDB3-70297F7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17E4-F121-1555-97A2-D55685F5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CF5E-09F8-4820-356D-61E908B5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BB4-151E-1C4F-A8AB-001093C1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360F-3105-151F-0CFA-F991D6697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76CD-482C-7602-2528-03629A46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179F-823D-2BE5-F74C-24EC7618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682A-0DE9-D7DB-DB05-2909A151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ECB4-C9E0-809F-0EC1-B5965C3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C0D5-CABE-7A4B-6B01-F5E1E0C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DF8A-E0C2-992A-2418-F433C82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6FD6-183D-67C8-C85E-761AABCC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048D7-B23A-37E6-B4BE-4DB80071B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DCAF3-6BE0-F30A-5F83-B944C2E42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FFBE4-55F6-5A02-7ED8-90AFCBC1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E67E7-A185-1736-307B-2F74C94A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184B3-C4A6-DF55-DCAC-5A8E52D1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7047-4F67-3DB3-7905-9066CE6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B9C81-F699-1A3C-4A5D-434602D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66CEC-1F1B-CFD0-2787-9B9EE830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537F8-58C6-2DC9-0F6E-39CE3DB3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167B7-71C8-47AA-3E22-68323716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8CB6-7744-E377-E0DC-0610169D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CEB98-010C-B9F6-65E2-CAA91F9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E247-6679-A828-530D-694ABCE0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C8D1-5DA5-67B7-5D95-FF00DD7A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1DB1-8BD6-0DB5-B984-FBCA2B24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50D8-7763-BC53-7C6F-D87B8A05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4CA5-C29A-B236-8F32-50B34CD6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8B96-1570-3773-6E61-A572EB3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3FB9-3959-89C7-3238-76BEAD8F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02E2D-4079-8BC4-057B-BA9789BDB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3DE5D-C15D-2517-0378-A5132BDB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C35B-66BA-D8D0-EEC7-C2DB789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5F076-D426-C190-3688-E723D441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8032-0EBD-2CEC-ED3B-3C11CED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83C7C-73CB-6711-F78A-1DA64979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B43F-A143-495E-215A-6494381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0EDE-6BA0-D69B-E0BA-321C1179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CEDC-1A93-3DF0-102E-D9C7F108A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BC92-8B91-9222-A0D6-17359A31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computerworld.com/article/3465129/nt-govt-earmarks-funds-for-facial-recognition-system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connectedremag.com/newsletter/is-facial-recognition-technology-a-no-go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13DC2-28E6-FF77-53FD-5EA61513F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Face Recognition and tracking Attendance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0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DA0CB3A-4FBF-14EB-C01B-A467659DC9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Save Attendance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721EB-4406-C098-652D-0D274D6F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1870"/>
            <a:ext cx="9436510" cy="5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5FA3-E378-D300-03BA-E6AE10F0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400301"/>
            <a:ext cx="5561938" cy="3781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Arc 3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20C50-52AF-DBA2-D6B6-5E0808A1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"/>
            <a:ext cx="12192001" cy="68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7BF59-794A-9499-8C23-0793C3A9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AA3DB-C355-6B73-A153-1EF27E551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6" y="1395211"/>
            <a:ext cx="11033008" cy="49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C7D5-94D8-024F-1D63-5460BB13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782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5BF6-DF2D-A01E-9C73-762B4869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2A33EB50-8F48-94D8-0AC0-7C124B941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667538"/>
              </p:ext>
            </p:extLst>
          </p:nvPr>
        </p:nvGraphicFramePr>
        <p:xfrm>
          <a:off x="554476" y="1254869"/>
          <a:ext cx="9808724" cy="502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196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Box 9">
            <a:extLst>
              <a:ext uri="{FF2B5EF4-FFF2-40B4-BE49-F238E27FC236}">
                <a16:creationId xmlns:a16="http://schemas.microsoft.com/office/drawing/2014/main" id="{A6F1AEE8-439F-8CA7-5E0A-A8B0D4927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972536"/>
              </p:ext>
            </p:extLst>
          </p:nvPr>
        </p:nvGraphicFramePr>
        <p:xfrm>
          <a:off x="838199" y="365125"/>
          <a:ext cx="9131711" cy="44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47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C70B-06D7-FA5C-4AF6-7092795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80813C-662D-1E09-FCE3-7152431E1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7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A24A64-3A53-AFA2-BFAC-0C6585F63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3" y="1459229"/>
            <a:ext cx="10203427" cy="47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9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A3DE-911A-EAA0-6634-F7BF726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1"/>
            <a:ext cx="10515600" cy="1325563"/>
          </a:xfrm>
        </p:spPr>
        <p:txBody>
          <a:bodyPr/>
          <a:lstStyle/>
          <a:p>
            <a:r>
              <a:rPr lang="en-US" b="1" dirty="0"/>
              <a:t>Face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B7363-3AC4-CF81-9C11-A90BF0DC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1386348"/>
            <a:ext cx="10156722" cy="49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3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71747-1FF2-8FFB-B3FC-4B5C4FDF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Save</a:t>
            </a:r>
            <a:r>
              <a:rPr lang="en-US" dirty="0"/>
              <a:t> </a:t>
            </a:r>
            <a:r>
              <a:rPr lang="en-US" b="1" dirty="0"/>
              <a:t>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A3AF7-E115-8477-E318-70D8E1538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>
          <a:xfrm>
            <a:off x="1199535" y="1386348"/>
            <a:ext cx="10068232" cy="48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17B9-0461-7903-4675-43421592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6314"/>
            <a:ext cx="5120561" cy="1325563"/>
          </a:xfrm>
        </p:spPr>
        <p:txBody>
          <a:bodyPr>
            <a:normAutofit/>
          </a:bodyPr>
          <a:lstStyle/>
          <a:p>
            <a:r>
              <a:rPr lang="en-US" b="1" dirty="0"/>
              <a:t>Face Recognition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85CDDA-EE6C-7A5C-1BE9-B4A93CBF1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" y="1838632"/>
            <a:ext cx="4877178" cy="4039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0460E5-32EC-EE92-C01F-A744CF45C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53" y="1838632"/>
            <a:ext cx="5810659" cy="4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Face Recognition and tracking Attendance</vt:lpstr>
      <vt:lpstr>PowerPoint Presentation</vt:lpstr>
      <vt:lpstr>GUI</vt:lpstr>
      <vt:lpstr>Demo</vt:lpstr>
      <vt:lpstr>PowerPoint Presentation</vt:lpstr>
      <vt:lpstr>Registration</vt:lpstr>
      <vt:lpstr>Face Detection</vt:lpstr>
      <vt:lpstr>Save Profile</vt:lpstr>
      <vt:lpstr>Face Recognition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AKV Extension</dc:title>
  <dc:creator>Sarvesh Arora</dc:creator>
  <cp:lastModifiedBy>PRABHAKAR JHA</cp:lastModifiedBy>
  <cp:revision>7</cp:revision>
  <dcterms:created xsi:type="dcterms:W3CDTF">2022-06-18T10:22:03Z</dcterms:created>
  <dcterms:modified xsi:type="dcterms:W3CDTF">2023-08-19T06:59:55Z</dcterms:modified>
</cp:coreProperties>
</file>