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8" r:id="rId3"/>
    <p:sldId id="299" r:id="rId4"/>
    <p:sldId id="259" r:id="rId5"/>
    <p:sldId id="260" r:id="rId6"/>
    <p:sldId id="261" r:id="rId7"/>
    <p:sldId id="295" r:id="rId8"/>
    <p:sldId id="264" r:id="rId9"/>
    <p:sldId id="265" r:id="rId10"/>
    <p:sldId id="266" r:id="rId11"/>
    <p:sldId id="267" r:id="rId12"/>
    <p:sldId id="268" r:id="rId13"/>
    <p:sldId id="269" r:id="rId14"/>
    <p:sldId id="270" r:id="rId15"/>
    <p:sldId id="271" r:id="rId16"/>
    <p:sldId id="272" r:id="rId17"/>
    <p:sldId id="276" r:id="rId18"/>
    <p:sldId id="275" r:id="rId19"/>
    <p:sldId id="274" r:id="rId20"/>
    <p:sldId id="278" r:id="rId21"/>
    <p:sldId id="280" r:id="rId22"/>
    <p:sldId id="281" r:id="rId23"/>
    <p:sldId id="282" r:id="rId24"/>
    <p:sldId id="283" r:id="rId25"/>
    <p:sldId id="284" r:id="rId26"/>
    <p:sldId id="285" r:id="rId27"/>
    <p:sldId id="286" r:id="rId28"/>
    <p:sldId id="287" r:id="rId29"/>
    <p:sldId id="291" r:id="rId30"/>
    <p:sldId id="288" r:id="rId31"/>
    <p:sldId id="290" r:id="rId32"/>
    <p:sldId id="292"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varScale="1">
        <p:scale>
          <a:sx n="80" d="100"/>
          <a:sy n="80" d="100"/>
        </p:scale>
        <p:origin x="77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11BEC843-E8ED-491E-B89B-FB3DCCC39390}"/>
    <pc:docChg chg="undo custSel addSld delSld modSld modMainMaster">
      <pc:chgData name="Nethravathi S" userId="b30c3150b1c7e5fb" providerId="LiveId" clId="{11BEC843-E8ED-491E-B89B-FB3DCCC39390}" dt="2021-11-26T07:33:53.880" v="2482" actId="20577"/>
      <pc:docMkLst>
        <pc:docMk/>
      </pc:docMkLst>
      <pc:sldChg chg="addSp delSp modSp mod setBg">
        <pc:chgData name="Nethravathi S" userId="b30c3150b1c7e5fb" providerId="LiveId" clId="{11BEC843-E8ED-491E-B89B-FB3DCCC39390}" dt="2021-11-25T16:46:11.889" v="403" actId="478"/>
        <pc:sldMkLst>
          <pc:docMk/>
          <pc:sldMk cId="2107666072" sldId="256"/>
        </pc:sldMkLst>
        <pc:spChg chg="del mod">
          <ac:chgData name="Nethravathi S" userId="b30c3150b1c7e5fb" providerId="LiveId" clId="{11BEC843-E8ED-491E-B89B-FB3DCCC39390}" dt="2021-11-25T15:27:20.017" v="9" actId="478"/>
          <ac:spMkLst>
            <pc:docMk/>
            <pc:sldMk cId="2107666072" sldId="256"/>
            <ac:spMk id="2" creationId="{1AE82CF7-8BB4-41BC-8236-AF8D21F2BB8E}"/>
          </ac:spMkLst>
        </pc:spChg>
        <pc:spChg chg="del mod">
          <ac:chgData name="Nethravathi S" userId="b30c3150b1c7e5fb" providerId="LiveId" clId="{11BEC843-E8ED-491E-B89B-FB3DCCC39390}" dt="2021-11-25T15:27:13.177" v="5" actId="478"/>
          <ac:spMkLst>
            <pc:docMk/>
            <pc:sldMk cId="2107666072" sldId="256"/>
            <ac:spMk id="3" creationId="{CC5BD2C1-5420-4444-B595-5D213AFDBB60}"/>
          </ac:spMkLst>
        </pc:spChg>
        <pc:spChg chg="del mod">
          <ac:chgData name="Nethravathi S" userId="b30c3150b1c7e5fb" providerId="LiveId" clId="{11BEC843-E8ED-491E-B89B-FB3DCCC39390}" dt="2021-11-25T15:27:09.793" v="2" actId="478"/>
          <ac:spMkLst>
            <pc:docMk/>
            <pc:sldMk cId="2107666072" sldId="256"/>
            <ac:spMk id="5" creationId="{C9345AAD-3BAB-419F-9759-172BC68FD59B}"/>
          </ac:spMkLst>
        </pc:spChg>
        <pc:spChg chg="add mod">
          <ac:chgData name="Nethravathi S" userId="b30c3150b1c7e5fb" providerId="LiveId" clId="{11BEC843-E8ED-491E-B89B-FB3DCCC39390}" dt="2021-11-25T15:30:41.384" v="83" actId="207"/>
          <ac:spMkLst>
            <pc:docMk/>
            <pc:sldMk cId="2107666072" sldId="256"/>
            <ac:spMk id="6" creationId="{F4CCC374-E49C-4494-A74A-831F58302C49}"/>
          </ac:spMkLst>
        </pc:spChg>
        <pc:spChg chg="add mod">
          <ac:chgData name="Nethravathi S" userId="b30c3150b1c7e5fb" providerId="LiveId" clId="{11BEC843-E8ED-491E-B89B-FB3DCCC39390}" dt="2021-11-25T15:28:31.502" v="21" actId="115"/>
          <ac:spMkLst>
            <pc:docMk/>
            <pc:sldMk cId="2107666072" sldId="256"/>
            <ac:spMk id="8" creationId="{45963F3A-C6AF-48A9-9A00-592DE82137E6}"/>
          </ac:spMkLst>
        </pc:spChg>
        <pc:spChg chg="del mod">
          <ac:chgData name="Nethravathi S" userId="b30c3150b1c7e5fb" providerId="LiveId" clId="{11BEC843-E8ED-491E-B89B-FB3DCCC39390}" dt="2021-11-25T15:27:16.981" v="7" actId="478"/>
          <ac:spMkLst>
            <pc:docMk/>
            <pc:sldMk cId="2107666072" sldId="256"/>
            <ac:spMk id="10" creationId="{5F93EE06-F278-4DD5-A6B2-E2FFABBE7196}"/>
          </ac:spMkLst>
        </pc:spChg>
        <pc:picChg chg="del">
          <ac:chgData name="Nethravathi S" userId="b30c3150b1c7e5fb" providerId="LiveId" clId="{11BEC843-E8ED-491E-B89B-FB3DCCC39390}" dt="2021-11-25T15:27:05.270" v="0" actId="478"/>
          <ac:picMkLst>
            <pc:docMk/>
            <pc:sldMk cId="2107666072" sldId="256"/>
            <ac:picMk id="9" creationId="{D201F988-8D4C-4189-B83F-1431BCA39417}"/>
          </ac:picMkLst>
        </pc:picChg>
        <pc:picChg chg="add del mod">
          <ac:chgData name="Nethravathi S" userId="b30c3150b1c7e5fb" providerId="LiveId" clId="{11BEC843-E8ED-491E-B89B-FB3DCCC39390}" dt="2021-11-25T16:46:11.889" v="403" actId="478"/>
          <ac:picMkLst>
            <pc:docMk/>
            <pc:sldMk cId="2107666072" sldId="256"/>
            <ac:picMk id="2050" creationId="{2E83E232-D62E-4C42-928C-CB381B7CB180}"/>
          </ac:picMkLst>
        </pc:picChg>
      </pc:sldChg>
      <pc:sldChg chg="delSp modSp del mod setBg">
        <pc:chgData name="Nethravathi S" userId="b30c3150b1c7e5fb" providerId="LiveId" clId="{11BEC843-E8ED-491E-B89B-FB3DCCC39390}" dt="2021-11-25T16:21:56.126" v="153" actId="47"/>
        <pc:sldMkLst>
          <pc:docMk/>
          <pc:sldMk cId="1261957284" sldId="257"/>
        </pc:sldMkLst>
        <pc:spChg chg="del mod">
          <ac:chgData name="Nethravathi S" userId="b30c3150b1c7e5fb" providerId="LiveId" clId="{11BEC843-E8ED-491E-B89B-FB3DCCC39390}" dt="2021-11-25T16:21:49.212" v="150" actId="478"/>
          <ac:spMkLst>
            <pc:docMk/>
            <pc:sldMk cId="1261957284" sldId="257"/>
            <ac:spMk id="4" creationId="{1D69BC16-2377-431A-A8AD-94A3F32FD7C6}"/>
          </ac:spMkLst>
        </pc:spChg>
        <pc:spChg chg="del mod">
          <ac:chgData name="Nethravathi S" userId="b30c3150b1c7e5fb" providerId="LiveId" clId="{11BEC843-E8ED-491E-B89B-FB3DCCC39390}" dt="2021-11-25T16:21:52.503" v="152" actId="478"/>
          <ac:spMkLst>
            <pc:docMk/>
            <pc:sldMk cId="1261957284" sldId="257"/>
            <ac:spMk id="6" creationId="{F6A85C9C-9B2B-411E-B407-3E9DBAC0DE88}"/>
          </ac:spMkLst>
        </pc:spChg>
      </pc:sldChg>
      <pc:sldChg chg="addSp delSp modSp del mod setBg">
        <pc:chgData name="Nethravathi S" userId="b30c3150b1c7e5fb" providerId="LiveId" clId="{11BEC843-E8ED-491E-B89B-FB3DCCC39390}" dt="2021-11-25T16:22:02.084" v="154" actId="47"/>
        <pc:sldMkLst>
          <pc:docMk/>
          <pc:sldMk cId="230426747" sldId="258"/>
        </pc:sldMkLst>
        <pc:spChg chg="mod">
          <ac:chgData name="Nethravathi S" userId="b30c3150b1c7e5fb" providerId="LiveId" clId="{11BEC843-E8ED-491E-B89B-FB3DCCC39390}" dt="2021-11-25T16:21:14.183" v="142" actId="207"/>
          <ac:spMkLst>
            <pc:docMk/>
            <pc:sldMk cId="230426747" sldId="258"/>
            <ac:spMk id="2" creationId="{FCDFAA4D-CA8D-4E2B-9158-2963B785BBEC}"/>
          </ac:spMkLst>
        </pc:spChg>
        <pc:spChg chg="del mod">
          <ac:chgData name="Nethravathi S" userId="b30c3150b1c7e5fb" providerId="LiveId" clId="{11BEC843-E8ED-491E-B89B-FB3DCCC39390}" dt="2021-11-25T16:16:34.516" v="97"/>
          <ac:spMkLst>
            <pc:docMk/>
            <pc:sldMk cId="230426747" sldId="258"/>
            <ac:spMk id="3" creationId="{75D42639-49F9-4D23-AC89-B00ED3A75D8B}"/>
          </ac:spMkLst>
        </pc:spChg>
        <pc:spChg chg="add del mod">
          <ac:chgData name="Nethravathi S" userId="b30c3150b1c7e5fb" providerId="LiveId" clId="{11BEC843-E8ED-491E-B89B-FB3DCCC39390}" dt="2021-11-25T16:21:13.953" v="141" actId="22"/>
          <ac:spMkLst>
            <pc:docMk/>
            <pc:sldMk cId="230426747" sldId="258"/>
            <ac:spMk id="5" creationId="{B56A13B0-27FB-4FF9-A887-22633C3FABEB}"/>
          </ac:spMkLst>
        </pc:spChg>
      </pc:sldChg>
      <pc:sldChg chg="addSp delSp modSp mod">
        <pc:chgData name="Nethravathi S" userId="b30c3150b1c7e5fb" providerId="LiveId" clId="{11BEC843-E8ED-491E-B89B-FB3DCCC39390}" dt="2021-11-25T16:51:33.115" v="450" actId="14100"/>
        <pc:sldMkLst>
          <pc:docMk/>
          <pc:sldMk cId="3115936130" sldId="259"/>
        </pc:sldMkLst>
        <pc:spChg chg="mod">
          <ac:chgData name="Nethravathi S" userId="b30c3150b1c7e5fb" providerId="LiveId" clId="{11BEC843-E8ED-491E-B89B-FB3DCCC39390}" dt="2021-11-25T16:50:45.822" v="445" actId="14100"/>
          <ac:spMkLst>
            <pc:docMk/>
            <pc:sldMk cId="3115936130" sldId="259"/>
            <ac:spMk id="2" creationId="{D6232901-3613-47D2-9F86-37195051ABCD}"/>
          </ac:spMkLst>
        </pc:spChg>
        <pc:spChg chg="mod">
          <ac:chgData name="Nethravathi S" userId="b30c3150b1c7e5fb" providerId="LiveId" clId="{11BEC843-E8ED-491E-B89B-FB3DCCC39390}" dt="2021-11-25T16:51:33.115" v="450" actId="14100"/>
          <ac:spMkLst>
            <pc:docMk/>
            <pc:sldMk cId="3115936130" sldId="259"/>
            <ac:spMk id="3" creationId="{CA0EF478-34CC-43C8-9A71-6B1050E78705}"/>
          </ac:spMkLst>
        </pc:spChg>
        <pc:spChg chg="add mod">
          <ac:chgData name="Nethravathi S" userId="b30c3150b1c7e5fb" providerId="LiveId" clId="{11BEC843-E8ED-491E-B89B-FB3DCCC39390}" dt="2021-11-25T16:51:12.821" v="448" actId="14100"/>
          <ac:spMkLst>
            <pc:docMk/>
            <pc:sldMk cId="3115936130" sldId="259"/>
            <ac:spMk id="7" creationId="{890DF3B1-9751-462E-B552-064982E0D292}"/>
          </ac:spMkLst>
        </pc:spChg>
        <pc:picChg chg="del mod">
          <ac:chgData name="Nethravathi S" userId="b30c3150b1c7e5fb" providerId="LiveId" clId="{11BEC843-E8ED-491E-B89B-FB3DCCC39390}" dt="2021-11-25T16:32:14.302" v="273" actId="478"/>
          <ac:picMkLst>
            <pc:docMk/>
            <pc:sldMk cId="3115936130" sldId="259"/>
            <ac:picMk id="5" creationId="{653D27AA-18A8-4B9B-BE5D-08664A8AD686}"/>
          </ac:picMkLst>
        </pc:picChg>
        <pc:picChg chg="add del mod">
          <ac:chgData name="Nethravathi S" userId="b30c3150b1c7e5fb" providerId="LiveId" clId="{11BEC843-E8ED-491E-B89B-FB3DCCC39390}" dt="2021-11-25T16:47:40.831" v="407" actId="21"/>
          <ac:picMkLst>
            <pc:docMk/>
            <pc:sldMk cId="3115936130" sldId="259"/>
            <ac:picMk id="6" creationId="{CD49DC4A-A572-4873-9A42-CADB96DE23DA}"/>
          </ac:picMkLst>
        </pc:picChg>
        <pc:picChg chg="add mod">
          <ac:chgData name="Nethravathi S" userId="b30c3150b1c7e5fb" providerId="LiveId" clId="{11BEC843-E8ED-491E-B89B-FB3DCCC39390}" dt="2021-11-25T16:50:10.497" v="443" actId="1076"/>
          <ac:picMkLst>
            <pc:docMk/>
            <pc:sldMk cId="3115936130" sldId="259"/>
            <ac:picMk id="8" creationId="{108A6612-39BB-4456-B190-27A20BD3876A}"/>
          </ac:picMkLst>
        </pc:picChg>
      </pc:sldChg>
      <pc:sldChg chg="addSp delSp modSp mod">
        <pc:chgData name="Nethravathi S" userId="b30c3150b1c7e5fb" providerId="LiveId" clId="{11BEC843-E8ED-491E-B89B-FB3DCCC39390}" dt="2021-11-25T16:51:47.168" v="451" actId="207"/>
        <pc:sldMkLst>
          <pc:docMk/>
          <pc:sldMk cId="2057397313" sldId="260"/>
        </pc:sldMkLst>
        <pc:spChg chg="mod">
          <ac:chgData name="Nethravathi S" userId="b30c3150b1c7e5fb" providerId="LiveId" clId="{11BEC843-E8ED-491E-B89B-FB3DCCC39390}" dt="2021-11-25T16:51:47.168" v="451" actId="207"/>
          <ac:spMkLst>
            <pc:docMk/>
            <pc:sldMk cId="2057397313" sldId="260"/>
            <ac:spMk id="2" creationId="{0856EF61-66EA-46A7-BEA5-CF3AF0E197A9}"/>
          </ac:spMkLst>
        </pc:spChg>
        <pc:spChg chg="add del mod">
          <ac:chgData name="Nethravathi S" userId="b30c3150b1c7e5fb" providerId="LiveId" clId="{11BEC843-E8ED-491E-B89B-FB3DCCC39390}" dt="2021-11-25T16:49:40.279" v="437" actId="14100"/>
          <ac:spMkLst>
            <pc:docMk/>
            <pc:sldMk cId="2057397313" sldId="260"/>
            <ac:spMk id="3" creationId="{7F6F7B2E-9B57-4A0D-87F4-7C90E773CE0B}"/>
          </ac:spMkLst>
        </pc:spChg>
        <pc:spChg chg="add mod">
          <ac:chgData name="Nethravathi S" userId="b30c3150b1c7e5fb" providerId="LiveId" clId="{11BEC843-E8ED-491E-B89B-FB3DCCC39390}" dt="2021-11-25T16:49:47.725" v="438" actId="14100"/>
          <ac:spMkLst>
            <pc:docMk/>
            <pc:sldMk cId="2057397313" sldId="260"/>
            <ac:spMk id="11" creationId="{63BC0877-542E-443E-8AE7-A89D57BF039E}"/>
          </ac:spMkLst>
        </pc:spChg>
        <pc:picChg chg="add del mod">
          <ac:chgData name="Nethravathi S" userId="b30c3150b1c7e5fb" providerId="LiveId" clId="{11BEC843-E8ED-491E-B89B-FB3DCCC39390}" dt="2021-11-25T16:48:30.079" v="414"/>
          <ac:picMkLst>
            <pc:docMk/>
            <pc:sldMk cId="2057397313" sldId="260"/>
            <ac:picMk id="5" creationId="{3D70C9E3-1952-418E-9EF3-746CF623AB86}"/>
          </ac:picMkLst>
        </pc:picChg>
        <pc:picChg chg="add mod">
          <ac:chgData name="Nethravathi S" userId="b30c3150b1c7e5fb" providerId="LiveId" clId="{11BEC843-E8ED-491E-B89B-FB3DCCC39390}" dt="2021-11-25T16:50:20.513" v="444" actId="1076"/>
          <ac:picMkLst>
            <pc:docMk/>
            <pc:sldMk cId="2057397313" sldId="260"/>
            <ac:picMk id="7" creationId="{B1D0BF0B-C0A2-44FB-8E43-E09C044E3231}"/>
          </ac:picMkLst>
        </pc:picChg>
        <pc:picChg chg="del">
          <ac:chgData name="Nethravathi S" userId="b30c3150b1c7e5fb" providerId="LiveId" clId="{11BEC843-E8ED-491E-B89B-FB3DCCC39390}" dt="2021-11-25T16:43:18.272" v="384" actId="478"/>
          <ac:picMkLst>
            <pc:docMk/>
            <pc:sldMk cId="2057397313" sldId="260"/>
            <ac:picMk id="8" creationId="{2A773BEF-C101-418B-B28D-71FD1DC655FA}"/>
          </ac:picMkLst>
        </pc:picChg>
        <pc:picChg chg="add del mod">
          <ac:chgData name="Nethravathi S" userId="b30c3150b1c7e5fb" providerId="LiveId" clId="{11BEC843-E8ED-491E-B89B-FB3DCCC39390}" dt="2021-11-25T16:43:25.402" v="387" actId="478"/>
          <ac:picMkLst>
            <pc:docMk/>
            <pc:sldMk cId="2057397313" sldId="260"/>
            <ac:picMk id="1026" creationId="{1636F1F5-492C-4A5E-875F-3BE45D184172}"/>
          </ac:picMkLst>
        </pc:picChg>
        <pc:picChg chg="add del mod">
          <ac:chgData name="Nethravathi S" userId="b30c3150b1c7e5fb" providerId="LiveId" clId="{11BEC843-E8ED-491E-B89B-FB3DCCC39390}" dt="2021-11-25T16:47:34.205" v="404" actId="21"/>
          <ac:picMkLst>
            <pc:docMk/>
            <pc:sldMk cId="2057397313" sldId="260"/>
            <ac:picMk id="1028" creationId="{68590A96-9794-459E-9515-7D33F66BFEE8}"/>
          </ac:picMkLst>
        </pc:picChg>
      </pc:sldChg>
      <pc:sldChg chg="addSp delSp modSp mod">
        <pc:chgData name="Nethravathi S" userId="b30c3150b1c7e5fb" providerId="LiveId" clId="{11BEC843-E8ED-491E-B89B-FB3DCCC39390}" dt="2021-11-26T05:42:16.500" v="761" actId="14100"/>
        <pc:sldMkLst>
          <pc:docMk/>
          <pc:sldMk cId="225257667" sldId="261"/>
        </pc:sldMkLst>
        <pc:spChg chg="mod">
          <ac:chgData name="Nethravathi S" userId="b30c3150b1c7e5fb" providerId="LiveId" clId="{11BEC843-E8ED-491E-B89B-FB3DCCC39390}" dt="2021-11-26T05:29:47.381" v="636" actId="20577"/>
          <ac:spMkLst>
            <pc:docMk/>
            <pc:sldMk cId="225257667" sldId="261"/>
            <ac:spMk id="2" creationId="{2AFFAE4A-F5A2-445D-A1FD-E76F3AF662B9}"/>
          </ac:spMkLst>
        </pc:spChg>
        <pc:spChg chg="add del mod">
          <ac:chgData name="Nethravathi S" userId="b30c3150b1c7e5fb" providerId="LiveId" clId="{11BEC843-E8ED-491E-B89B-FB3DCCC39390}" dt="2021-11-26T05:42:04.310" v="760" actId="14100"/>
          <ac:spMkLst>
            <pc:docMk/>
            <pc:sldMk cId="225257667" sldId="261"/>
            <ac:spMk id="3" creationId="{D738298F-5094-4E08-BFDB-1CA7F3837DF1}"/>
          </ac:spMkLst>
        </pc:spChg>
        <pc:spChg chg="add del mod">
          <ac:chgData name="Nethravathi S" userId="b30c3150b1c7e5fb" providerId="LiveId" clId="{11BEC843-E8ED-491E-B89B-FB3DCCC39390}" dt="2021-11-26T05:20:57.463" v="539"/>
          <ac:spMkLst>
            <pc:docMk/>
            <pc:sldMk cId="225257667" sldId="261"/>
            <ac:spMk id="4" creationId="{7779F63B-769E-442B-B71D-852C6D78D91F}"/>
          </ac:spMkLst>
        </pc:spChg>
        <pc:spChg chg="add del mod">
          <ac:chgData name="Nethravathi S" userId="b30c3150b1c7e5fb" providerId="LiveId" clId="{11BEC843-E8ED-491E-B89B-FB3DCCC39390}" dt="2021-11-25T17:09:04.001" v="481" actId="478"/>
          <ac:spMkLst>
            <pc:docMk/>
            <pc:sldMk cId="225257667" sldId="261"/>
            <ac:spMk id="6" creationId="{33461B2F-9CBC-448B-BB6E-DE980CA91FEA}"/>
          </ac:spMkLst>
        </pc:spChg>
        <pc:spChg chg="add del mod">
          <ac:chgData name="Nethravathi S" userId="b30c3150b1c7e5fb" providerId="LiveId" clId="{11BEC843-E8ED-491E-B89B-FB3DCCC39390}" dt="2021-11-26T05:20:52.061" v="536"/>
          <ac:spMkLst>
            <pc:docMk/>
            <pc:sldMk cId="225257667" sldId="261"/>
            <ac:spMk id="6" creationId="{9AE160FD-4151-42EB-B491-99C02C377A68}"/>
          </ac:spMkLst>
        </pc:spChg>
        <pc:spChg chg="add del mod">
          <ac:chgData name="Nethravathi S" userId="b30c3150b1c7e5fb" providerId="LiveId" clId="{11BEC843-E8ED-491E-B89B-FB3DCCC39390}" dt="2021-11-26T05:21:07.235" v="542" actId="478"/>
          <ac:spMkLst>
            <pc:docMk/>
            <pc:sldMk cId="225257667" sldId="261"/>
            <ac:spMk id="7" creationId="{FD92AAC2-95E4-443D-B11E-7C81B233B420}"/>
          </ac:spMkLst>
        </pc:spChg>
        <pc:spChg chg="add mod">
          <ac:chgData name="Nethravathi S" userId="b30c3150b1c7e5fb" providerId="LiveId" clId="{11BEC843-E8ED-491E-B89B-FB3DCCC39390}" dt="2021-11-26T05:21:16.726" v="543"/>
          <ac:spMkLst>
            <pc:docMk/>
            <pc:sldMk cId="225257667" sldId="261"/>
            <ac:spMk id="8" creationId="{022A7D63-BB57-43BA-8735-D85974F89D12}"/>
          </ac:spMkLst>
        </pc:spChg>
        <pc:spChg chg="add mod">
          <ac:chgData name="Nethravathi S" userId="b30c3150b1c7e5fb" providerId="LiveId" clId="{11BEC843-E8ED-491E-B89B-FB3DCCC39390}" dt="2021-11-26T05:21:23.721" v="544"/>
          <ac:spMkLst>
            <pc:docMk/>
            <pc:sldMk cId="225257667" sldId="261"/>
            <ac:spMk id="9" creationId="{F2219750-0356-4B43-B1C4-02864C50A6B0}"/>
          </ac:spMkLst>
        </pc:spChg>
        <pc:spChg chg="add del mod">
          <ac:chgData name="Nethravathi S" userId="b30c3150b1c7e5fb" providerId="LiveId" clId="{11BEC843-E8ED-491E-B89B-FB3DCCC39390}" dt="2021-11-26T05:21:41.579" v="547" actId="478"/>
          <ac:spMkLst>
            <pc:docMk/>
            <pc:sldMk cId="225257667" sldId="261"/>
            <ac:spMk id="10" creationId="{C27CE00B-5BDE-4FDC-B79C-CAEE5BC7071E}"/>
          </ac:spMkLst>
        </pc:spChg>
        <pc:spChg chg="add del mod">
          <ac:chgData name="Nethravathi S" userId="b30c3150b1c7e5fb" providerId="LiveId" clId="{11BEC843-E8ED-491E-B89B-FB3DCCC39390}" dt="2021-11-26T05:21:53.827" v="550" actId="478"/>
          <ac:spMkLst>
            <pc:docMk/>
            <pc:sldMk cId="225257667" sldId="261"/>
            <ac:spMk id="11" creationId="{787BE77F-97FE-4078-ABBB-D1009F1E3CA3}"/>
          </ac:spMkLst>
        </pc:spChg>
        <pc:spChg chg="add del mod">
          <ac:chgData name="Nethravathi S" userId="b30c3150b1c7e5fb" providerId="LiveId" clId="{11BEC843-E8ED-491E-B89B-FB3DCCC39390}" dt="2021-11-26T05:22:02.718" v="553" actId="478"/>
          <ac:spMkLst>
            <pc:docMk/>
            <pc:sldMk cId="225257667" sldId="261"/>
            <ac:spMk id="12" creationId="{C6A8DC66-241E-4E48-B0F4-BE9B96C015E5}"/>
          </ac:spMkLst>
        </pc:spChg>
        <pc:spChg chg="add mod">
          <ac:chgData name="Nethravathi S" userId="b30c3150b1c7e5fb" providerId="LiveId" clId="{11BEC843-E8ED-491E-B89B-FB3DCCC39390}" dt="2021-11-26T05:42:16.500" v="761" actId="14100"/>
          <ac:spMkLst>
            <pc:docMk/>
            <pc:sldMk cId="225257667" sldId="261"/>
            <ac:spMk id="16" creationId="{E4AC79D0-932D-4B74-962B-E3AFC7C3BFA0}"/>
          </ac:spMkLst>
        </pc:spChg>
        <pc:picChg chg="add del mod">
          <ac:chgData name="Nethravathi S" userId="b30c3150b1c7e5fb" providerId="LiveId" clId="{11BEC843-E8ED-491E-B89B-FB3DCCC39390}" dt="2021-11-26T05:24:05.904" v="569" actId="21"/>
          <ac:picMkLst>
            <pc:docMk/>
            <pc:sldMk cId="225257667" sldId="261"/>
            <ac:picMk id="5" creationId="{818F60B0-7500-45C9-9A70-A7DE22A8A41B}"/>
          </ac:picMkLst>
        </pc:picChg>
        <pc:picChg chg="del">
          <ac:chgData name="Nethravathi S" userId="b30c3150b1c7e5fb" providerId="LiveId" clId="{11BEC843-E8ED-491E-B89B-FB3DCCC39390}" dt="2021-11-25T17:08:41.581" v="477" actId="478"/>
          <ac:picMkLst>
            <pc:docMk/>
            <pc:sldMk cId="225257667" sldId="261"/>
            <ac:picMk id="8" creationId="{754B50EB-6A39-4AFF-B133-6432F15C0DD8}"/>
          </ac:picMkLst>
        </pc:picChg>
        <pc:picChg chg="add mod">
          <ac:chgData name="Nethravathi S" userId="b30c3150b1c7e5fb" providerId="LiveId" clId="{11BEC843-E8ED-491E-B89B-FB3DCCC39390}" dt="2021-11-26T05:29:28.196" v="627" actId="14100"/>
          <ac:picMkLst>
            <pc:docMk/>
            <pc:sldMk cId="225257667" sldId="261"/>
            <ac:picMk id="14" creationId="{74B6C169-D81F-4D74-BDA5-A772633AB93B}"/>
          </ac:picMkLst>
        </pc:picChg>
      </pc:sldChg>
      <pc:sldChg chg="del">
        <pc:chgData name="Nethravathi S" userId="b30c3150b1c7e5fb" providerId="LiveId" clId="{11BEC843-E8ED-491E-B89B-FB3DCCC39390}" dt="2021-11-26T05:32:56.173" v="637" actId="47"/>
        <pc:sldMkLst>
          <pc:docMk/>
          <pc:sldMk cId="2551010678" sldId="262"/>
        </pc:sldMkLst>
      </pc:sldChg>
      <pc:sldChg chg="modSp mod">
        <pc:chgData name="Nethravathi S" userId="b30c3150b1c7e5fb" providerId="LiveId" clId="{11BEC843-E8ED-491E-B89B-FB3DCCC39390}" dt="2021-11-26T06:02:04.914" v="1329" actId="14100"/>
        <pc:sldMkLst>
          <pc:docMk/>
          <pc:sldMk cId="361141756" sldId="264"/>
        </pc:sldMkLst>
        <pc:spChg chg="mod">
          <ac:chgData name="Nethravathi S" userId="b30c3150b1c7e5fb" providerId="LiveId" clId="{11BEC843-E8ED-491E-B89B-FB3DCCC39390}" dt="2021-11-26T05:47:07.724" v="791" actId="207"/>
          <ac:spMkLst>
            <pc:docMk/>
            <pc:sldMk cId="361141756" sldId="264"/>
            <ac:spMk id="2" creationId="{C9F173D0-E24A-4A39-884B-E8CD564E0481}"/>
          </ac:spMkLst>
        </pc:spChg>
        <pc:spChg chg="mod">
          <ac:chgData name="Nethravathi S" userId="b30c3150b1c7e5fb" providerId="LiveId" clId="{11BEC843-E8ED-491E-B89B-FB3DCCC39390}" dt="2021-11-26T06:02:04.914" v="1329" actId="14100"/>
          <ac:spMkLst>
            <pc:docMk/>
            <pc:sldMk cId="361141756" sldId="264"/>
            <ac:spMk id="3" creationId="{25823B0B-A990-40C9-A3ED-6365DB0B43BE}"/>
          </ac:spMkLst>
        </pc:spChg>
      </pc:sldChg>
      <pc:sldChg chg="addSp delSp modSp mod">
        <pc:chgData name="Nethravathi S" userId="b30c3150b1c7e5fb" providerId="LiveId" clId="{11BEC843-E8ED-491E-B89B-FB3DCCC39390}" dt="2021-11-26T06:06:09.179" v="1384" actId="14100"/>
        <pc:sldMkLst>
          <pc:docMk/>
          <pc:sldMk cId="680301169" sldId="265"/>
        </pc:sldMkLst>
        <pc:spChg chg="mod">
          <ac:chgData name="Nethravathi S" userId="b30c3150b1c7e5fb" providerId="LiveId" clId="{11BEC843-E8ED-491E-B89B-FB3DCCC39390}" dt="2021-11-26T06:04:05.864" v="1356" actId="20577"/>
          <ac:spMkLst>
            <pc:docMk/>
            <pc:sldMk cId="680301169" sldId="265"/>
            <ac:spMk id="2" creationId="{1C3894D7-664E-424B-BEB5-5FEC672F977D}"/>
          </ac:spMkLst>
        </pc:spChg>
        <pc:spChg chg="mod">
          <ac:chgData name="Nethravathi S" userId="b30c3150b1c7e5fb" providerId="LiveId" clId="{11BEC843-E8ED-491E-B89B-FB3DCCC39390}" dt="2021-11-26T06:06:09.179" v="1384" actId="14100"/>
          <ac:spMkLst>
            <pc:docMk/>
            <pc:sldMk cId="680301169" sldId="265"/>
            <ac:spMk id="9" creationId="{FD92D2BE-D117-46B8-BE6C-4D5BE2739FFD}"/>
          </ac:spMkLst>
        </pc:spChg>
        <pc:picChg chg="add del mod">
          <ac:chgData name="Nethravathi S" userId="b30c3150b1c7e5fb" providerId="LiveId" clId="{11BEC843-E8ED-491E-B89B-FB3DCCC39390}" dt="2021-11-26T06:04:40.667" v="1363" actId="478"/>
          <ac:picMkLst>
            <pc:docMk/>
            <pc:sldMk cId="680301169" sldId="265"/>
            <ac:picMk id="5" creationId="{40BC29C8-DC73-4386-B422-861625FF1864}"/>
          </ac:picMkLst>
        </pc:picChg>
        <pc:picChg chg="del mod">
          <ac:chgData name="Nethravathi S" userId="b30c3150b1c7e5fb" providerId="LiveId" clId="{11BEC843-E8ED-491E-B89B-FB3DCCC39390}" dt="2021-11-26T06:04:26.284" v="1358" actId="478"/>
          <ac:picMkLst>
            <pc:docMk/>
            <pc:sldMk cId="680301169" sldId="265"/>
            <ac:picMk id="7" creationId="{C2A6AA23-F2A7-4996-B710-3735FEBEC684}"/>
          </ac:picMkLst>
        </pc:picChg>
        <pc:picChg chg="add del mod">
          <ac:chgData name="Nethravathi S" userId="b30c3150b1c7e5fb" providerId="LiveId" clId="{11BEC843-E8ED-491E-B89B-FB3DCCC39390}" dt="2021-11-26T06:04:40.667" v="1363" actId="478"/>
          <ac:picMkLst>
            <pc:docMk/>
            <pc:sldMk cId="680301169" sldId="265"/>
            <ac:picMk id="2050" creationId="{BF36E11B-BD27-465F-8853-036AB816E8FC}"/>
          </ac:picMkLst>
        </pc:picChg>
        <pc:picChg chg="add mod">
          <ac:chgData name="Nethravathi S" userId="b30c3150b1c7e5fb" providerId="LiveId" clId="{11BEC843-E8ED-491E-B89B-FB3DCCC39390}" dt="2021-11-26T06:05:04.919" v="1371" actId="1076"/>
          <ac:picMkLst>
            <pc:docMk/>
            <pc:sldMk cId="680301169" sldId="265"/>
            <ac:picMk id="2052" creationId="{B3CA3111-BE3C-4A10-AE46-C55CAD71E96D}"/>
          </ac:picMkLst>
        </pc:picChg>
      </pc:sldChg>
      <pc:sldChg chg="addSp delSp modSp mod">
        <pc:chgData name="Nethravathi S" userId="b30c3150b1c7e5fb" providerId="LiveId" clId="{11BEC843-E8ED-491E-B89B-FB3DCCC39390}" dt="2021-11-26T06:10:07.454" v="1422" actId="14100"/>
        <pc:sldMkLst>
          <pc:docMk/>
          <pc:sldMk cId="3333674293" sldId="266"/>
        </pc:sldMkLst>
        <pc:spChg chg="mod">
          <ac:chgData name="Nethravathi S" userId="b30c3150b1c7e5fb" providerId="LiveId" clId="{11BEC843-E8ED-491E-B89B-FB3DCCC39390}" dt="2021-11-26T06:06:22.044" v="1385" actId="207"/>
          <ac:spMkLst>
            <pc:docMk/>
            <pc:sldMk cId="3333674293" sldId="266"/>
            <ac:spMk id="2" creationId="{D947EE0E-D8D1-424B-A86E-452CF853C01A}"/>
          </ac:spMkLst>
        </pc:spChg>
        <pc:spChg chg="mod">
          <ac:chgData name="Nethravathi S" userId="b30c3150b1c7e5fb" providerId="LiveId" clId="{11BEC843-E8ED-491E-B89B-FB3DCCC39390}" dt="2021-11-26T06:09:36.754" v="1417" actId="14100"/>
          <ac:spMkLst>
            <pc:docMk/>
            <pc:sldMk cId="3333674293" sldId="266"/>
            <ac:spMk id="3" creationId="{8F3C7031-7ED9-4406-8AB6-208A323FE67F}"/>
          </ac:spMkLst>
        </pc:spChg>
        <pc:spChg chg="mod">
          <ac:chgData name="Nethravathi S" userId="b30c3150b1c7e5fb" providerId="LiveId" clId="{11BEC843-E8ED-491E-B89B-FB3DCCC39390}" dt="2021-11-26T06:10:07.454" v="1422" actId="14100"/>
          <ac:spMkLst>
            <pc:docMk/>
            <pc:sldMk cId="3333674293" sldId="266"/>
            <ac:spMk id="12" creationId="{51552E52-C6B9-4825-B201-DD6D8078AAF9}"/>
          </ac:spMkLst>
        </pc:spChg>
        <pc:spChg chg="mod">
          <ac:chgData name="Nethravathi S" userId="b30c3150b1c7e5fb" providerId="LiveId" clId="{11BEC843-E8ED-491E-B89B-FB3DCCC39390}" dt="2021-11-26T06:09:50.043" v="1419" actId="14100"/>
          <ac:spMkLst>
            <pc:docMk/>
            <pc:sldMk cId="3333674293" sldId="266"/>
            <ac:spMk id="14" creationId="{AEFA827A-2BD9-479C-BC4D-8213FC644889}"/>
          </ac:spMkLst>
        </pc:spChg>
        <pc:picChg chg="del">
          <ac:chgData name="Nethravathi S" userId="b30c3150b1c7e5fb" providerId="LiveId" clId="{11BEC843-E8ED-491E-B89B-FB3DCCC39390}" dt="2021-11-26T06:06:46.231" v="1391" actId="478"/>
          <ac:picMkLst>
            <pc:docMk/>
            <pc:sldMk cId="3333674293" sldId="266"/>
            <ac:picMk id="2052" creationId="{90F96015-B835-49B8-8E11-132040E87EE0}"/>
          </ac:picMkLst>
        </pc:picChg>
        <pc:picChg chg="del mod">
          <ac:chgData name="Nethravathi S" userId="b30c3150b1c7e5fb" providerId="LiveId" clId="{11BEC843-E8ED-491E-B89B-FB3DCCC39390}" dt="2021-11-26T06:06:34.680" v="1387" actId="478"/>
          <ac:picMkLst>
            <pc:docMk/>
            <pc:sldMk cId="3333674293" sldId="266"/>
            <ac:picMk id="2058" creationId="{F6A36320-655D-467E-B99A-4C1952FF4E56}"/>
          </ac:picMkLst>
        </pc:picChg>
        <pc:picChg chg="del">
          <ac:chgData name="Nethravathi S" userId="b30c3150b1c7e5fb" providerId="LiveId" clId="{11BEC843-E8ED-491E-B89B-FB3DCCC39390}" dt="2021-11-26T06:06:36.085" v="1388" actId="478"/>
          <ac:picMkLst>
            <pc:docMk/>
            <pc:sldMk cId="3333674293" sldId="266"/>
            <ac:picMk id="2060" creationId="{D34CB2AF-21D6-4F90-A589-F21C3A6590BF}"/>
          </ac:picMkLst>
        </pc:picChg>
        <pc:picChg chg="add mod">
          <ac:chgData name="Nethravathi S" userId="b30c3150b1c7e5fb" providerId="LiveId" clId="{11BEC843-E8ED-491E-B89B-FB3DCCC39390}" dt="2021-11-26T06:07:24.287" v="1394" actId="1076"/>
          <ac:picMkLst>
            <pc:docMk/>
            <pc:sldMk cId="3333674293" sldId="266"/>
            <ac:picMk id="4098" creationId="{18E6956D-87C2-4FDE-B049-C380AADC9B88}"/>
          </ac:picMkLst>
        </pc:picChg>
        <pc:picChg chg="add mod">
          <ac:chgData name="Nethravathi S" userId="b30c3150b1c7e5fb" providerId="LiveId" clId="{11BEC843-E8ED-491E-B89B-FB3DCCC39390}" dt="2021-11-26T06:07:28.328" v="1395" actId="1076"/>
          <ac:picMkLst>
            <pc:docMk/>
            <pc:sldMk cId="3333674293" sldId="266"/>
            <ac:picMk id="4100" creationId="{CC128678-D5F1-4290-9D5F-0897D33F8D48}"/>
          </ac:picMkLst>
        </pc:picChg>
      </pc:sldChg>
      <pc:sldChg chg="addSp delSp modSp mod">
        <pc:chgData name="Nethravathi S" userId="b30c3150b1c7e5fb" providerId="LiveId" clId="{11BEC843-E8ED-491E-B89B-FB3DCCC39390}" dt="2021-11-26T06:11:35.986" v="1440" actId="207"/>
        <pc:sldMkLst>
          <pc:docMk/>
          <pc:sldMk cId="3483729555" sldId="267"/>
        </pc:sldMkLst>
        <pc:spChg chg="mod">
          <ac:chgData name="Nethravathi S" userId="b30c3150b1c7e5fb" providerId="LiveId" clId="{11BEC843-E8ED-491E-B89B-FB3DCCC39390}" dt="2021-11-26T06:10:31.452" v="1426" actId="207"/>
          <ac:spMkLst>
            <pc:docMk/>
            <pc:sldMk cId="3483729555" sldId="267"/>
            <ac:spMk id="2" creationId="{20AB3637-ECAA-44E8-9590-8C5079C53390}"/>
          </ac:spMkLst>
        </pc:spChg>
        <pc:spChg chg="mod">
          <ac:chgData name="Nethravathi S" userId="b30c3150b1c7e5fb" providerId="LiveId" clId="{11BEC843-E8ED-491E-B89B-FB3DCCC39390}" dt="2021-11-26T06:10:59.705" v="1434" actId="12"/>
          <ac:spMkLst>
            <pc:docMk/>
            <pc:sldMk cId="3483729555" sldId="267"/>
            <ac:spMk id="10" creationId="{0DC59AE1-29A6-4685-917A-6A9E6B2270A2}"/>
          </ac:spMkLst>
        </pc:spChg>
        <pc:spChg chg="mod">
          <ac:chgData name="Nethravathi S" userId="b30c3150b1c7e5fb" providerId="LiveId" clId="{11BEC843-E8ED-491E-B89B-FB3DCCC39390}" dt="2021-11-26T06:11:35.986" v="1440" actId="207"/>
          <ac:spMkLst>
            <pc:docMk/>
            <pc:sldMk cId="3483729555" sldId="267"/>
            <ac:spMk id="14" creationId="{530982B8-4305-4C0D-857F-F279A58E6A99}"/>
          </ac:spMkLst>
        </pc:spChg>
        <pc:picChg chg="del">
          <ac:chgData name="Nethravathi S" userId="b30c3150b1c7e5fb" providerId="LiveId" clId="{11BEC843-E8ED-491E-B89B-FB3DCCC39390}" dt="2021-11-26T06:10:21.304" v="1423" actId="478"/>
          <ac:picMkLst>
            <pc:docMk/>
            <pc:sldMk cId="3483729555" sldId="267"/>
            <ac:picMk id="3076" creationId="{DDE5D647-3CEC-49B9-AF1D-BFCBDCDDCF19}"/>
          </ac:picMkLst>
        </pc:picChg>
        <pc:picChg chg="del">
          <ac:chgData name="Nethravathi S" userId="b30c3150b1c7e5fb" providerId="LiveId" clId="{11BEC843-E8ED-491E-B89B-FB3DCCC39390}" dt="2021-11-26T06:10:22.848" v="1424" actId="478"/>
          <ac:picMkLst>
            <pc:docMk/>
            <pc:sldMk cId="3483729555" sldId="267"/>
            <ac:picMk id="3078" creationId="{19552685-469A-4060-B345-5B598BACC48D}"/>
          </ac:picMkLst>
        </pc:picChg>
        <pc:picChg chg="add mod">
          <ac:chgData name="Nethravathi S" userId="b30c3150b1c7e5fb" providerId="LiveId" clId="{11BEC843-E8ED-491E-B89B-FB3DCCC39390}" dt="2021-11-26T06:10:37.227" v="1428" actId="1076"/>
          <ac:picMkLst>
            <pc:docMk/>
            <pc:sldMk cId="3483729555" sldId="267"/>
            <ac:picMk id="5122" creationId="{33C6B39A-E5D8-4341-AF2B-D11D28DE0907}"/>
          </ac:picMkLst>
        </pc:picChg>
      </pc:sldChg>
      <pc:sldChg chg="addSp delSp modSp mod">
        <pc:chgData name="Nethravathi S" userId="b30c3150b1c7e5fb" providerId="LiveId" clId="{11BEC843-E8ED-491E-B89B-FB3DCCC39390}" dt="2021-11-26T06:18:21.915" v="1526" actId="14100"/>
        <pc:sldMkLst>
          <pc:docMk/>
          <pc:sldMk cId="3558094975" sldId="268"/>
        </pc:sldMkLst>
        <pc:spChg chg="mod">
          <ac:chgData name="Nethravathi S" userId="b30c3150b1c7e5fb" providerId="LiveId" clId="{11BEC843-E8ED-491E-B89B-FB3DCCC39390}" dt="2021-11-26T06:13:57.890" v="1467" actId="20577"/>
          <ac:spMkLst>
            <pc:docMk/>
            <pc:sldMk cId="3558094975" sldId="268"/>
            <ac:spMk id="3" creationId="{EBF699C6-067A-4F83-A1A2-6F2D5FC2593E}"/>
          </ac:spMkLst>
        </pc:spChg>
        <pc:spChg chg="add del">
          <ac:chgData name="Nethravathi S" userId="b30c3150b1c7e5fb" providerId="LiveId" clId="{11BEC843-E8ED-491E-B89B-FB3DCCC39390}" dt="2021-11-26T06:12:09.096" v="1445" actId="22"/>
          <ac:spMkLst>
            <pc:docMk/>
            <pc:sldMk cId="3558094975" sldId="268"/>
            <ac:spMk id="6" creationId="{52D79881-A1CA-415F-AB94-2F4506A2C34F}"/>
          </ac:spMkLst>
        </pc:spChg>
        <pc:spChg chg="add del">
          <ac:chgData name="Nethravathi S" userId="b30c3150b1c7e5fb" providerId="LiveId" clId="{11BEC843-E8ED-491E-B89B-FB3DCCC39390}" dt="2021-11-26T06:12:13.901" v="1447" actId="22"/>
          <ac:spMkLst>
            <pc:docMk/>
            <pc:sldMk cId="3558094975" sldId="268"/>
            <ac:spMk id="8" creationId="{156A063C-A567-4E44-A371-550398C0F43D}"/>
          </ac:spMkLst>
        </pc:spChg>
        <pc:spChg chg="mod">
          <ac:chgData name="Nethravathi S" userId="b30c3150b1c7e5fb" providerId="LiveId" clId="{11BEC843-E8ED-491E-B89B-FB3DCCC39390}" dt="2021-11-26T06:18:21.915" v="1526" actId="14100"/>
          <ac:spMkLst>
            <pc:docMk/>
            <pc:sldMk cId="3558094975" sldId="268"/>
            <ac:spMk id="13" creationId="{F6BDDA2A-6F3E-4B81-A53A-98EC6D810421}"/>
          </ac:spMkLst>
        </pc:spChg>
        <pc:picChg chg="del mod">
          <ac:chgData name="Nethravathi S" userId="b30c3150b1c7e5fb" providerId="LiveId" clId="{11BEC843-E8ED-491E-B89B-FB3DCCC39390}" dt="2021-11-26T06:12:06.967" v="1443" actId="478"/>
          <ac:picMkLst>
            <pc:docMk/>
            <pc:sldMk cId="3558094975" sldId="268"/>
            <ac:picMk id="4098" creationId="{60986354-A573-4FCE-9EA1-45774CC662EA}"/>
          </ac:picMkLst>
        </pc:picChg>
        <pc:picChg chg="add mod">
          <ac:chgData name="Nethravathi S" userId="b30c3150b1c7e5fb" providerId="LiveId" clId="{11BEC843-E8ED-491E-B89B-FB3DCCC39390}" dt="2021-11-26T06:17:09.745" v="1510" actId="14100"/>
          <ac:picMkLst>
            <pc:docMk/>
            <pc:sldMk cId="3558094975" sldId="268"/>
            <ac:picMk id="6146" creationId="{5706C07F-629F-4719-8508-D4057FA78E00}"/>
          </ac:picMkLst>
        </pc:picChg>
        <pc:picChg chg="add mod">
          <ac:chgData name="Nethravathi S" userId="b30c3150b1c7e5fb" providerId="LiveId" clId="{11BEC843-E8ED-491E-B89B-FB3DCCC39390}" dt="2021-11-26T06:17:16.841" v="1512" actId="1076"/>
          <ac:picMkLst>
            <pc:docMk/>
            <pc:sldMk cId="3558094975" sldId="268"/>
            <ac:picMk id="6148" creationId="{94F3E21F-B2FC-4533-BB95-76350109B076}"/>
          </ac:picMkLst>
        </pc:picChg>
      </pc:sldChg>
      <pc:sldChg chg="addSp delSp modSp mod">
        <pc:chgData name="Nethravathi S" userId="b30c3150b1c7e5fb" providerId="LiveId" clId="{11BEC843-E8ED-491E-B89B-FB3DCCC39390}" dt="2021-11-26T06:18:41.302" v="1527" actId="1076"/>
        <pc:sldMkLst>
          <pc:docMk/>
          <pc:sldMk cId="3331079735" sldId="269"/>
        </pc:sldMkLst>
        <pc:spChg chg="mod">
          <ac:chgData name="Nethravathi S" userId="b30c3150b1c7e5fb" providerId="LiveId" clId="{11BEC843-E8ED-491E-B89B-FB3DCCC39390}" dt="2021-11-26T06:14:14.017" v="1473" actId="20577"/>
          <ac:spMkLst>
            <pc:docMk/>
            <pc:sldMk cId="3331079735" sldId="269"/>
            <ac:spMk id="5" creationId="{95985F55-E716-413D-8A24-783AB4C92437}"/>
          </ac:spMkLst>
        </pc:spChg>
        <pc:spChg chg="mod">
          <ac:chgData name="Nethravathi S" userId="b30c3150b1c7e5fb" providerId="LiveId" clId="{11BEC843-E8ED-491E-B89B-FB3DCCC39390}" dt="2021-11-26T06:14:57.569" v="1485" actId="2711"/>
          <ac:spMkLst>
            <pc:docMk/>
            <pc:sldMk cId="3331079735" sldId="269"/>
            <ac:spMk id="11" creationId="{1AEF5FB7-6BC3-41D2-BD88-7572E3F3216B}"/>
          </ac:spMkLst>
        </pc:spChg>
        <pc:spChg chg="mod">
          <ac:chgData name="Nethravathi S" userId="b30c3150b1c7e5fb" providerId="LiveId" clId="{11BEC843-E8ED-491E-B89B-FB3DCCC39390}" dt="2021-11-26T06:15:57.324" v="1497" actId="14100"/>
          <ac:spMkLst>
            <pc:docMk/>
            <pc:sldMk cId="3331079735" sldId="269"/>
            <ac:spMk id="13" creationId="{348191B9-4F10-4C43-A055-366776070F5E}"/>
          </ac:spMkLst>
        </pc:spChg>
        <pc:picChg chg="del mod">
          <ac:chgData name="Nethravathi S" userId="b30c3150b1c7e5fb" providerId="LiveId" clId="{11BEC843-E8ED-491E-B89B-FB3DCCC39390}" dt="2021-11-26T06:14:16.182" v="1475" actId="478"/>
          <ac:picMkLst>
            <pc:docMk/>
            <pc:sldMk cId="3331079735" sldId="269"/>
            <ac:picMk id="7" creationId="{1E3052D1-E4B8-4E75-978F-E53DB8D8B89D}"/>
          </ac:picMkLst>
        </pc:picChg>
        <pc:picChg chg="del">
          <ac:chgData name="Nethravathi S" userId="b30c3150b1c7e5fb" providerId="LiveId" clId="{11BEC843-E8ED-491E-B89B-FB3DCCC39390}" dt="2021-11-26T06:14:17.693" v="1476" actId="478"/>
          <ac:picMkLst>
            <pc:docMk/>
            <pc:sldMk cId="3331079735" sldId="269"/>
            <ac:picMk id="9" creationId="{421F4B17-F15C-463A-9526-74B78DE35405}"/>
          </ac:picMkLst>
        </pc:picChg>
        <pc:picChg chg="add mod">
          <ac:chgData name="Nethravathi S" userId="b30c3150b1c7e5fb" providerId="LiveId" clId="{11BEC843-E8ED-491E-B89B-FB3DCCC39390}" dt="2021-11-26T06:18:41.302" v="1527" actId="1076"/>
          <ac:picMkLst>
            <pc:docMk/>
            <pc:sldMk cId="3331079735" sldId="269"/>
            <ac:picMk id="7170" creationId="{4CDB2104-335C-4786-8DD0-4F3708F9F3D3}"/>
          </ac:picMkLst>
        </pc:picChg>
      </pc:sldChg>
      <pc:sldChg chg="addSp delSp modSp mod">
        <pc:chgData name="Nethravathi S" userId="b30c3150b1c7e5fb" providerId="LiveId" clId="{11BEC843-E8ED-491E-B89B-FB3DCCC39390}" dt="2021-11-26T06:20:53.423" v="1566" actId="5793"/>
        <pc:sldMkLst>
          <pc:docMk/>
          <pc:sldMk cId="2014674802" sldId="270"/>
        </pc:sldMkLst>
        <pc:spChg chg="del mod">
          <ac:chgData name="Nethravathi S" userId="b30c3150b1c7e5fb" providerId="LiveId" clId="{11BEC843-E8ED-491E-B89B-FB3DCCC39390}" dt="2021-11-26T06:19:33.342" v="1548" actId="478"/>
          <ac:spMkLst>
            <pc:docMk/>
            <pc:sldMk cId="2014674802" sldId="270"/>
            <ac:spMk id="2" creationId="{7FA8EE2C-F1B5-4923-8ADD-B37388053508}"/>
          </ac:spMkLst>
        </pc:spChg>
        <pc:spChg chg="del mod">
          <ac:chgData name="Nethravathi S" userId="b30c3150b1c7e5fb" providerId="LiveId" clId="{11BEC843-E8ED-491E-B89B-FB3DCCC39390}" dt="2021-11-26T06:19:39.977" v="1550" actId="478"/>
          <ac:spMkLst>
            <pc:docMk/>
            <pc:sldMk cId="2014674802" sldId="270"/>
            <ac:spMk id="3" creationId="{AB711EB2-9AAF-4EAC-AA07-884765C2C1DB}"/>
          </ac:spMkLst>
        </pc:spChg>
        <pc:spChg chg="mod">
          <ac:chgData name="Nethravathi S" userId="b30c3150b1c7e5fb" providerId="LiveId" clId="{11BEC843-E8ED-491E-B89B-FB3DCCC39390}" dt="2021-11-26T06:19:11.395" v="1542" actId="207"/>
          <ac:spMkLst>
            <pc:docMk/>
            <pc:sldMk cId="2014674802" sldId="270"/>
            <ac:spMk id="5" creationId="{0AECC92A-59A1-4219-BA6F-5858516AB17E}"/>
          </ac:spMkLst>
        </pc:spChg>
        <pc:spChg chg="add mod">
          <ac:chgData name="Nethravathi S" userId="b30c3150b1c7e5fb" providerId="LiveId" clId="{11BEC843-E8ED-491E-B89B-FB3DCCC39390}" dt="2021-11-26T06:20:53.423" v="1566" actId="5793"/>
          <ac:spMkLst>
            <pc:docMk/>
            <pc:sldMk cId="2014674802" sldId="270"/>
            <ac:spMk id="9" creationId="{5F091AB1-D012-4717-ADB5-FB1A6C34856A}"/>
          </ac:spMkLst>
        </pc:spChg>
        <pc:picChg chg="del">
          <ac:chgData name="Nethravathi S" userId="b30c3150b1c7e5fb" providerId="LiveId" clId="{11BEC843-E8ED-491E-B89B-FB3DCCC39390}" dt="2021-11-26T06:19:26.700" v="1545" actId="478"/>
          <ac:picMkLst>
            <pc:docMk/>
            <pc:sldMk cId="2014674802" sldId="270"/>
            <ac:picMk id="7" creationId="{49FEC067-B1C9-4B32-81C9-AAC3AEEDA5AD}"/>
          </ac:picMkLst>
        </pc:picChg>
        <pc:picChg chg="del mod">
          <ac:chgData name="Nethravathi S" userId="b30c3150b1c7e5fb" providerId="LiveId" clId="{11BEC843-E8ED-491E-B89B-FB3DCCC39390}" dt="2021-11-26T06:19:25.490" v="1544" actId="478"/>
          <ac:picMkLst>
            <pc:docMk/>
            <pc:sldMk cId="2014674802" sldId="270"/>
            <ac:picMk id="6146" creationId="{3928B67D-94E6-4980-9C0A-1D94D629D98C}"/>
          </ac:picMkLst>
        </pc:picChg>
        <pc:picChg chg="add mod">
          <ac:chgData name="Nethravathi S" userId="b30c3150b1c7e5fb" providerId="LiveId" clId="{11BEC843-E8ED-491E-B89B-FB3DCCC39390}" dt="2021-11-26T06:19:49.960" v="1552" actId="14100"/>
          <ac:picMkLst>
            <pc:docMk/>
            <pc:sldMk cId="2014674802" sldId="270"/>
            <ac:picMk id="8194" creationId="{FFD6776B-0691-4281-A216-F369450096F4}"/>
          </ac:picMkLst>
        </pc:picChg>
      </pc:sldChg>
      <pc:sldChg chg="addSp delSp modSp mod">
        <pc:chgData name="Nethravathi S" userId="b30c3150b1c7e5fb" providerId="LiveId" clId="{11BEC843-E8ED-491E-B89B-FB3DCCC39390}" dt="2021-11-26T06:22:28.290" v="1601" actId="5793"/>
        <pc:sldMkLst>
          <pc:docMk/>
          <pc:sldMk cId="4147984601" sldId="271"/>
        </pc:sldMkLst>
        <pc:spChg chg="del mod">
          <ac:chgData name="Nethravathi S" userId="b30c3150b1c7e5fb" providerId="LiveId" clId="{11BEC843-E8ED-491E-B89B-FB3DCCC39390}" dt="2021-11-26T06:21:32.058" v="1585" actId="478"/>
          <ac:spMkLst>
            <pc:docMk/>
            <pc:sldMk cId="4147984601" sldId="271"/>
            <ac:spMk id="2" creationId="{82A69CF9-3E53-4016-93BD-8CA871BFC2CD}"/>
          </ac:spMkLst>
        </pc:spChg>
        <pc:spChg chg="del">
          <ac:chgData name="Nethravathi S" userId="b30c3150b1c7e5fb" providerId="LiveId" clId="{11BEC843-E8ED-491E-B89B-FB3DCCC39390}" dt="2021-11-26T06:21:35.299" v="1586" actId="478"/>
          <ac:spMkLst>
            <pc:docMk/>
            <pc:sldMk cId="4147984601" sldId="271"/>
            <ac:spMk id="3" creationId="{006739DA-3628-435E-A636-3893CEDEAF94}"/>
          </ac:spMkLst>
        </pc:spChg>
        <pc:spChg chg="mod">
          <ac:chgData name="Nethravathi S" userId="b30c3150b1c7e5fb" providerId="LiveId" clId="{11BEC843-E8ED-491E-B89B-FB3DCCC39390}" dt="2021-11-26T06:21:17.394" v="1581" actId="207"/>
          <ac:spMkLst>
            <pc:docMk/>
            <pc:sldMk cId="4147984601" sldId="271"/>
            <ac:spMk id="5" creationId="{D398B882-F10B-4837-8CC3-87CF2A7EA9FA}"/>
          </ac:spMkLst>
        </pc:spChg>
        <pc:spChg chg="add mod">
          <ac:chgData name="Nethravathi S" userId="b30c3150b1c7e5fb" providerId="LiveId" clId="{11BEC843-E8ED-491E-B89B-FB3DCCC39390}" dt="2021-11-26T06:22:28.290" v="1601" actId="5793"/>
          <ac:spMkLst>
            <pc:docMk/>
            <pc:sldMk cId="4147984601" sldId="271"/>
            <ac:spMk id="9" creationId="{4F92D7DB-16D4-48F3-B3EC-B982786A1586}"/>
          </ac:spMkLst>
        </pc:spChg>
        <pc:picChg chg="del">
          <ac:chgData name="Nethravathi S" userId="b30c3150b1c7e5fb" providerId="LiveId" clId="{11BEC843-E8ED-491E-B89B-FB3DCCC39390}" dt="2021-11-26T06:21:21.882" v="1583" actId="478"/>
          <ac:picMkLst>
            <pc:docMk/>
            <pc:sldMk cId="4147984601" sldId="271"/>
            <ac:picMk id="7" creationId="{D249D960-4B32-4D55-AC0C-652BFE3994E7}"/>
          </ac:picMkLst>
        </pc:picChg>
        <pc:picChg chg="del">
          <ac:chgData name="Nethravathi S" userId="b30c3150b1c7e5fb" providerId="LiveId" clId="{11BEC843-E8ED-491E-B89B-FB3DCCC39390}" dt="2021-11-26T06:21:19.930" v="1582" actId="478"/>
          <ac:picMkLst>
            <pc:docMk/>
            <pc:sldMk cId="4147984601" sldId="271"/>
            <ac:picMk id="11" creationId="{DC5E404E-B693-4EDB-A5E5-53716ACECC51}"/>
          </ac:picMkLst>
        </pc:picChg>
        <pc:picChg chg="add mod">
          <ac:chgData name="Nethravathi S" userId="b30c3150b1c7e5fb" providerId="LiveId" clId="{11BEC843-E8ED-491E-B89B-FB3DCCC39390}" dt="2021-11-26T06:21:47.292" v="1590" actId="14100"/>
          <ac:picMkLst>
            <pc:docMk/>
            <pc:sldMk cId="4147984601" sldId="271"/>
            <ac:picMk id="9218" creationId="{B3F06DED-3EA8-4F2F-B96B-6983F12DFE82}"/>
          </ac:picMkLst>
        </pc:picChg>
      </pc:sldChg>
      <pc:sldChg chg="addSp delSp modSp mod">
        <pc:chgData name="Nethravathi S" userId="b30c3150b1c7e5fb" providerId="LiveId" clId="{11BEC843-E8ED-491E-B89B-FB3DCCC39390}" dt="2021-11-26T06:25:55.162" v="1636" actId="207"/>
        <pc:sldMkLst>
          <pc:docMk/>
          <pc:sldMk cId="2704518371" sldId="272"/>
        </pc:sldMkLst>
        <pc:spChg chg="del">
          <ac:chgData name="Nethravathi S" userId="b30c3150b1c7e5fb" providerId="LiveId" clId="{11BEC843-E8ED-491E-B89B-FB3DCCC39390}" dt="2021-11-26T06:23:00.143" v="1605" actId="478"/>
          <ac:spMkLst>
            <pc:docMk/>
            <pc:sldMk cId="2704518371" sldId="272"/>
            <ac:spMk id="2" creationId="{6C89B041-7219-4170-8491-6E46BB13885F}"/>
          </ac:spMkLst>
        </pc:spChg>
        <pc:spChg chg="mod">
          <ac:chgData name="Nethravathi S" userId="b30c3150b1c7e5fb" providerId="LiveId" clId="{11BEC843-E8ED-491E-B89B-FB3DCCC39390}" dt="2021-11-26T06:25:55.162" v="1636" actId="207"/>
          <ac:spMkLst>
            <pc:docMk/>
            <pc:sldMk cId="2704518371" sldId="272"/>
            <ac:spMk id="3" creationId="{68F48DBA-7490-432A-A106-92848E49BBC8}"/>
          </ac:spMkLst>
        </pc:spChg>
        <pc:spChg chg="add mod">
          <ac:chgData name="Nethravathi S" userId="b30c3150b1c7e5fb" providerId="LiveId" clId="{11BEC843-E8ED-491E-B89B-FB3DCCC39390}" dt="2021-11-26T06:24:12.055" v="1623" actId="12"/>
          <ac:spMkLst>
            <pc:docMk/>
            <pc:sldMk cId="2704518371" sldId="272"/>
            <ac:spMk id="8" creationId="{C9C31BC7-502D-4EF4-BF88-7E4DCABF9B1A}"/>
          </ac:spMkLst>
        </pc:spChg>
        <pc:spChg chg="add mod">
          <ac:chgData name="Nethravathi S" userId="b30c3150b1c7e5fb" providerId="LiveId" clId="{11BEC843-E8ED-491E-B89B-FB3DCCC39390}" dt="2021-11-26T06:25:35.110" v="1633" actId="207"/>
          <ac:spMkLst>
            <pc:docMk/>
            <pc:sldMk cId="2704518371" sldId="272"/>
            <ac:spMk id="10" creationId="{E63DAD10-D2AE-46A2-8B21-D37D0F100710}"/>
          </ac:spMkLst>
        </pc:spChg>
        <pc:picChg chg="del mod">
          <ac:chgData name="Nethravathi S" userId="b30c3150b1c7e5fb" providerId="LiveId" clId="{11BEC843-E8ED-491E-B89B-FB3DCCC39390}" dt="2021-11-26T06:22:56.577" v="1604" actId="478"/>
          <ac:picMkLst>
            <pc:docMk/>
            <pc:sldMk cId="2704518371" sldId="272"/>
            <ac:picMk id="7174" creationId="{5DF830F5-31CD-4DB0-9AB8-DF0BD558BFFC}"/>
          </ac:picMkLst>
        </pc:picChg>
        <pc:picChg chg="add mod">
          <ac:chgData name="Nethravathi S" userId="b30c3150b1c7e5fb" providerId="LiveId" clId="{11BEC843-E8ED-491E-B89B-FB3DCCC39390}" dt="2021-11-26T06:23:05.328" v="1607" actId="1076"/>
          <ac:picMkLst>
            <pc:docMk/>
            <pc:sldMk cId="2704518371" sldId="272"/>
            <ac:picMk id="10242" creationId="{709CFC57-DE3A-4495-8262-08F98C219DB0}"/>
          </ac:picMkLst>
        </pc:picChg>
        <pc:picChg chg="add mod">
          <ac:chgData name="Nethravathi S" userId="b30c3150b1c7e5fb" providerId="LiveId" clId="{11BEC843-E8ED-491E-B89B-FB3DCCC39390}" dt="2021-11-26T06:23:37.275" v="1614" actId="14100"/>
          <ac:picMkLst>
            <pc:docMk/>
            <pc:sldMk cId="2704518371" sldId="272"/>
            <ac:picMk id="10244" creationId="{D1DF7742-B27C-4D81-A936-6912D9AC360A}"/>
          </ac:picMkLst>
        </pc:picChg>
      </pc:sldChg>
      <pc:sldChg chg="del">
        <pc:chgData name="Nethravathi S" userId="b30c3150b1c7e5fb" providerId="LiveId" clId="{11BEC843-E8ED-491E-B89B-FB3DCCC39390}" dt="2021-11-26T06:28:18.215" v="1670" actId="47"/>
        <pc:sldMkLst>
          <pc:docMk/>
          <pc:sldMk cId="2882278089" sldId="273"/>
        </pc:sldMkLst>
      </pc:sldChg>
      <pc:sldChg chg="addSp delSp modSp mod">
        <pc:chgData name="Nethravathi S" userId="b30c3150b1c7e5fb" providerId="LiveId" clId="{11BEC843-E8ED-491E-B89B-FB3DCCC39390}" dt="2021-11-26T06:32:10.901" v="1712" actId="20577"/>
        <pc:sldMkLst>
          <pc:docMk/>
          <pc:sldMk cId="3223616475" sldId="274"/>
        </pc:sldMkLst>
        <pc:spChg chg="mod">
          <ac:chgData name="Nethravathi S" userId="b30c3150b1c7e5fb" providerId="LiveId" clId="{11BEC843-E8ED-491E-B89B-FB3DCCC39390}" dt="2021-11-26T06:30:02.442" v="1689" actId="207"/>
          <ac:spMkLst>
            <pc:docMk/>
            <pc:sldMk cId="3223616475" sldId="274"/>
            <ac:spMk id="3" creationId="{9805E9A8-D5F9-43B1-BF61-19E1E9845D15}"/>
          </ac:spMkLst>
        </pc:spChg>
        <pc:spChg chg="mod">
          <ac:chgData name="Nethravathi S" userId="b30c3150b1c7e5fb" providerId="LiveId" clId="{11BEC843-E8ED-491E-B89B-FB3DCCC39390}" dt="2021-11-26T06:32:10.901" v="1712" actId="20577"/>
          <ac:spMkLst>
            <pc:docMk/>
            <pc:sldMk cId="3223616475" sldId="274"/>
            <ac:spMk id="9" creationId="{A5D45E1B-C837-4673-B085-9EB8F28FE97A}"/>
          </ac:spMkLst>
        </pc:spChg>
        <pc:picChg chg="del">
          <ac:chgData name="Nethravathi S" userId="b30c3150b1c7e5fb" providerId="LiveId" clId="{11BEC843-E8ED-491E-B89B-FB3DCCC39390}" dt="2021-11-26T06:30:31.216" v="1690" actId="478"/>
          <ac:picMkLst>
            <pc:docMk/>
            <pc:sldMk cId="3223616475" sldId="274"/>
            <ac:picMk id="12290" creationId="{6AC4AE56-1B2F-4DE4-B5D7-72FE0D8098F8}"/>
          </ac:picMkLst>
        </pc:picChg>
        <pc:picChg chg="del">
          <ac:chgData name="Nethravathi S" userId="b30c3150b1c7e5fb" providerId="LiveId" clId="{11BEC843-E8ED-491E-B89B-FB3DCCC39390}" dt="2021-11-26T06:31:11.463" v="1697" actId="478"/>
          <ac:picMkLst>
            <pc:docMk/>
            <pc:sldMk cId="3223616475" sldId="274"/>
            <ac:picMk id="12294" creationId="{73034F41-A296-45CD-89A6-B687A4C53BE9}"/>
          </ac:picMkLst>
        </pc:picChg>
        <pc:picChg chg="add mod">
          <ac:chgData name="Nethravathi S" userId="b30c3150b1c7e5fb" providerId="LiveId" clId="{11BEC843-E8ED-491E-B89B-FB3DCCC39390}" dt="2021-11-26T06:30:59.837" v="1696" actId="14100"/>
          <ac:picMkLst>
            <pc:docMk/>
            <pc:sldMk cId="3223616475" sldId="274"/>
            <ac:picMk id="13314" creationId="{5FFF6F25-5AE2-4688-BBB7-8100F509412F}"/>
          </ac:picMkLst>
        </pc:picChg>
        <pc:picChg chg="add mod">
          <ac:chgData name="Nethravathi S" userId="b30c3150b1c7e5fb" providerId="LiveId" clId="{11BEC843-E8ED-491E-B89B-FB3DCCC39390}" dt="2021-11-26T06:31:25.328" v="1702" actId="14100"/>
          <ac:picMkLst>
            <pc:docMk/>
            <pc:sldMk cId="3223616475" sldId="274"/>
            <ac:picMk id="13316" creationId="{CBC51D75-30AC-4A71-BDFB-EA80603DA57F}"/>
          </ac:picMkLst>
        </pc:picChg>
      </pc:sldChg>
      <pc:sldChg chg="addSp delSp modSp mod">
        <pc:chgData name="Nethravathi S" userId="b30c3150b1c7e5fb" providerId="LiveId" clId="{11BEC843-E8ED-491E-B89B-FB3DCCC39390}" dt="2021-11-26T06:29:48.286" v="1688" actId="207"/>
        <pc:sldMkLst>
          <pc:docMk/>
          <pc:sldMk cId="1901968252" sldId="275"/>
        </pc:sldMkLst>
        <pc:spChg chg="mod">
          <ac:chgData name="Nethravathi S" userId="b30c3150b1c7e5fb" providerId="LiveId" clId="{11BEC843-E8ED-491E-B89B-FB3DCCC39390}" dt="2021-11-26T06:28:37.667" v="1672" actId="207"/>
          <ac:spMkLst>
            <pc:docMk/>
            <pc:sldMk cId="1901968252" sldId="275"/>
            <ac:spMk id="3" creationId="{59F499A1-E8B0-4675-9EB5-F3E2DE70E79A}"/>
          </ac:spMkLst>
        </pc:spChg>
        <pc:spChg chg="mod">
          <ac:chgData name="Nethravathi S" userId="b30c3150b1c7e5fb" providerId="LiveId" clId="{11BEC843-E8ED-491E-B89B-FB3DCCC39390}" dt="2021-11-26T06:29:48.286" v="1688" actId="207"/>
          <ac:spMkLst>
            <pc:docMk/>
            <pc:sldMk cId="1901968252" sldId="275"/>
            <ac:spMk id="6" creationId="{833AEE86-E731-40A7-871A-7B0BF8FE22D3}"/>
          </ac:spMkLst>
        </pc:spChg>
        <pc:picChg chg="del mod">
          <ac:chgData name="Nethravathi S" userId="b30c3150b1c7e5fb" providerId="LiveId" clId="{11BEC843-E8ED-491E-B89B-FB3DCCC39390}" dt="2021-11-26T06:28:39.178" v="1674" actId="478"/>
          <ac:picMkLst>
            <pc:docMk/>
            <pc:sldMk cId="1901968252" sldId="275"/>
            <ac:picMk id="11266" creationId="{7C72AFFE-FBB6-4D2D-A78E-FBE3E382AAEB}"/>
          </ac:picMkLst>
        </pc:picChg>
        <pc:picChg chg="add mod">
          <ac:chgData name="Nethravathi S" userId="b30c3150b1c7e5fb" providerId="LiveId" clId="{11BEC843-E8ED-491E-B89B-FB3DCCC39390}" dt="2021-11-26T06:28:56.068" v="1680" actId="1076"/>
          <ac:picMkLst>
            <pc:docMk/>
            <pc:sldMk cId="1901968252" sldId="275"/>
            <ac:picMk id="12290" creationId="{06959852-026F-419F-A164-AF8F34EB92CB}"/>
          </ac:picMkLst>
        </pc:picChg>
      </pc:sldChg>
      <pc:sldChg chg="addSp delSp modSp mod">
        <pc:chgData name="Nethravathi S" userId="b30c3150b1c7e5fb" providerId="LiveId" clId="{11BEC843-E8ED-491E-B89B-FB3DCCC39390}" dt="2021-11-26T06:28:06.750" v="1669" actId="14100"/>
        <pc:sldMkLst>
          <pc:docMk/>
          <pc:sldMk cId="2277605332" sldId="276"/>
        </pc:sldMkLst>
        <pc:spChg chg="del mod">
          <ac:chgData name="Nethravathi S" userId="b30c3150b1c7e5fb" providerId="LiveId" clId="{11BEC843-E8ED-491E-B89B-FB3DCCC39390}" dt="2021-11-26T06:26:15.872" v="1640" actId="478"/>
          <ac:spMkLst>
            <pc:docMk/>
            <pc:sldMk cId="2277605332" sldId="276"/>
            <ac:spMk id="2" creationId="{6F9D3DAD-A70C-49D2-8367-A59920AA068F}"/>
          </ac:spMkLst>
        </pc:spChg>
        <pc:spChg chg="mod">
          <ac:chgData name="Nethravathi S" userId="b30c3150b1c7e5fb" providerId="LiveId" clId="{11BEC843-E8ED-491E-B89B-FB3DCCC39390}" dt="2021-11-26T06:26:02.561" v="1637" actId="207"/>
          <ac:spMkLst>
            <pc:docMk/>
            <pc:sldMk cId="2277605332" sldId="276"/>
            <ac:spMk id="3" creationId="{9C1931B9-1C1E-4995-9E86-633D14C8386F}"/>
          </ac:spMkLst>
        </pc:spChg>
        <pc:spChg chg="add mod">
          <ac:chgData name="Nethravathi S" userId="b30c3150b1c7e5fb" providerId="LiveId" clId="{11BEC843-E8ED-491E-B89B-FB3DCCC39390}" dt="2021-11-26T06:27:58.865" v="1668" actId="14100"/>
          <ac:spMkLst>
            <pc:docMk/>
            <pc:sldMk cId="2277605332" sldId="276"/>
            <ac:spMk id="9" creationId="{D797B346-8420-4B25-A6E9-B845F601B80F}"/>
          </ac:spMkLst>
        </pc:spChg>
        <pc:spChg chg="add mod">
          <ac:chgData name="Nethravathi S" userId="b30c3150b1c7e5fb" providerId="LiveId" clId="{11BEC843-E8ED-491E-B89B-FB3DCCC39390}" dt="2021-11-26T06:28:06.750" v="1669" actId="14100"/>
          <ac:spMkLst>
            <pc:docMk/>
            <pc:sldMk cId="2277605332" sldId="276"/>
            <ac:spMk id="10" creationId="{7C477996-17F9-4AE6-9850-EB1285DE403E}"/>
          </ac:spMkLst>
        </pc:spChg>
        <pc:picChg chg="del">
          <ac:chgData name="Nethravathi S" userId="b30c3150b1c7e5fb" providerId="LiveId" clId="{11BEC843-E8ED-491E-B89B-FB3DCCC39390}" dt="2021-11-26T06:26:12.498" v="1638" actId="478"/>
          <ac:picMkLst>
            <pc:docMk/>
            <pc:sldMk cId="2277605332" sldId="276"/>
            <ac:picMk id="8" creationId="{56F4782E-EEA7-4A85-98CA-BC1AFECC79B9}"/>
          </ac:picMkLst>
        </pc:picChg>
        <pc:picChg chg="add mod">
          <ac:chgData name="Nethravathi S" userId="b30c3150b1c7e5fb" providerId="LiveId" clId="{11BEC843-E8ED-491E-B89B-FB3DCCC39390}" dt="2021-11-26T06:26:21.100" v="1642" actId="1076"/>
          <ac:picMkLst>
            <pc:docMk/>
            <pc:sldMk cId="2277605332" sldId="276"/>
            <ac:picMk id="11266" creationId="{8C688493-8883-40A7-9C4E-400E8BA0B46B}"/>
          </ac:picMkLst>
        </pc:picChg>
        <pc:picChg chg="add mod">
          <ac:chgData name="Nethravathi S" userId="b30c3150b1c7e5fb" providerId="LiveId" clId="{11BEC843-E8ED-491E-B89B-FB3DCCC39390}" dt="2021-11-26T06:26:33.857" v="1644" actId="1076"/>
          <ac:picMkLst>
            <pc:docMk/>
            <pc:sldMk cId="2277605332" sldId="276"/>
            <ac:picMk id="11268" creationId="{13DF3DC9-A0F3-414D-A8FA-79BF89987722}"/>
          </ac:picMkLst>
        </pc:picChg>
      </pc:sldChg>
      <pc:sldChg chg="modSp mod">
        <pc:chgData name="Nethravathi S" userId="b30c3150b1c7e5fb" providerId="LiveId" clId="{11BEC843-E8ED-491E-B89B-FB3DCCC39390}" dt="2021-11-26T06:33:37.387" v="1774" actId="207"/>
        <pc:sldMkLst>
          <pc:docMk/>
          <pc:sldMk cId="211138492" sldId="278"/>
        </pc:sldMkLst>
        <pc:spChg chg="mod">
          <ac:chgData name="Nethravathi S" userId="b30c3150b1c7e5fb" providerId="LiveId" clId="{11BEC843-E8ED-491E-B89B-FB3DCCC39390}" dt="2021-11-26T06:33:37.387" v="1774" actId="207"/>
          <ac:spMkLst>
            <pc:docMk/>
            <pc:sldMk cId="211138492" sldId="278"/>
            <ac:spMk id="3" creationId="{03A2B454-47FE-4BCF-A2D7-3C565F35E962}"/>
          </ac:spMkLst>
        </pc:spChg>
        <pc:spChg chg="mod">
          <ac:chgData name="Nethravathi S" userId="b30c3150b1c7e5fb" providerId="LiveId" clId="{11BEC843-E8ED-491E-B89B-FB3DCCC39390}" dt="2021-11-26T06:33:06.523" v="1773" actId="5793"/>
          <ac:spMkLst>
            <pc:docMk/>
            <pc:sldMk cId="211138492" sldId="278"/>
            <ac:spMk id="5" creationId="{605F679E-7454-4BF9-94EA-B218B25356C2}"/>
          </ac:spMkLst>
        </pc:spChg>
      </pc:sldChg>
      <pc:sldChg chg="modSp mod">
        <pc:chgData name="Nethravathi S" userId="b30c3150b1c7e5fb" providerId="LiveId" clId="{11BEC843-E8ED-491E-B89B-FB3DCCC39390}" dt="2021-11-26T06:38:58.063" v="2004" actId="20577"/>
        <pc:sldMkLst>
          <pc:docMk/>
          <pc:sldMk cId="463711557" sldId="280"/>
        </pc:sldMkLst>
        <pc:spChg chg="mod">
          <ac:chgData name="Nethravathi S" userId="b30c3150b1c7e5fb" providerId="LiveId" clId="{11BEC843-E8ED-491E-B89B-FB3DCCC39390}" dt="2021-11-26T06:33:47.865" v="1775" actId="207"/>
          <ac:spMkLst>
            <pc:docMk/>
            <pc:sldMk cId="463711557" sldId="280"/>
            <ac:spMk id="2" creationId="{812E55A1-5E65-4572-B026-C558140C0353}"/>
          </ac:spMkLst>
        </pc:spChg>
        <pc:spChg chg="mod">
          <ac:chgData name="Nethravathi S" userId="b30c3150b1c7e5fb" providerId="LiveId" clId="{11BEC843-E8ED-491E-B89B-FB3DCCC39390}" dt="2021-11-26T06:38:58.063" v="2004" actId="20577"/>
          <ac:spMkLst>
            <pc:docMk/>
            <pc:sldMk cId="463711557" sldId="280"/>
            <ac:spMk id="4" creationId="{4790D58A-1496-45C1-85DA-63BA3FC1C0BD}"/>
          </ac:spMkLst>
        </pc:spChg>
      </pc:sldChg>
      <pc:sldChg chg="modSp mod">
        <pc:chgData name="Nethravathi S" userId="b30c3150b1c7e5fb" providerId="LiveId" clId="{11BEC843-E8ED-491E-B89B-FB3DCCC39390}" dt="2021-11-26T06:40:42.766" v="2041" actId="123"/>
        <pc:sldMkLst>
          <pc:docMk/>
          <pc:sldMk cId="2700718298" sldId="281"/>
        </pc:sldMkLst>
        <pc:spChg chg="mod">
          <ac:chgData name="Nethravathi S" userId="b30c3150b1c7e5fb" providerId="LiveId" clId="{11BEC843-E8ED-491E-B89B-FB3DCCC39390}" dt="2021-11-26T06:39:08.390" v="2005" actId="207"/>
          <ac:spMkLst>
            <pc:docMk/>
            <pc:sldMk cId="2700718298" sldId="281"/>
            <ac:spMk id="5" creationId="{64822AEF-FB37-4619-A6B4-B7EB17696967}"/>
          </ac:spMkLst>
        </pc:spChg>
        <pc:spChg chg="mod">
          <ac:chgData name="Nethravathi S" userId="b30c3150b1c7e5fb" providerId="LiveId" clId="{11BEC843-E8ED-491E-B89B-FB3DCCC39390}" dt="2021-11-26T06:40:18.824" v="2032" actId="20577"/>
          <ac:spMkLst>
            <pc:docMk/>
            <pc:sldMk cId="2700718298" sldId="281"/>
            <ac:spMk id="7" creationId="{0AA9CF00-3ED1-472A-A1CA-95B9EE7146DE}"/>
          </ac:spMkLst>
        </pc:spChg>
        <pc:spChg chg="mod">
          <ac:chgData name="Nethravathi S" userId="b30c3150b1c7e5fb" providerId="LiveId" clId="{11BEC843-E8ED-491E-B89B-FB3DCCC39390}" dt="2021-11-26T06:40:42.766" v="2041" actId="123"/>
          <ac:spMkLst>
            <pc:docMk/>
            <pc:sldMk cId="2700718298" sldId="281"/>
            <ac:spMk id="9" creationId="{73737175-12D3-4007-B84E-E038228595D0}"/>
          </ac:spMkLst>
        </pc:spChg>
      </pc:sldChg>
      <pc:sldChg chg="addSp delSp modSp mod">
        <pc:chgData name="Nethravathi S" userId="b30c3150b1c7e5fb" providerId="LiveId" clId="{11BEC843-E8ED-491E-B89B-FB3DCCC39390}" dt="2021-11-26T06:51:22.406" v="2131" actId="207"/>
        <pc:sldMkLst>
          <pc:docMk/>
          <pc:sldMk cId="1706475194" sldId="282"/>
        </pc:sldMkLst>
        <pc:spChg chg="mod">
          <ac:chgData name="Nethravathi S" userId="b30c3150b1c7e5fb" providerId="LiveId" clId="{11BEC843-E8ED-491E-B89B-FB3DCCC39390}" dt="2021-11-26T06:40:51.665" v="2042" actId="207"/>
          <ac:spMkLst>
            <pc:docMk/>
            <pc:sldMk cId="1706475194" sldId="282"/>
            <ac:spMk id="3" creationId="{265FC7D3-4BD2-442A-9F37-B66D8A70D78D}"/>
          </ac:spMkLst>
        </pc:spChg>
        <pc:spChg chg="mod">
          <ac:chgData name="Nethravathi S" userId="b30c3150b1c7e5fb" providerId="LiveId" clId="{11BEC843-E8ED-491E-B89B-FB3DCCC39390}" dt="2021-11-26T06:51:22.406" v="2131" actId="207"/>
          <ac:spMkLst>
            <pc:docMk/>
            <pc:sldMk cId="1706475194" sldId="282"/>
            <ac:spMk id="12" creationId="{7941F1C0-14F4-41BC-B23B-67C5337B340A}"/>
          </ac:spMkLst>
        </pc:spChg>
        <pc:picChg chg="add mod">
          <ac:chgData name="Nethravathi S" userId="b30c3150b1c7e5fb" providerId="LiveId" clId="{11BEC843-E8ED-491E-B89B-FB3DCCC39390}" dt="2021-11-26T06:42:18.502" v="2049" actId="1076"/>
          <ac:picMkLst>
            <pc:docMk/>
            <pc:sldMk cId="1706475194" sldId="282"/>
            <ac:picMk id="4" creationId="{496470C0-107F-4655-90BF-70C3876AE64A}"/>
          </ac:picMkLst>
        </pc:picChg>
        <pc:picChg chg="del">
          <ac:chgData name="Nethravathi S" userId="b30c3150b1c7e5fb" providerId="LiveId" clId="{11BEC843-E8ED-491E-B89B-FB3DCCC39390}" dt="2021-11-26T06:41:50.470" v="2043" actId="478"/>
          <ac:picMkLst>
            <pc:docMk/>
            <pc:sldMk cId="1706475194" sldId="282"/>
            <ac:picMk id="6" creationId="{05B7C85C-8E22-4FF1-B3A1-9E643F16D203}"/>
          </ac:picMkLst>
        </pc:picChg>
        <pc:picChg chg="del">
          <ac:chgData name="Nethravathi S" userId="b30c3150b1c7e5fb" providerId="LiveId" clId="{11BEC843-E8ED-491E-B89B-FB3DCCC39390}" dt="2021-11-26T06:41:58.543" v="2046" actId="478"/>
          <ac:picMkLst>
            <pc:docMk/>
            <pc:sldMk cId="1706475194" sldId="282"/>
            <ac:picMk id="15" creationId="{6244064F-9384-40AB-A25B-C931575584B5}"/>
          </ac:picMkLst>
        </pc:picChg>
        <pc:picChg chg="add mod">
          <ac:chgData name="Nethravathi S" userId="b30c3150b1c7e5fb" providerId="LiveId" clId="{11BEC843-E8ED-491E-B89B-FB3DCCC39390}" dt="2021-11-26T06:42:31.921" v="2051" actId="1076"/>
          <ac:picMkLst>
            <pc:docMk/>
            <pc:sldMk cId="1706475194" sldId="282"/>
            <ac:picMk id="14338" creationId="{2BEE2206-D879-4414-A9FE-02DB1BF99261}"/>
          </ac:picMkLst>
        </pc:picChg>
      </pc:sldChg>
      <pc:sldChg chg="addSp delSp modSp mod">
        <pc:chgData name="Nethravathi S" userId="b30c3150b1c7e5fb" providerId="LiveId" clId="{11BEC843-E8ED-491E-B89B-FB3DCCC39390}" dt="2021-11-26T06:51:45.841" v="2135" actId="207"/>
        <pc:sldMkLst>
          <pc:docMk/>
          <pc:sldMk cId="877256439" sldId="283"/>
        </pc:sldMkLst>
        <pc:spChg chg="mod">
          <ac:chgData name="Nethravathi S" userId="b30c3150b1c7e5fb" providerId="LiveId" clId="{11BEC843-E8ED-491E-B89B-FB3DCCC39390}" dt="2021-11-26T06:43:03.013" v="2063" actId="207"/>
          <ac:spMkLst>
            <pc:docMk/>
            <pc:sldMk cId="877256439" sldId="283"/>
            <ac:spMk id="4" creationId="{F738D86F-0337-4A8C-AFC3-0B76075E5B49}"/>
          </ac:spMkLst>
        </pc:spChg>
        <pc:spChg chg="mod">
          <ac:chgData name="Nethravathi S" userId="b30c3150b1c7e5fb" providerId="LiveId" clId="{11BEC843-E8ED-491E-B89B-FB3DCCC39390}" dt="2021-11-26T06:51:45.841" v="2135" actId="207"/>
          <ac:spMkLst>
            <pc:docMk/>
            <pc:sldMk cId="877256439" sldId="283"/>
            <ac:spMk id="14" creationId="{45977D0E-C7D3-41D9-AB82-96D4544CA8A3}"/>
          </ac:spMkLst>
        </pc:spChg>
        <pc:picChg chg="add mod">
          <ac:chgData name="Nethravathi S" userId="b30c3150b1c7e5fb" providerId="LiveId" clId="{11BEC843-E8ED-491E-B89B-FB3DCCC39390}" dt="2021-11-26T06:44:10.942" v="2075" actId="1076"/>
          <ac:picMkLst>
            <pc:docMk/>
            <pc:sldMk cId="877256439" sldId="283"/>
            <ac:picMk id="3" creationId="{D4C56846-5F37-40EA-A302-375232BAE6F5}"/>
          </ac:picMkLst>
        </pc:picChg>
        <pc:picChg chg="del">
          <ac:chgData name="Nethravathi S" userId="b30c3150b1c7e5fb" providerId="LiveId" clId="{11BEC843-E8ED-491E-B89B-FB3DCCC39390}" dt="2021-11-26T06:43:58.998" v="2072" actId="478"/>
          <ac:picMkLst>
            <pc:docMk/>
            <pc:sldMk cId="877256439" sldId="283"/>
            <ac:picMk id="10" creationId="{B7480B35-EE2F-43A4-A048-509CAFB546B5}"/>
          </ac:picMkLst>
        </pc:picChg>
        <pc:picChg chg="del">
          <ac:chgData name="Nethravathi S" userId="b30c3150b1c7e5fb" providerId="LiveId" clId="{11BEC843-E8ED-491E-B89B-FB3DCCC39390}" dt="2021-11-26T06:43:05.630" v="2064" actId="478"/>
          <ac:picMkLst>
            <pc:docMk/>
            <pc:sldMk cId="877256439" sldId="283"/>
            <ac:picMk id="11" creationId="{36348800-04CC-4E15-B66E-59C60CFD3071}"/>
          </ac:picMkLst>
        </pc:picChg>
        <pc:picChg chg="add mod">
          <ac:chgData name="Nethravathi S" userId="b30c3150b1c7e5fb" providerId="LiveId" clId="{11BEC843-E8ED-491E-B89B-FB3DCCC39390}" dt="2021-11-26T06:44:14.212" v="2076" actId="1076"/>
          <ac:picMkLst>
            <pc:docMk/>
            <pc:sldMk cId="877256439" sldId="283"/>
            <ac:picMk id="15362" creationId="{1480C56B-1570-4AF2-8CB5-5646CB6DAE16}"/>
          </ac:picMkLst>
        </pc:picChg>
      </pc:sldChg>
      <pc:sldChg chg="addSp delSp modSp mod">
        <pc:chgData name="Nethravathi S" userId="b30c3150b1c7e5fb" providerId="LiveId" clId="{11BEC843-E8ED-491E-B89B-FB3DCCC39390}" dt="2021-11-26T06:52:03.793" v="2138" actId="207"/>
        <pc:sldMkLst>
          <pc:docMk/>
          <pc:sldMk cId="1414508122" sldId="284"/>
        </pc:sldMkLst>
        <pc:spChg chg="mod">
          <ac:chgData name="Nethravathi S" userId="b30c3150b1c7e5fb" providerId="LiveId" clId="{11BEC843-E8ED-491E-B89B-FB3DCCC39390}" dt="2021-11-26T06:44:30.670" v="2077" actId="207"/>
          <ac:spMkLst>
            <pc:docMk/>
            <pc:sldMk cId="1414508122" sldId="284"/>
            <ac:spMk id="2" creationId="{D132AA04-A709-4DE6-9AB1-994D65E3C2E9}"/>
          </ac:spMkLst>
        </pc:spChg>
        <pc:spChg chg="mod">
          <ac:chgData name="Nethravathi S" userId="b30c3150b1c7e5fb" providerId="LiveId" clId="{11BEC843-E8ED-491E-B89B-FB3DCCC39390}" dt="2021-11-26T06:52:03.793" v="2138" actId="207"/>
          <ac:spMkLst>
            <pc:docMk/>
            <pc:sldMk cId="1414508122" sldId="284"/>
            <ac:spMk id="9" creationId="{6D66D043-FBF8-4111-8D0A-D368326ABFEE}"/>
          </ac:spMkLst>
        </pc:spChg>
        <pc:picChg chg="add mod">
          <ac:chgData name="Nethravathi S" userId="b30c3150b1c7e5fb" providerId="LiveId" clId="{11BEC843-E8ED-491E-B89B-FB3DCCC39390}" dt="2021-11-26T06:45:41.749" v="2084" actId="1076"/>
          <ac:picMkLst>
            <pc:docMk/>
            <pc:sldMk cId="1414508122" sldId="284"/>
            <ac:picMk id="4" creationId="{C77C5A4F-2CCE-45D8-A37F-42C820EED63C}"/>
          </ac:picMkLst>
        </pc:picChg>
        <pc:picChg chg="del">
          <ac:chgData name="Nethravathi S" userId="b30c3150b1c7e5fb" providerId="LiveId" clId="{11BEC843-E8ED-491E-B89B-FB3DCCC39390}" dt="2021-11-26T06:44:32.446" v="2078" actId="478"/>
          <ac:picMkLst>
            <pc:docMk/>
            <pc:sldMk cId="1414508122" sldId="284"/>
            <ac:picMk id="7" creationId="{961ECAAD-0294-4BC6-ACA2-5637EC338080}"/>
          </ac:picMkLst>
        </pc:picChg>
        <pc:picChg chg="del">
          <ac:chgData name="Nethravathi S" userId="b30c3150b1c7e5fb" providerId="LiveId" clId="{11BEC843-E8ED-491E-B89B-FB3DCCC39390}" dt="2021-11-26T06:45:29.154" v="2081" actId="478"/>
          <ac:picMkLst>
            <pc:docMk/>
            <pc:sldMk cId="1414508122" sldId="284"/>
            <ac:picMk id="8" creationId="{F301DA76-FA18-4A20-B7FE-3F1B3D6A67B9}"/>
          </ac:picMkLst>
        </pc:picChg>
        <pc:picChg chg="add mod">
          <ac:chgData name="Nethravathi S" userId="b30c3150b1c7e5fb" providerId="LiveId" clId="{11BEC843-E8ED-491E-B89B-FB3DCCC39390}" dt="2021-11-26T06:45:45.617" v="2085" actId="1076"/>
          <ac:picMkLst>
            <pc:docMk/>
            <pc:sldMk cId="1414508122" sldId="284"/>
            <ac:picMk id="16386" creationId="{1271C7FA-589A-4A98-B204-1B1548016D9B}"/>
          </ac:picMkLst>
        </pc:picChg>
      </pc:sldChg>
      <pc:sldChg chg="addSp delSp modSp mod">
        <pc:chgData name="Nethravathi S" userId="b30c3150b1c7e5fb" providerId="LiveId" clId="{11BEC843-E8ED-491E-B89B-FB3DCCC39390}" dt="2021-11-26T06:52:19.169" v="2141" actId="207"/>
        <pc:sldMkLst>
          <pc:docMk/>
          <pc:sldMk cId="175213972" sldId="285"/>
        </pc:sldMkLst>
        <pc:spChg chg="mod">
          <ac:chgData name="Nethravathi S" userId="b30c3150b1c7e5fb" providerId="LiveId" clId="{11BEC843-E8ED-491E-B89B-FB3DCCC39390}" dt="2021-11-26T06:46:02.042" v="2091" actId="207"/>
          <ac:spMkLst>
            <pc:docMk/>
            <pc:sldMk cId="175213972" sldId="285"/>
            <ac:spMk id="2" creationId="{68469475-BEC7-4FB7-96EA-F2CF06D39020}"/>
          </ac:spMkLst>
        </pc:spChg>
        <pc:spChg chg="mod">
          <ac:chgData name="Nethravathi S" userId="b30c3150b1c7e5fb" providerId="LiveId" clId="{11BEC843-E8ED-491E-B89B-FB3DCCC39390}" dt="2021-11-26T06:52:19.169" v="2141" actId="207"/>
          <ac:spMkLst>
            <pc:docMk/>
            <pc:sldMk cId="175213972" sldId="285"/>
            <ac:spMk id="8" creationId="{3089D98E-B98F-425A-98AE-914BA3429713}"/>
          </ac:spMkLst>
        </pc:spChg>
        <pc:picChg chg="add mod">
          <ac:chgData name="Nethravathi S" userId="b30c3150b1c7e5fb" providerId="LiveId" clId="{11BEC843-E8ED-491E-B89B-FB3DCCC39390}" dt="2021-11-26T06:46:41.590" v="2094" actId="1076"/>
          <ac:picMkLst>
            <pc:docMk/>
            <pc:sldMk cId="175213972" sldId="285"/>
            <ac:picMk id="4" creationId="{C6B978A4-4AB4-4913-BF43-8AF0012C9D2C}"/>
          </ac:picMkLst>
        </pc:picChg>
        <pc:picChg chg="del">
          <ac:chgData name="Nethravathi S" userId="b30c3150b1c7e5fb" providerId="LiveId" clId="{11BEC843-E8ED-491E-B89B-FB3DCCC39390}" dt="2021-11-26T06:46:35.944" v="2092" actId="478"/>
          <ac:picMkLst>
            <pc:docMk/>
            <pc:sldMk cId="175213972" sldId="285"/>
            <ac:picMk id="6" creationId="{99A42721-04F3-41D2-B010-C4C49CF755AB}"/>
          </ac:picMkLst>
        </pc:picChg>
        <pc:picChg chg="del">
          <ac:chgData name="Nethravathi S" userId="b30c3150b1c7e5fb" providerId="LiveId" clId="{11BEC843-E8ED-491E-B89B-FB3DCCC39390}" dt="2021-11-26T06:46:48.419" v="2095" actId="478"/>
          <ac:picMkLst>
            <pc:docMk/>
            <pc:sldMk cId="175213972" sldId="285"/>
            <ac:picMk id="7" creationId="{9EE8BD06-CEC5-44FF-BF0B-C75C7EFB6EE3}"/>
          </ac:picMkLst>
        </pc:picChg>
        <pc:picChg chg="add mod">
          <ac:chgData name="Nethravathi S" userId="b30c3150b1c7e5fb" providerId="LiveId" clId="{11BEC843-E8ED-491E-B89B-FB3DCCC39390}" dt="2021-11-26T06:46:55.327" v="2097" actId="1076"/>
          <ac:picMkLst>
            <pc:docMk/>
            <pc:sldMk cId="175213972" sldId="285"/>
            <ac:picMk id="17410" creationId="{C2FFCA25-F251-4064-A33F-BC1E357F4A2C}"/>
          </ac:picMkLst>
        </pc:picChg>
      </pc:sldChg>
      <pc:sldChg chg="addSp delSp modSp mod">
        <pc:chgData name="Nethravathi S" userId="b30c3150b1c7e5fb" providerId="LiveId" clId="{11BEC843-E8ED-491E-B89B-FB3DCCC39390}" dt="2021-11-26T06:52:35.775" v="2145" actId="207"/>
        <pc:sldMkLst>
          <pc:docMk/>
          <pc:sldMk cId="2039247864" sldId="286"/>
        </pc:sldMkLst>
        <pc:spChg chg="mod">
          <ac:chgData name="Nethravathi S" userId="b30c3150b1c7e5fb" providerId="LiveId" clId="{11BEC843-E8ED-491E-B89B-FB3DCCC39390}" dt="2021-11-26T06:47:13.114" v="2103" actId="207"/>
          <ac:spMkLst>
            <pc:docMk/>
            <pc:sldMk cId="2039247864" sldId="286"/>
            <ac:spMk id="2" creationId="{D8950D0A-FBF1-4E25-813B-58FC098CC765}"/>
          </ac:spMkLst>
        </pc:spChg>
        <pc:spChg chg="mod">
          <ac:chgData name="Nethravathi S" userId="b30c3150b1c7e5fb" providerId="LiveId" clId="{11BEC843-E8ED-491E-B89B-FB3DCCC39390}" dt="2021-11-26T06:52:35.775" v="2145" actId="207"/>
          <ac:spMkLst>
            <pc:docMk/>
            <pc:sldMk cId="2039247864" sldId="286"/>
            <ac:spMk id="6" creationId="{8905C644-20C5-417E-91B5-7A3280FC0349}"/>
          </ac:spMkLst>
        </pc:spChg>
        <pc:picChg chg="add mod">
          <ac:chgData name="Nethravathi S" userId="b30c3150b1c7e5fb" providerId="LiveId" clId="{11BEC843-E8ED-491E-B89B-FB3DCCC39390}" dt="2021-11-26T06:48:22.125" v="2110" actId="1076"/>
          <ac:picMkLst>
            <pc:docMk/>
            <pc:sldMk cId="2039247864" sldId="286"/>
            <ac:picMk id="4" creationId="{94B55AC5-811A-4C92-BB7A-ED4FB675F728}"/>
          </ac:picMkLst>
        </pc:picChg>
        <pc:picChg chg="del">
          <ac:chgData name="Nethravathi S" userId="b30c3150b1c7e5fb" providerId="LiveId" clId="{11BEC843-E8ED-491E-B89B-FB3DCCC39390}" dt="2021-11-26T06:47:20.824" v="2104" actId="478"/>
          <ac:picMkLst>
            <pc:docMk/>
            <pc:sldMk cId="2039247864" sldId="286"/>
            <ac:picMk id="8" creationId="{9D8BE257-7559-448E-B827-B0AB2734233C}"/>
          </ac:picMkLst>
        </pc:picChg>
        <pc:picChg chg="del">
          <ac:chgData name="Nethravathi S" userId="b30c3150b1c7e5fb" providerId="LiveId" clId="{11BEC843-E8ED-491E-B89B-FB3DCCC39390}" dt="2021-11-26T06:48:06.987" v="2107" actId="478"/>
          <ac:picMkLst>
            <pc:docMk/>
            <pc:sldMk cId="2039247864" sldId="286"/>
            <ac:picMk id="9" creationId="{9402CC26-F430-45C6-9457-1CCE05A4EA03}"/>
          </ac:picMkLst>
        </pc:picChg>
        <pc:picChg chg="add mod">
          <ac:chgData name="Nethravathi S" userId="b30c3150b1c7e5fb" providerId="LiveId" clId="{11BEC843-E8ED-491E-B89B-FB3DCCC39390}" dt="2021-11-26T06:48:34.851" v="2113" actId="1076"/>
          <ac:picMkLst>
            <pc:docMk/>
            <pc:sldMk cId="2039247864" sldId="286"/>
            <ac:picMk id="18434" creationId="{E51069BA-7EF8-450D-A534-2452DE4AE652}"/>
          </ac:picMkLst>
        </pc:picChg>
      </pc:sldChg>
      <pc:sldChg chg="addSp delSp modSp mod">
        <pc:chgData name="Nethravathi S" userId="b30c3150b1c7e5fb" providerId="LiveId" clId="{11BEC843-E8ED-491E-B89B-FB3DCCC39390}" dt="2021-11-26T06:50:40.212" v="2125" actId="207"/>
        <pc:sldMkLst>
          <pc:docMk/>
          <pc:sldMk cId="1683654033" sldId="287"/>
        </pc:sldMkLst>
        <pc:spChg chg="mod">
          <ac:chgData name="Nethravathi S" userId="b30c3150b1c7e5fb" providerId="LiveId" clId="{11BEC843-E8ED-491E-B89B-FB3DCCC39390}" dt="2021-11-26T06:48:43.599" v="2114" actId="207"/>
          <ac:spMkLst>
            <pc:docMk/>
            <pc:sldMk cId="1683654033" sldId="287"/>
            <ac:spMk id="2" creationId="{02E63AA6-B7D2-4519-BB53-DEF55834B16D}"/>
          </ac:spMkLst>
        </pc:spChg>
        <pc:spChg chg="mod">
          <ac:chgData name="Nethravathi S" userId="b30c3150b1c7e5fb" providerId="LiveId" clId="{11BEC843-E8ED-491E-B89B-FB3DCCC39390}" dt="2021-11-26T06:50:40.212" v="2125" actId="207"/>
          <ac:spMkLst>
            <pc:docMk/>
            <pc:sldMk cId="1683654033" sldId="287"/>
            <ac:spMk id="6" creationId="{5E07ACE6-2FEB-4A67-9594-5C4B749B3013}"/>
          </ac:spMkLst>
        </pc:spChg>
        <pc:picChg chg="add mod">
          <ac:chgData name="Nethravathi S" userId="b30c3150b1c7e5fb" providerId="LiveId" clId="{11BEC843-E8ED-491E-B89B-FB3DCCC39390}" dt="2021-11-26T06:49:28.492" v="2117" actId="1076"/>
          <ac:picMkLst>
            <pc:docMk/>
            <pc:sldMk cId="1683654033" sldId="287"/>
            <ac:picMk id="4" creationId="{96F8A5C8-BDFA-4B34-89BB-DD25616A2D7F}"/>
          </ac:picMkLst>
        </pc:picChg>
        <pc:picChg chg="del">
          <ac:chgData name="Nethravathi S" userId="b30c3150b1c7e5fb" providerId="LiveId" clId="{11BEC843-E8ED-491E-B89B-FB3DCCC39390}" dt="2021-11-26T06:48:45.296" v="2115" actId="478"/>
          <ac:picMkLst>
            <pc:docMk/>
            <pc:sldMk cId="1683654033" sldId="287"/>
            <ac:picMk id="8" creationId="{F6FA4839-1146-468C-A333-D5388972AA68}"/>
          </ac:picMkLst>
        </pc:picChg>
        <pc:picChg chg="del">
          <ac:chgData name="Nethravathi S" userId="b30c3150b1c7e5fb" providerId="LiveId" clId="{11BEC843-E8ED-491E-B89B-FB3DCCC39390}" dt="2021-11-26T06:49:29.675" v="2118" actId="478"/>
          <ac:picMkLst>
            <pc:docMk/>
            <pc:sldMk cId="1683654033" sldId="287"/>
            <ac:picMk id="9" creationId="{D563B27E-E68A-486E-B8CD-E8AA1787EC17}"/>
          </ac:picMkLst>
        </pc:picChg>
        <pc:picChg chg="add mod">
          <ac:chgData name="Nethravathi S" userId="b30c3150b1c7e5fb" providerId="LiveId" clId="{11BEC843-E8ED-491E-B89B-FB3DCCC39390}" dt="2021-11-26T06:49:38.422" v="2120" actId="1076"/>
          <ac:picMkLst>
            <pc:docMk/>
            <pc:sldMk cId="1683654033" sldId="287"/>
            <ac:picMk id="19458" creationId="{AD05F7FD-A945-445E-AD53-7248E671CE39}"/>
          </ac:picMkLst>
        </pc:picChg>
      </pc:sldChg>
      <pc:sldChg chg="addSp delSp modSp mod">
        <pc:chgData name="Nethravathi S" userId="b30c3150b1c7e5fb" providerId="LiveId" clId="{11BEC843-E8ED-491E-B89B-FB3DCCC39390}" dt="2021-11-26T07:01:01.039" v="2234" actId="207"/>
        <pc:sldMkLst>
          <pc:docMk/>
          <pc:sldMk cId="2314486488" sldId="288"/>
        </pc:sldMkLst>
        <pc:spChg chg="mod">
          <ac:chgData name="Nethravathi S" userId="b30c3150b1c7e5fb" providerId="LiveId" clId="{11BEC843-E8ED-491E-B89B-FB3DCCC39390}" dt="2021-11-26T06:59:53.473" v="2224" actId="14100"/>
          <ac:spMkLst>
            <pc:docMk/>
            <pc:sldMk cId="2314486488" sldId="288"/>
            <ac:spMk id="2" creationId="{463696C7-F5E6-4E97-8048-1BDD6F7070F5}"/>
          </ac:spMkLst>
        </pc:spChg>
        <pc:spChg chg="mod">
          <ac:chgData name="Nethravathi S" userId="b30c3150b1c7e5fb" providerId="LiveId" clId="{11BEC843-E8ED-491E-B89B-FB3DCCC39390}" dt="2021-11-26T07:01:01.039" v="2234" actId="207"/>
          <ac:spMkLst>
            <pc:docMk/>
            <pc:sldMk cId="2314486488" sldId="288"/>
            <ac:spMk id="14" creationId="{61703DAB-4426-4BC7-ACA5-E6FBEBC092B1}"/>
          </ac:spMkLst>
        </pc:spChg>
        <pc:picChg chg="add del mod">
          <ac:chgData name="Nethravathi S" userId="b30c3150b1c7e5fb" providerId="LiveId" clId="{11BEC843-E8ED-491E-B89B-FB3DCCC39390}" dt="2021-11-26T06:58:07.403" v="2214" actId="478"/>
          <ac:picMkLst>
            <pc:docMk/>
            <pc:sldMk cId="2314486488" sldId="288"/>
            <ac:picMk id="4" creationId="{4E6200E8-9731-4966-B135-89419FC749BD}"/>
          </ac:picMkLst>
        </pc:picChg>
        <pc:picChg chg="del">
          <ac:chgData name="Nethravathi S" userId="b30c3150b1c7e5fb" providerId="LiveId" clId="{11BEC843-E8ED-491E-B89B-FB3DCCC39390}" dt="2021-11-26T06:57:16.779" v="2211" actId="478"/>
          <ac:picMkLst>
            <pc:docMk/>
            <pc:sldMk cId="2314486488" sldId="288"/>
            <ac:picMk id="6" creationId="{5476D2C3-4513-479D-87E9-55D426134E02}"/>
          </ac:picMkLst>
        </pc:picChg>
        <pc:picChg chg="del">
          <ac:chgData name="Nethravathi S" userId="b30c3150b1c7e5fb" providerId="LiveId" clId="{11BEC843-E8ED-491E-B89B-FB3DCCC39390}" dt="2021-11-26T06:58:59.570" v="2217" actId="478"/>
          <ac:picMkLst>
            <pc:docMk/>
            <pc:sldMk cId="2314486488" sldId="288"/>
            <ac:picMk id="7" creationId="{DFA92C22-4802-4B25-8671-08738B654F0C}"/>
          </ac:picMkLst>
        </pc:picChg>
        <pc:picChg chg="add mod">
          <ac:chgData name="Nethravathi S" userId="b30c3150b1c7e5fb" providerId="LiveId" clId="{11BEC843-E8ED-491E-B89B-FB3DCCC39390}" dt="2021-11-26T07:00:08.515" v="2228" actId="14100"/>
          <ac:picMkLst>
            <pc:docMk/>
            <pc:sldMk cId="2314486488" sldId="288"/>
            <ac:picMk id="8" creationId="{AF561BC9-B25F-4B50-B038-03B74EB5C3FD}"/>
          </ac:picMkLst>
        </pc:picChg>
        <pc:picChg chg="add mod">
          <ac:chgData name="Nethravathi S" userId="b30c3150b1c7e5fb" providerId="LiveId" clId="{11BEC843-E8ED-491E-B89B-FB3DCCC39390}" dt="2021-11-26T07:00:02.191" v="2226" actId="1076"/>
          <ac:picMkLst>
            <pc:docMk/>
            <pc:sldMk cId="2314486488" sldId="288"/>
            <ac:picMk id="20482" creationId="{187BA9F3-6DAA-4FB8-B402-651E3E2CF450}"/>
          </ac:picMkLst>
        </pc:picChg>
      </pc:sldChg>
      <pc:sldChg chg="addSp delSp modSp add del mod">
        <pc:chgData name="Nethravathi S" userId="b30c3150b1c7e5fb" providerId="LiveId" clId="{11BEC843-E8ED-491E-B89B-FB3DCCC39390}" dt="2021-11-26T07:03:29.250" v="2259" actId="207"/>
        <pc:sldMkLst>
          <pc:docMk/>
          <pc:sldMk cId="1349717493" sldId="290"/>
        </pc:sldMkLst>
        <pc:spChg chg="mod">
          <ac:chgData name="Nethravathi S" userId="b30c3150b1c7e5fb" providerId="LiveId" clId="{11BEC843-E8ED-491E-B89B-FB3DCCC39390}" dt="2021-11-26T07:01:12.966" v="2235" actId="207"/>
          <ac:spMkLst>
            <pc:docMk/>
            <pc:sldMk cId="1349717493" sldId="290"/>
            <ac:spMk id="2" creationId="{BE843D91-BDF6-4929-9F3E-19F94785A169}"/>
          </ac:spMkLst>
        </pc:spChg>
        <pc:spChg chg="mod">
          <ac:chgData name="Nethravathi S" userId="b30c3150b1c7e5fb" providerId="LiveId" clId="{11BEC843-E8ED-491E-B89B-FB3DCCC39390}" dt="2021-11-26T07:03:29.250" v="2259" actId="207"/>
          <ac:spMkLst>
            <pc:docMk/>
            <pc:sldMk cId="1349717493" sldId="290"/>
            <ac:spMk id="6" creationId="{335AF64E-3883-400A-89DB-17929A801B52}"/>
          </ac:spMkLst>
        </pc:spChg>
        <pc:picChg chg="del">
          <ac:chgData name="Nethravathi S" userId="b30c3150b1c7e5fb" providerId="LiveId" clId="{11BEC843-E8ED-491E-B89B-FB3DCCC39390}" dt="2021-11-26T07:01:42.200" v="2238" actId="478"/>
          <ac:picMkLst>
            <pc:docMk/>
            <pc:sldMk cId="1349717493" sldId="290"/>
            <ac:picMk id="5" creationId="{FD87E2B7-4B00-44A8-8442-CA2FC8A0EABE}"/>
          </ac:picMkLst>
        </pc:picChg>
        <pc:picChg chg="del">
          <ac:chgData name="Nethravathi S" userId="b30c3150b1c7e5fb" providerId="LiveId" clId="{11BEC843-E8ED-491E-B89B-FB3DCCC39390}" dt="2021-11-26T07:01:51.441" v="2241" actId="478"/>
          <ac:picMkLst>
            <pc:docMk/>
            <pc:sldMk cId="1349717493" sldId="290"/>
            <ac:picMk id="7" creationId="{D43AA705-1CD1-4EF9-B36C-22F317AF328E}"/>
          </ac:picMkLst>
        </pc:picChg>
        <pc:picChg chg="del">
          <ac:chgData name="Nethravathi S" userId="b30c3150b1c7e5fb" providerId="LiveId" clId="{11BEC843-E8ED-491E-B89B-FB3DCCC39390}" dt="2021-11-26T07:02:12.279" v="2246" actId="478"/>
          <ac:picMkLst>
            <pc:docMk/>
            <pc:sldMk cId="1349717493" sldId="290"/>
            <ac:picMk id="8" creationId="{7BBBA6B8-A93E-4E86-BBF6-79C485298D7A}"/>
          </ac:picMkLst>
        </pc:picChg>
        <pc:picChg chg="add mod">
          <ac:chgData name="Nethravathi S" userId="b30c3150b1c7e5fb" providerId="LiveId" clId="{11BEC843-E8ED-491E-B89B-FB3DCCC39390}" dt="2021-11-26T07:02:24.378" v="2252" actId="1076"/>
          <ac:picMkLst>
            <pc:docMk/>
            <pc:sldMk cId="1349717493" sldId="290"/>
            <ac:picMk id="9" creationId="{02715F94-84DF-40AE-9227-D62DAA821A4B}"/>
          </ac:picMkLst>
        </pc:picChg>
        <pc:picChg chg="add mod">
          <ac:chgData name="Nethravathi S" userId="b30c3150b1c7e5fb" providerId="LiveId" clId="{11BEC843-E8ED-491E-B89B-FB3DCCC39390}" dt="2021-11-26T07:02:23.976" v="2251" actId="1076"/>
          <ac:picMkLst>
            <pc:docMk/>
            <pc:sldMk cId="1349717493" sldId="290"/>
            <ac:picMk id="10" creationId="{97BA5A6B-541B-4298-BF0A-AEF742B9F92A}"/>
          </ac:picMkLst>
        </pc:picChg>
        <pc:picChg chg="add mod">
          <ac:chgData name="Nethravathi S" userId="b30c3150b1c7e5fb" providerId="LiveId" clId="{11BEC843-E8ED-491E-B89B-FB3DCCC39390}" dt="2021-11-26T07:02:37.587" v="2255" actId="1076"/>
          <ac:picMkLst>
            <pc:docMk/>
            <pc:sldMk cId="1349717493" sldId="290"/>
            <ac:picMk id="11" creationId="{83E7125D-07D8-4E7B-99AF-B827E48904E8}"/>
          </ac:picMkLst>
        </pc:picChg>
      </pc:sldChg>
      <pc:sldChg chg="addSp delSp modSp mod">
        <pc:chgData name="Nethravathi S" userId="b30c3150b1c7e5fb" providerId="LiveId" clId="{11BEC843-E8ED-491E-B89B-FB3DCCC39390}" dt="2021-11-26T06:57:04.105" v="2209" actId="207"/>
        <pc:sldMkLst>
          <pc:docMk/>
          <pc:sldMk cId="483632209" sldId="291"/>
        </pc:sldMkLst>
        <pc:spChg chg="mod">
          <ac:chgData name="Nethravathi S" userId="b30c3150b1c7e5fb" providerId="LiveId" clId="{11BEC843-E8ED-491E-B89B-FB3DCCC39390}" dt="2021-11-26T06:57:04.105" v="2209" actId="207"/>
          <ac:spMkLst>
            <pc:docMk/>
            <pc:sldMk cId="483632209" sldId="291"/>
            <ac:spMk id="2" creationId="{6F28503F-47D7-4C3D-90B3-9B05A048A531}"/>
          </ac:spMkLst>
        </pc:spChg>
        <pc:spChg chg="mod">
          <ac:chgData name="Nethravathi S" userId="b30c3150b1c7e5fb" providerId="LiveId" clId="{11BEC843-E8ED-491E-B89B-FB3DCCC39390}" dt="2021-11-26T06:56:05.132" v="2194"/>
          <ac:spMkLst>
            <pc:docMk/>
            <pc:sldMk cId="483632209" sldId="291"/>
            <ac:spMk id="5" creationId="{B73797E5-B205-43D7-88E6-FEC43CF0D445}"/>
          </ac:spMkLst>
        </pc:spChg>
        <pc:spChg chg="mod">
          <ac:chgData name="Nethravathi S" userId="b30c3150b1c7e5fb" providerId="LiveId" clId="{11BEC843-E8ED-491E-B89B-FB3DCCC39390}" dt="2021-11-26T06:56:44.300" v="2208" actId="207"/>
          <ac:spMkLst>
            <pc:docMk/>
            <pc:sldMk cId="483632209" sldId="291"/>
            <ac:spMk id="12" creationId="{0A2917FC-1E13-432F-8656-13A7DE7CFD80}"/>
          </ac:spMkLst>
        </pc:spChg>
        <pc:picChg chg="del">
          <ac:chgData name="Nethravathi S" userId="b30c3150b1c7e5fb" providerId="LiveId" clId="{11BEC843-E8ED-491E-B89B-FB3DCCC39390}" dt="2021-11-26T06:54:25.104" v="2179" actId="478"/>
          <ac:picMkLst>
            <pc:docMk/>
            <pc:sldMk cId="483632209" sldId="291"/>
            <ac:picMk id="6" creationId="{8C9FEECC-CE39-41C7-8E6C-3286D3E792ED}"/>
          </ac:picMkLst>
        </pc:picChg>
        <pc:picChg chg="del">
          <ac:chgData name="Nethravathi S" userId="b30c3150b1c7e5fb" providerId="LiveId" clId="{11BEC843-E8ED-491E-B89B-FB3DCCC39390}" dt="2021-11-26T06:54:26.762" v="2180" actId="478"/>
          <ac:picMkLst>
            <pc:docMk/>
            <pc:sldMk cId="483632209" sldId="291"/>
            <ac:picMk id="8" creationId="{DF846B3E-9DEE-49FB-AF91-60A2C7A13786}"/>
          </ac:picMkLst>
        </pc:picChg>
        <pc:picChg chg="add mod">
          <ac:chgData name="Nethravathi S" userId="b30c3150b1c7e5fb" providerId="LiveId" clId="{11BEC843-E8ED-491E-B89B-FB3DCCC39390}" dt="2021-11-26T06:55:50.424" v="2192" actId="1076"/>
          <ac:picMkLst>
            <pc:docMk/>
            <pc:sldMk cId="483632209" sldId="291"/>
            <ac:picMk id="9" creationId="{C9F822A7-FF24-4716-AE84-41BF65787604}"/>
          </ac:picMkLst>
        </pc:picChg>
        <pc:picChg chg="del">
          <ac:chgData name="Nethravathi S" userId="b30c3150b1c7e5fb" providerId="LiveId" clId="{11BEC843-E8ED-491E-B89B-FB3DCCC39390}" dt="2021-11-26T06:54:28.526" v="2181" actId="478"/>
          <ac:picMkLst>
            <pc:docMk/>
            <pc:sldMk cId="483632209" sldId="291"/>
            <ac:picMk id="10" creationId="{A369410E-EB56-4042-AB64-27C79A5BA4BF}"/>
          </ac:picMkLst>
        </pc:picChg>
        <pc:picChg chg="add mod modCrop">
          <ac:chgData name="Nethravathi S" userId="b30c3150b1c7e5fb" providerId="LiveId" clId="{11BEC843-E8ED-491E-B89B-FB3DCCC39390}" dt="2021-11-26T06:55:47.968" v="2191" actId="1076"/>
          <ac:picMkLst>
            <pc:docMk/>
            <pc:sldMk cId="483632209" sldId="291"/>
            <ac:picMk id="11" creationId="{B4D4A1B0-4FF7-4F44-963E-93A7D4E2057E}"/>
          </ac:picMkLst>
        </pc:picChg>
      </pc:sldChg>
      <pc:sldChg chg="modSp mod">
        <pc:chgData name="Nethravathi S" userId="b30c3150b1c7e5fb" providerId="LiveId" clId="{11BEC843-E8ED-491E-B89B-FB3DCCC39390}" dt="2021-11-26T07:11:10.621" v="2456" actId="20577"/>
        <pc:sldMkLst>
          <pc:docMk/>
          <pc:sldMk cId="939963277" sldId="292"/>
        </pc:sldMkLst>
        <pc:spChg chg="mod">
          <ac:chgData name="Nethravathi S" userId="b30c3150b1c7e5fb" providerId="LiveId" clId="{11BEC843-E8ED-491E-B89B-FB3DCCC39390}" dt="2021-11-26T07:03:43.203" v="2260" actId="207"/>
          <ac:spMkLst>
            <pc:docMk/>
            <pc:sldMk cId="939963277" sldId="292"/>
            <ac:spMk id="2" creationId="{4C2EC50A-C3F5-4186-AE15-237A9EE66BFB}"/>
          </ac:spMkLst>
        </pc:spChg>
        <pc:spChg chg="mod">
          <ac:chgData name="Nethravathi S" userId="b30c3150b1c7e5fb" providerId="LiveId" clId="{11BEC843-E8ED-491E-B89B-FB3DCCC39390}" dt="2021-11-26T07:11:10.621" v="2456" actId="20577"/>
          <ac:spMkLst>
            <pc:docMk/>
            <pc:sldMk cId="939963277" sldId="292"/>
            <ac:spMk id="5" creationId="{91AC236D-8115-48B2-96C1-1E10C662DF27}"/>
          </ac:spMkLst>
        </pc:spChg>
      </pc:sldChg>
      <pc:sldChg chg="modSp mod">
        <pc:chgData name="Nethravathi S" userId="b30c3150b1c7e5fb" providerId="LiveId" clId="{11BEC843-E8ED-491E-B89B-FB3DCCC39390}" dt="2021-11-26T07:12:35.693" v="2481" actId="207"/>
        <pc:sldMkLst>
          <pc:docMk/>
          <pc:sldMk cId="1623556543" sldId="293"/>
        </pc:sldMkLst>
        <pc:spChg chg="mod">
          <ac:chgData name="Nethravathi S" userId="b30c3150b1c7e5fb" providerId="LiveId" clId="{11BEC843-E8ED-491E-B89B-FB3DCCC39390}" dt="2021-11-26T07:12:35.693" v="2481" actId="207"/>
          <ac:spMkLst>
            <pc:docMk/>
            <pc:sldMk cId="1623556543" sldId="293"/>
            <ac:spMk id="2" creationId="{50CC969A-EDE4-4A48-A221-6C0D2CE550F0}"/>
          </ac:spMkLst>
        </pc:spChg>
      </pc:sldChg>
      <pc:sldChg chg="modSp del mod">
        <pc:chgData name="Nethravathi S" userId="b30c3150b1c7e5fb" providerId="LiveId" clId="{11BEC843-E8ED-491E-B89B-FB3DCCC39390}" dt="2021-11-26T05:45:35.723" v="763" actId="47"/>
        <pc:sldMkLst>
          <pc:docMk/>
          <pc:sldMk cId="3048339753" sldId="294"/>
        </pc:sldMkLst>
        <pc:spChg chg="mod">
          <ac:chgData name="Nethravathi S" userId="b30c3150b1c7e5fb" providerId="LiveId" clId="{11BEC843-E8ED-491E-B89B-FB3DCCC39390}" dt="2021-11-26T05:45:33.020" v="762" actId="6549"/>
          <ac:spMkLst>
            <pc:docMk/>
            <pc:sldMk cId="3048339753" sldId="294"/>
            <ac:spMk id="4" creationId="{AE8FDA94-4F5B-442B-9455-02E82ABFBF8C}"/>
          </ac:spMkLst>
        </pc:spChg>
      </pc:sldChg>
      <pc:sldChg chg="modSp mod">
        <pc:chgData name="Nethravathi S" userId="b30c3150b1c7e5fb" providerId="LiveId" clId="{11BEC843-E8ED-491E-B89B-FB3DCCC39390}" dt="2021-11-26T05:46:54.891" v="790" actId="20577"/>
        <pc:sldMkLst>
          <pc:docMk/>
          <pc:sldMk cId="3348068758" sldId="295"/>
        </pc:sldMkLst>
        <pc:spChg chg="mod">
          <ac:chgData name="Nethravathi S" userId="b30c3150b1c7e5fb" providerId="LiveId" clId="{11BEC843-E8ED-491E-B89B-FB3DCCC39390}" dt="2021-11-26T05:45:46.280" v="764" actId="207"/>
          <ac:spMkLst>
            <pc:docMk/>
            <pc:sldMk cId="3348068758" sldId="295"/>
            <ac:spMk id="2" creationId="{2754B69F-4AE5-4E9D-A5BD-51EBB904F2E0}"/>
          </ac:spMkLst>
        </pc:spChg>
        <pc:spChg chg="mod">
          <ac:chgData name="Nethravathi S" userId="b30c3150b1c7e5fb" providerId="LiveId" clId="{11BEC843-E8ED-491E-B89B-FB3DCCC39390}" dt="2021-11-26T05:46:18.977" v="785" actId="20577"/>
          <ac:spMkLst>
            <pc:docMk/>
            <pc:sldMk cId="3348068758" sldId="295"/>
            <ac:spMk id="38" creationId="{A3556F44-E77F-432D-8DDB-9E56E913297E}"/>
          </ac:spMkLst>
        </pc:spChg>
        <pc:spChg chg="mod">
          <ac:chgData name="Nethravathi S" userId="b30c3150b1c7e5fb" providerId="LiveId" clId="{11BEC843-E8ED-491E-B89B-FB3DCCC39390}" dt="2021-11-26T05:46:36.233" v="788" actId="20577"/>
          <ac:spMkLst>
            <pc:docMk/>
            <pc:sldMk cId="3348068758" sldId="295"/>
            <ac:spMk id="42" creationId="{E61F1486-7455-4B20-ACBA-341789C12341}"/>
          </ac:spMkLst>
        </pc:spChg>
        <pc:spChg chg="mod">
          <ac:chgData name="Nethravathi S" userId="b30c3150b1c7e5fb" providerId="LiveId" clId="{11BEC843-E8ED-491E-B89B-FB3DCCC39390}" dt="2021-11-26T05:46:54.891" v="790" actId="20577"/>
          <ac:spMkLst>
            <pc:docMk/>
            <pc:sldMk cId="3348068758" sldId="295"/>
            <ac:spMk id="44" creationId="{D6CE1CB0-D9DF-444E-AA1B-C8386B0906A9}"/>
          </ac:spMkLst>
        </pc:spChg>
      </pc:sldChg>
      <pc:sldChg chg="del">
        <pc:chgData name="Nethravathi S" userId="b30c3150b1c7e5fb" providerId="LiveId" clId="{11BEC843-E8ED-491E-B89B-FB3DCCC39390}" dt="2021-11-26T06:28:23.647" v="1671" actId="47"/>
        <pc:sldMkLst>
          <pc:docMk/>
          <pc:sldMk cId="1722120692" sldId="296"/>
        </pc:sldMkLst>
      </pc:sldChg>
      <pc:sldChg chg="del">
        <pc:chgData name="Nethravathi S" userId="b30c3150b1c7e5fb" providerId="LiveId" clId="{11BEC843-E8ED-491E-B89B-FB3DCCC39390}" dt="2021-11-26T06:52:48.537" v="2146" actId="47"/>
        <pc:sldMkLst>
          <pc:docMk/>
          <pc:sldMk cId="562376032" sldId="297"/>
        </pc:sldMkLst>
      </pc:sldChg>
      <pc:sldChg chg="new del">
        <pc:chgData name="Nethravathi S" userId="b30c3150b1c7e5fb" providerId="LiveId" clId="{11BEC843-E8ED-491E-B89B-FB3DCCC39390}" dt="2021-11-25T16:21:16.213" v="146" actId="680"/>
        <pc:sldMkLst>
          <pc:docMk/>
          <pc:sldMk cId="985095819" sldId="298"/>
        </pc:sldMkLst>
      </pc:sldChg>
      <pc:sldChg chg="addSp delSp modSp new del mod setBg">
        <pc:chgData name="Nethravathi S" userId="b30c3150b1c7e5fb" providerId="LiveId" clId="{11BEC843-E8ED-491E-B89B-FB3DCCC39390}" dt="2021-11-25T16:24:04.392" v="218" actId="680"/>
        <pc:sldMkLst>
          <pc:docMk/>
          <pc:sldMk cId="1013259923" sldId="298"/>
        </pc:sldMkLst>
        <pc:spChg chg="add del mod">
          <ac:chgData name="Nethravathi S" userId="b30c3150b1c7e5fb" providerId="LiveId" clId="{11BEC843-E8ED-491E-B89B-FB3DCCC39390}" dt="2021-11-25T16:24:04.312" v="216" actId="767"/>
          <ac:spMkLst>
            <pc:docMk/>
            <pc:sldMk cId="1013259923" sldId="298"/>
            <ac:spMk id="2" creationId="{C5AF3FC3-859E-42A2-872A-896E4B3AB71B}"/>
          </ac:spMkLst>
        </pc:spChg>
        <pc:spChg chg="add del mod">
          <ac:chgData name="Nethravathi S" userId="b30c3150b1c7e5fb" providerId="LiveId" clId="{11BEC843-E8ED-491E-B89B-FB3DCCC39390}" dt="2021-11-25T16:24:04.144" v="210" actId="767"/>
          <ac:spMkLst>
            <pc:docMk/>
            <pc:sldMk cId="1013259923" sldId="298"/>
            <ac:spMk id="3" creationId="{94D2F850-B529-485B-BFBA-23E19761D22A}"/>
          </ac:spMkLst>
        </pc:spChg>
      </pc:sldChg>
      <pc:sldChg chg="addSp modSp new mod setBg">
        <pc:chgData name="Nethravathi S" userId="b30c3150b1c7e5fb" providerId="LiveId" clId="{11BEC843-E8ED-491E-B89B-FB3DCCC39390}" dt="2021-11-26T07:33:53.880" v="2482" actId="20577"/>
        <pc:sldMkLst>
          <pc:docMk/>
          <pc:sldMk cId="2333234725" sldId="298"/>
        </pc:sldMkLst>
        <pc:spChg chg="add mod">
          <ac:chgData name="Nethravathi S" userId="b30c3150b1c7e5fb" providerId="LiveId" clId="{11BEC843-E8ED-491E-B89B-FB3DCCC39390}" dt="2021-11-25T16:26:39.936" v="238" actId="207"/>
          <ac:spMkLst>
            <pc:docMk/>
            <pc:sldMk cId="2333234725" sldId="298"/>
            <ac:spMk id="3" creationId="{3F30D6E3-9FE8-44C3-BD54-88ADC4DD5AAB}"/>
          </ac:spMkLst>
        </pc:spChg>
        <pc:spChg chg="add mod">
          <ac:chgData name="Nethravathi S" userId="b30c3150b1c7e5fb" providerId="LiveId" clId="{11BEC843-E8ED-491E-B89B-FB3DCCC39390}" dt="2021-11-26T07:33:53.880" v="2482" actId="20577"/>
          <ac:spMkLst>
            <pc:docMk/>
            <pc:sldMk cId="2333234725" sldId="298"/>
            <ac:spMk id="5" creationId="{D47C0CD6-8B38-46E3-A68A-0DE8DC0E3678}"/>
          </ac:spMkLst>
        </pc:spChg>
      </pc:sldChg>
      <pc:sldChg chg="new del">
        <pc:chgData name="Nethravathi S" userId="b30c3150b1c7e5fb" providerId="LiveId" clId="{11BEC843-E8ED-491E-B89B-FB3DCCC39390}" dt="2021-11-25T16:22:11.833" v="156" actId="680"/>
        <pc:sldMkLst>
          <pc:docMk/>
          <pc:sldMk cId="4217262322" sldId="298"/>
        </pc:sldMkLst>
      </pc:sldChg>
      <pc:sldChg chg="new del">
        <pc:chgData name="Nethravathi S" userId="b30c3150b1c7e5fb" providerId="LiveId" clId="{11BEC843-E8ED-491E-B89B-FB3DCCC39390}" dt="2021-11-25T16:24:04.348" v="217" actId="680"/>
        <pc:sldMkLst>
          <pc:docMk/>
          <pc:sldMk cId="3346278780" sldId="299"/>
        </pc:sldMkLst>
      </pc:sldChg>
      <pc:sldChg chg="addSp delSp modSp new mod">
        <pc:chgData name="Nethravathi S" userId="b30c3150b1c7e5fb" providerId="LiveId" clId="{11BEC843-E8ED-491E-B89B-FB3DCCC39390}" dt="2021-11-26T05:25:21.378" v="589" actId="1076"/>
        <pc:sldMkLst>
          <pc:docMk/>
          <pc:sldMk cId="3774294187" sldId="299"/>
        </pc:sldMkLst>
        <pc:spChg chg="add mod">
          <ac:chgData name="Nethravathi S" userId="b30c3150b1c7e5fb" providerId="LiveId" clId="{11BEC843-E8ED-491E-B89B-FB3DCCC39390}" dt="2021-11-25T16:28:26.854" v="249" actId="207"/>
          <ac:spMkLst>
            <pc:docMk/>
            <pc:sldMk cId="3774294187" sldId="299"/>
            <ac:spMk id="3" creationId="{FE04BA83-CB6B-419E-806A-969942DC0486}"/>
          </ac:spMkLst>
        </pc:spChg>
        <pc:spChg chg="add mod">
          <ac:chgData name="Nethravathi S" userId="b30c3150b1c7e5fb" providerId="LiveId" clId="{11BEC843-E8ED-491E-B89B-FB3DCCC39390}" dt="2021-11-26T05:24:58.891" v="584" actId="14100"/>
          <ac:spMkLst>
            <pc:docMk/>
            <pc:sldMk cId="3774294187" sldId="299"/>
            <ac:spMk id="5" creationId="{656867A6-EC31-4FB1-9E9E-170CCB1E5378}"/>
          </ac:spMkLst>
        </pc:spChg>
        <pc:spChg chg="add mod">
          <ac:chgData name="Nethravathi S" userId="b30c3150b1c7e5fb" providerId="LiveId" clId="{11BEC843-E8ED-491E-B89B-FB3DCCC39390}" dt="2021-11-26T05:25:14.211" v="588" actId="14100"/>
          <ac:spMkLst>
            <pc:docMk/>
            <pc:sldMk cId="3774294187" sldId="299"/>
            <ac:spMk id="7" creationId="{0153DECD-EA2A-4102-BC1B-C8E157781AF5}"/>
          </ac:spMkLst>
        </pc:spChg>
        <pc:picChg chg="add del mod">
          <ac:chgData name="Nethravathi S" userId="b30c3150b1c7e5fb" providerId="LiveId" clId="{11BEC843-E8ED-491E-B89B-FB3DCCC39390}" dt="2021-11-26T05:24:15.023" v="571" actId="21"/>
          <ac:picMkLst>
            <pc:docMk/>
            <pc:sldMk cId="3774294187" sldId="299"/>
            <ac:picMk id="4" creationId="{9E9C0825-4626-460A-8C12-BB9D3D7E1139}"/>
          </ac:picMkLst>
        </pc:picChg>
        <pc:picChg chg="add mod">
          <ac:chgData name="Nethravathi S" userId="b30c3150b1c7e5fb" providerId="LiveId" clId="{11BEC843-E8ED-491E-B89B-FB3DCCC39390}" dt="2021-11-26T05:25:21.378" v="589" actId="1076"/>
          <ac:picMkLst>
            <pc:docMk/>
            <pc:sldMk cId="3774294187" sldId="299"/>
            <ac:picMk id="6" creationId="{517356FE-F352-4175-8459-3B82F1855114}"/>
          </ac:picMkLst>
        </pc:picChg>
      </pc:sldChg>
      <pc:sldMasterChg chg="setBg modSldLayout">
        <pc:chgData name="Nethravathi S" userId="b30c3150b1c7e5fb" providerId="LiveId" clId="{11BEC843-E8ED-491E-B89B-FB3DCCC39390}" dt="2021-11-25T16:25:48.012" v="230"/>
        <pc:sldMasterMkLst>
          <pc:docMk/>
          <pc:sldMasterMk cId="2630139651" sldId="2147483648"/>
        </pc:sldMasterMkLst>
        <pc:sldLayoutChg chg="setBg">
          <pc:chgData name="Nethravathi S" userId="b30c3150b1c7e5fb" providerId="LiveId" clId="{11BEC843-E8ED-491E-B89B-FB3DCCC39390}" dt="2021-11-25T16:25:48.012" v="230"/>
          <pc:sldLayoutMkLst>
            <pc:docMk/>
            <pc:sldMasterMk cId="2630139651" sldId="2147483648"/>
            <pc:sldLayoutMk cId="3710714897" sldId="2147483649"/>
          </pc:sldLayoutMkLst>
        </pc:sldLayoutChg>
        <pc:sldLayoutChg chg="setBg">
          <pc:chgData name="Nethravathi S" userId="b30c3150b1c7e5fb" providerId="LiveId" clId="{11BEC843-E8ED-491E-B89B-FB3DCCC39390}" dt="2021-11-25T16:25:48.012" v="230"/>
          <pc:sldLayoutMkLst>
            <pc:docMk/>
            <pc:sldMasterMk cId="2630139651" sldId="2147483648"/>
            <pc:sldLayoutMk cId="32155341" sldId="2147483650"/>
          </pc:sldLayoutMkLst>
        </pc:sldLayoutChg>
        <pc:sldLayoutChg chg="setBg">
          <pc:chgData name="Nethravathi S" userId="b30c3150b1c7e5fb" providerId="LiveId" clId="{11BEC843-E8ED-491E-B89B-FB3DCCC39390}" dt="2021-11-25T16:25:48.012" v="230"/>
          <pc:sldLayoutMkLst>
            <pc:docMk/>
            <pc:sldMasterMk cId="2630139651" sldId="2147483648"/>
            <pc:sldLayoutMk cId="1539418574" sldId="2147483651"/>
          </pc:sldLayoutMkLst>
        </pc:sldLayoutChg>
        <pc:sldLayoutChg chg="setBg">
          <pc:chgData name="Nethravathi S" userId="b30c3150b1c7e5fb" providerId="LiveId" clId="{11BEC843-E8ED-491E-B89B-FB3DCCC39390}" dt="2021-11-25T16:25:48.012" v="230"/>
          <pc:sldLayoutMkLst>
            <pc:docMk/>
            <pc:sldMasterMk cId="2630139651" sldId="2147483648"/>
            <pc:sldLayoutMk cId="472992894" sldId="2147483652"/>
          </pc:sldLayoutMkLst>
        </pc:sldLayoutChg>
        <pc:sldLayoutChg chg="setBg">
          <pc:chgData name="Nethravathi S" userId="b30c3150b1c7e5fb" providerId="LiveId" clId="{11BEC843-E8ED-491E-B89B-FB3DCCC39390}" dt="2021-11-25T16:25:48.012" v="230"/>
          <pc:sldLayoutMkLst>
            <pc:docMk/>
            <pc:sldMasterMk cId="2630139651" sldId="2147483648"/>
            <pc:sldLayoutMk cId="1455946479" sldId="2147483653"/>
          </pc:sldLayoutMkLst>
        </pc:sldLayoutChg>
        <pc:sldLayoutChg chg="setBg">
          <pc:chgData name="Nethravathi S" userId="b30c3150b1c7e5fb" providerId="LiveId" clId="{11BEC843-E8ED-491E-B89B-FB3DCCC39390}" dt="2021-11-25T16:25:48.012" v="230"/>
          <pc:sldLayoutMkLst>
            <pc:docMk/>
            <pc:sldMasterMk cId="2630139651" sldId="2147483648"/>
            <pc:sldLayoutMk cId="434229853" sldId="2147483654"/>
          </pc:sldLayoutMkLst>
        </pc:sldLayoutChg>
        <pc:sldLayoutChg chg="setBg">
          <pc:chgData name="Nethravathi S" userId="b30c3150b1c7e5fb" providerId="LiveId" clId="{11BEC843-E8ED-491E-B89B-FB3DCCC39390}" dt="2021-11-25T16:25:48.012" v="230"/>
          <pc:sldLayoutMkLst>
            <pc:docMk/>
            <pc:sldMasterMk cId="2630139651" sldId="2147483648"/>
            <pc:sldLayoutMk cId="2032875846" sldId="2147483655"/>
          </pc:sldLayoutMkLst>
        </pc:sldLayoutChg>
        <pc:sldLayoutChg chg="setBg">
          <pc:chgData name="Nethravathi S" userId="b30c3150b1c7e5fb" providerId="LiveId" clId="{11BEC843-E8ED-491E-B89B-FB3DCCC39390}" dt="2021-11-25T16:25:48.012" v="230"/>
          <pc:sldLayoutMkLst>
            <pc:docMk/>
            <pc:sldMasterMk cId="2630139651" sldId="2147483648"/>
            <pc:sldLayoutMk cId="2042419359" sldId="2147483656"/>
          </pc:sldLayoutMkLst>
        </pc:sldLayoutChg>
        <pc:sldLayoutChg chg="setBg">
          <pc:chgData name="Nethravathi S" userId="b30c3150b1c7e5fb" providerId="LiveId" clId="{11BEC843-E8ED-491E-B89B-FB3DCCC39390}" dt="2021-11-25T16:25:48.012" v="230"/>
          <pc:sldLayoutMkLst>
            <pc:docMk/>
            <pc:sldMasterMk cId="2630139651" sldId="2147483648"/>
            <pc:sldLayoutMk cId="1783389679" sldId="2147483657"/>
          </pc:sldLayoutMkLst>
        </pc:sldLayoutChg>
        <pc:sldLayoutChg chg="setBg">
          <pc:chgData name="Nethravathi S" userId="b30c3150b1c7e5fb" providerId="LiveId" clId="{11BEC843-E8ED-491E-B89B-FB3DCCC39390}" dt="2021-11-25T16:25:48.012" v="230"/>
          <pc:sldLayoutMkLst>
            <pc:docMk/>
            <pc:sldMasterMk cId="2630139651" sldId="2147483648"/>
            <pc:sldLayoutMk cId="895387777" sldId="2147483658"/>
          </pc:sldLayoutMkLst>
        </pc:sldLayoutChg>
        <pc:sldLayoutChg chg="setBg">
          <pc:chgData name="Nethravathi S" userId="b30c3150b1c7e5fb" providerId="LiveId" clId="{11BEC843-E8ED-491E-B89B-FB3DCCC39390}" dt="2021-11-25T16:25:48.012" v="230"/>
          <pc:sldLayoutMkLst>
            <pc:docMk/>
            <pc:sldMasterMk cId="2630139651" sldId="2147483648"/>
            <pc:sldLayoutMk cId="2006655336"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05-05-2022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31</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32</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05-05-2022</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4">
                <a:lumMod val="40000"/>
                <a:lumOff val="60000"/>
              </a:schemeClr>
            </a:gs>
            <a:gs pos="100000">
              <a:schemeClr val="accent6">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05-05-2022</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blog-india-travel.blogspot.com/2012/01/cheap-airline-travel-india-from-uk.html"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408562"/>
            <a:ext cx="12192000" cy="1723549"/>
          </a:xfrm>
          <a:prstGeom prst="rect">
            <a:avLst/>
          </a:prstGeom>
          <a:noFill/>
        </p:spPr>
        <p:txBody>
          <a:bodyPr wrap="square">
            <a:spAutoFit/>
          </a:bodyPr>
          <a:lstStyle/>
          <a:p>
            <a:pPr algn="ctr"/>
            <a:r>
              <a:rPr lang="en-US" sz="4000" b="1" dirty="0">
                <a:ln/>
                <a:solidFill>
                  <a:srgbClr val="C00000"/>
                </a:solidFill>
                <a:latin typeface="Bookman Old Style" panose="02050604050505020204" pitchFamily="18" charset="0"/>
              </a:rPr>
              <a:t>Presentation on</a:t>
            </a:r>
          </a:p>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5019472" y="5428033"/>
            <a:ext cx="6284068" cy="584775"/>
          </a:xfrm>
          <a:prstGeom prst="rect">
            <a:avLst/>
          </a:prstGeom>
          <a:noFill/>
        </p:spPr>
        <p:txBody>
          <a:bodyPr wrap="square" rtlCol="0">
            <a:spAutoFit/>
          </a:bodyPr>
          <a:lstStyle/>
          <a:p>
            <a:r>
              <a:rPr lang="en-US" sz="3200" b="1" dirty="0">
                <a:solidFill>
                  <a:schemeClr val="accent6">
                    <a:lumMod val="50000"/>
                  </a:schemeClr>
                </a:solidFill>
                <a:latin typeface="Bookman Old Style" panose="02050604050505020204" pitchFamily="18" charset="0"/>
              </a:rPr>
              <a:t>Presented By: </a:t>
            </a:r>
            <a:r>
              <a:rPr lang="en-US" sz="3200" b="1" dirty="0" err="1" smtClean="0">
                <a:solidFill>
                  <a:srgbClr val="C00000"/>
                </a:solidFill>
                <a:latin typeface="Bookman Old Style" panose="02050604050505020204" pitchFamily="18" charset="0"/>
              </a:rPr>
              <a:t>prabhakar</a:t>
            </a:r>
            <a:r>
              <a:rPr lang="en-US" sz="3200" b="1" dirty="0" smtClean="0">
                <a:solidFill>
                  <a:srgbClr val="C00000"/>
                </a:solidFill>
                <a:latin typeface="Bookman Old Style" panose="02050604050505020204" pitchFamily="18" charset="0"/>
              </a:rPr>
              <a:t> </a:t>
            </a:r>
            <a:r>
              <a:rPr lang="en-US" sz="3200" b="1" smtClean="0">
                <a:solidFill>
                  <a:srgbClr val="C00000"/>
                </a:solidFill>
                <a:latin typeface="Bookman Old Style" panose="02050604050505020204" pitchFamily="18" charset="0"/>
              </a:rPr>
              <a:t>jha</a:t>
            </a:r>
            <a:endParaRPr lang="en-IN" sz="3200" b="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4905375" y="4247234"/>
            <a:ext cx="298704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4098" name="Picture 2">
            <a:extLst>
              <a:ext uri="{FF2B5EF4-FFF2-40B4-BE49-F238E27FC236}">
                <a16:creationId xmlns:a16="http://schemas.microsoft.com/office/drawing/2014/main" id="{18E6956D-87C2-4FDE-B049-C380AADC9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28" y="599159"/>
            <a:ext cx="7877175" cy="3648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C128678-D5F1-4290-9D5F-0897D33F8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506" y="856334"/>
            <a:ext cx="341947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5122" name="Picture 2">
            <a:extLst>
              <a:ext uri="{FF2B5EF4-FFF2-40B4-BE49-F238E27FC236}">
                <a16:creationId xmlns:a16="http://schemas.microsoft.com/office/drawing/2014/main" id="{33C6B39A-E5D8-4341-AF2B-D11D28DE0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777738"/>
            <a:ext cx="84867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190500" y="4168444"/>
            <a:ext cx="11630025"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pic>
        <p:nvPicPr>
          <p:cNvPr id="6146" name="Picture 2">
            <a:extLst>
              <a:ext uri="{FF2B5EF4-FFF2-40B4-BE49-F238E27FC236}">
                <a16:creationId xmlns:a16="http://schemas.microsoft.com/office/drawing/2014/main" id="{5706C07F-629F-4719-8508-D4057FA78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6593"/>
            <a:ext cx="7886700" cy="35182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4F3E21F-B2FC-4533-BB95-76350109B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1" y="796593"/>
            <a:ext cx="4305299"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170" name="Picture 2">
            <a:extLst>
              <a:ext uri="{FF2B5EF4-FFF2-40B4-BE49-F238E27FC236}">
                <a16:creationId xmlns:a16="http://schemas.microsoft.com/office/drawing/2014/main" id="{4CDB2104-335C-4786-8DD0-4F3708F9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721949"/>
            <a:ext cx="1020127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8194" name="Picture 2">
            <a:extLst>
              <a:ext uri="{FF2B5EF4-FFF2-40B4-BE49-F238E27FC236}">
                <a16:creationId xmlns:a16="http://schemas.microsoft.com/office/drawing/2014/main" id="{FFD6776B-0691-4281-A216-F36945009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87" y="721948"/>
            <a:ext cx="7897813" cy="61360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091AB1-D012-4717-ADB5-FB1A6C34856A}"/>
              </a:ext>
            </a:extLst>
          </p:cNvPr>
          <p:cNvSpPr txBox="1"/>
          <p:nvPr/>
        </p:nvSpPr>
        <p:spPr>
          <a:xfrm>
            <a:off x="171450" y="1447801"/>
            <a:ext cx="4122737"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spTree>
    <p:extLst>
      <p:ext uri="{BB962C8B-B14F-4D97-AF65-F5344CB8AC3E}">
        <p14:creationId xmlns:p14="http://schemas.microsoft.com/office/powerpoint/2010/main" val="2014674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a16="http://schemas.microsoft.com/office/drawing/2014/main" id="{B3F06DED-3EA8-4F2F-B96B-6983F12D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975" y="566677"/>
            <a:ext cx="7439025" cy="62786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92D7DB-16D4-48F3-B3EC-B982786A1586}"/>
              </a:ext>
            </a:extLst>
          </p:cNvPr>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spTree>
    <p:extLst>
      <p:ext uri="{BB962C8B-B14F-4D97-AF65-F5344CB8AC3E}">
        <p14:creationId xmlns:p14="http://schemas.microsoft.com/office/powerpoint/2010/main" val="414798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42" name="Picture 2">
            <a:extLst>
              <a:ext uri="{FF2B5EF4-FFF2-40B4-BE49-F238E27FC236}">
                <a16:creationId xmlns:a16="http://schemas.microsoft.com/office/drawing/2014/main" id="{709CFC57-DE3A-4495-8262-08F98C219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73"/>
            <a:ext cx="441960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1DF7742-B27C-4D81-A936-6912D9AC3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53999"/>
            <a:ext cx="7772399" cy="34289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p>
        </p:txBody>
      </p:sp>
      <p:sp>
        <p:nvSpPr>
          <p:cNvPr id="10" name="TextBox 9">
            <a:extLst>
              <a:ext uri="{FF2B5EF4-FFF2-40B4-BE49-F238E27FC236}">
                <a16:creationId xmlns:a16="http://schemas.microsoft.com/office/drawing/2014/main" id="{E63DAD10-D2AE-46A2-8B21-D37D0F100710}"/>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spTree>
    <p:extLst>
      <p:ext uri="{BB962C8B-B14F-4D97-AF65-F5344CB8AC3E}">
        <p14:creationId xmlns:p14="http://schemas.microsoft.com/office/powerpoint/2010/main" val="2704518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1266" name="Picture 2">
            <a:extLst>
              <a:ext uri="{FF2B5EF4-FFF2-40B4-BE49-F238E27FC236}">
                <a16:creationId xmlns:a16="http://schemas.microsoft.com/office/drawing/2014/main" id="{8C688493-8883-40A7-9C4E-400E8BA0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647304"/>
            <a:ext cx="450532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3DF3DC9-A0F3-414D-A8FA-79BF89987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647304"/>
            <a:ext cx="5772150" cy="3714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97B346-8420-4B25-A6E9-B845F601B80F}"/>
              </a:ext>
            </a:extLst>
          </p:cNvPr>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10" name="TextBox 9">
            <a:extLst>
              <a:ext uri="{FF2B5EF4-FFF2-40B4-BE49-F238E27FC236}">
                <a16:creationId xmlns:a16="http://schemas.microsoft.com/office/drawing/2014/main" id="{7C477996-17F9-4AE6-9850-EB1285DE403E}"/>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11 hours.</a:t>
            </a:r>
          </a:p>
        </p:txBody>
      </p:sp>
    </p:spTree>
    <p:extLst>
      <p:ext uri="{BB962C8B-B14F-4D97-AF65-F5344CB8AC3E}">
        <p14:creationId xmlns:p14="http://schemas.microsoft.com/office/powerpoint/2010/main" val="227760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06959852-026F-419F-A164-AF8F34EB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0" y="963851"/>
            <a:ext cx="6096000" cy="57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3314" name="Picture 2">
            <a:extLst>
              <a:ext uri="{FF2B5EF4-FFF2-40B4-BE49-F238E27FC236}">
                <a16:creationId xmlns:a16="http://schemas.microsoft.com/office/drawing/2014/main" id="{5FFF6F25-5AE2-4688-BBB7-8100F509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
            <a:ext cx="6624735" cy="441454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BC51D75-30AC-4A71-BDFB-EA80603D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34" y="990600"/>
            <a:ext cx="556726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564204" y="282102"/>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303506"/>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a:t>
            </a:r>
            <a:r>
              <a:rPr lang="en-US" sz="2000">
                <a:latin typeface="Century" panose="02040604050505020304" pitchFamily="18" charset="0"/>
                <a:ea typeface="Microsoft Sans Serif" panose="020B0604020202020204" pitchFamily="34" charset="0"/>
                <a:cs typeface="Microsoft Sans Serif" panose="020B0604020202020204" pitchFamily="34" charset="0"/>
              </a:rPr>
              <a:t>Price Prediction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7427739"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51.30</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96470C0-107F-4655-90BF-70C3876AE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9" y="557589"/>
            <a:ext cx="7163421" cy="3779848"/>
          </a:xfrm>
          <a:prstGeom prst="rect">
            <a:avLst/>
          </a:prstGeom>
        </p:spPr>
      </p:pic>
      <p:pic>
        <p:nvPicPr>
          <p:cNvPr id="14338" name="Picture 2">
            <a:extLst>
              <a:ext uri="{FF2B5EF4-FFF2-40B4-BE49-F238E27FC236}">
                <a16:creationId xmlns:a16="http://schemas.microsoft.com/office/drawing/2014/main" id="{2BEE2206-D879-4414-A9FE-02DB1BF99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9" y="426720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72.74%.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4C56846-5F37-40EA-A302-375232BAE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32" y="584775"/>
            <a:ext cx="7224386" cy="3795089"/>
          </a:xfrm>
          <a:prstGeom prst="rect">
            <a:avLst/>
          </a:prstGeom>
        </p:spPr>
      </p:pic>
      <p:pic>
        <p:nvPicPr>
          <p:cNvPr id="15362" name="Picture 2">
            <a:extLst>
              <a:ext uri="{FF2B5EF4-FFF2-40B4-BE49-F238E27FC236}">
                <a16:creationId xmlns:a16="http://schemas.microsoft.com/office/drawing/2014/main" id="{1480C56B-1570-4AF2-8CB5-5646CB6DA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32" y="4379864"/>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5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50000"/>
                  </a:schemeClr>
                </a:solidFill>
                <a:latin typeface="Bookman Old Style" panose="02050604050505020204" pitchFamily="18" charset="0"/>
              </a:rPr>
              <a:t>iii. Extra Trees Regressor: </a:t>
            </a:r>
            <a:endParaRPr lang="en-IN" sz="3000" u="sng" dirty="0">
              <a:solidFill>
                <a:schemeClr val="accent6">
                  <a:lumMod val="50000"/>
                </a:schemeClr>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77.47%.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77C5A4F-2CCE-45D8-A37F-42C820EED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01" y="584775"/>
            <a:ext cx="7117697" cy="3756986"/>
          </a:xfrm>
          <a:prstGeom prst="rect">
            <a:avLst/>
          </a:prstGeom>
        </p:spPr>
      </p:pic>
      <p:pic>
        <p:nvPicPr>
          <p:cNvPr id="16386" name="Picture 2">
            <a:extLst>
              <a:ext uri="{FF2B5EF4-FFF2-40B4-BE49-F238E27FC236}">
                <a16:creationId xmlns:a16="http://schemas.microsoft.com/office/drawing/2014/main" id="{1271C7FA-589A-4A98-B204-1B154801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01" y="436245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08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iv. Gradient Boosting Regressor:</a:t>
            </a:r>
            <a:endParaRPr lang="en-IN" sz="3000" u="sng" dirty="0">
              <a:solidFill>
                <a:schemeClr val="accent6">
                  <a:lumMod val="50000"/>
                </a:schemeClr>
              </a:solidFill>
              <a:latin typeface="Bookman Old Style" panose="02050604050505020204" pitchFamily="18" charset="0"/>
            </a:endParaRPr>
          </a:p>
        </p:txBody>
      </p:sp>
      <p:sp>
        <p:nvSpPr>
          <p:cNvPr id="8" name="Flowchart: Alternate Process 7">
            <a:extLst>
              <a:ext uri="{FF2B5EF4-FFF2-40B4-BE49-F238E27FC236}">
                <a16:creationId xmlns:a16="http://schemas.microsoft.com/office/drawing/2014/main" id="{3089D98E-B98F-425A-98AE-914BA34297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60.35%.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6B978A4-4AB4-4913-BF43-8AF0012C9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84" y="622773"/>
            <a:ext cx="7056732" cy="3726503"/>
          </a:xfrm>
          <a:prstGeom prst="rect">
            <a:avLst/>
          </a:prstGeom>
        </p:spPr>
      </p:pic>
      <p:pic>
        <p:nvPicPr>
          <p:cNvPr id="17410" name="Picture 2">
            <a:extLst>
              <a:ext uri="{FF2B5EF4-FFF2-40B4-BE49-F238E27FC236}">
                <a16:creationId xmlns:a16="http://schemas.microsoft.com/office/drawing/2014/main" id="{C2FFCA25-F251-4064-A33F-BC1E357F4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84" y="4349276"/>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 Extreme Gradient Boosting Regressor (XGB):</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96.27%.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4B55AC5-811A-4C92-BB7A-ED4FB67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21" y="553998"/>
            <a:ext cx="7193903" cy="3924640"/>
          </a:xfrm>
          <a:prstGeom prst="rect">
            <a:avLst/>
          </a:prstGeom>
        </p:spPr>
      </p:pic>
      <p:pic>
        <p:nvPicPr>
          <p:cNvPr id="18434" name="Picture 2">
            <a:extLst>
              <a:ext uri="{FF2B5EF4-FFF2-40B4-BE49-F238E27FC236}">
                <a16:creationId xmlns:a16="http://schemas.microsoft.com/office/drawing/2014/main" id="{E51069BA-7EF8-450D-A534-2452DE4AE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21" y="4478638"/>
            <a:ext cx="3733800" cy="240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47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 Bagging Regressor:</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95.30%.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6F8A5C8-BDFA-4B34-89BB-DD25616A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88" y="601846"/>
            <a:ext cx="7201524" cy="3787468"/>
          </a:xfrm>
          <a:prstGeom prst="rect">
            <a:avLst/>
          </a:prstGeom>
        </p:spPr>
      </p:pic>
      <p:pic>
        <p:nvPicPr>
          <p:cNvPr id="19458" name="Picture 2">
            <a:extLst>
              <a:ext uri="{FF2B5EF4-FFF2-40B4-BE49-F238E27FC236}">
                <a16:creationId xmlns:a16="http://schemas.microsoft.com/office/drawing/2014/main" id="{AD05F7FD-A945-445E-AD53-7248E671C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88" y="4389314"/>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4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323985" y="1728151"/>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Extra Trees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9F822A7-FF24-4716-AE84-41BF65787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116" y="2065118"/>
            <a:ext cx="5730875" cy="2950845"/>
          </a:xfrm>
          <a:prstGeom prst="rect">
            <a:avLst/>
          </a:prstGeom>
          <a:noFill/>
          <a:ln>
            <a:noFill/>
          </a:ln>
        </p:spPr>
      </p:pic>
      <p:pic>
        <p:nvPicPr>
          <p:cNvPr id="11" name="Picture 10">
            <a:extLst>
              <a:ext uri="{FF2B5EF4-FFF2-40B4-BE49-F238E27FC236}">
                <a16:creationId xmlns:a16="http://schemas.microsoft.com/office/drawing/2014/main" id="{B4D4A1B0-4FF7-4F44-963E-93A7D4E2057E}"/>
              </a:ext>
            </a:extLst>
          </p:cNvPr>
          <p:cNvPicPr>
            <a:picLocks noChangeAspect="1"/>
          </p:cNvPicPr>
          <p:nvPr/>
        </p:nvPicPr>
        <p:blipFill rotWithShape="1">
          <a:blip r:embed="rId3">
            <a:extLst>
              <a:ext uri="{28A0092B-C50C-407E-A947-70E740481C1C}">
                <a14:useLocalDpi xmlns:a14="http://schemas.microsoft.com/office/drawing/2010/main" val="0"/>
              </a:ext>
            </a:extLst>
          </a:blip>
          <a:srcRect b="65926"/>
          <a:stretch/>
        </p:blipFill>
        <p:spPr bwMode="auto">
          <a:xfrm>
            <a:off x="529481" y="5018361"/>
            <a:ext cx="5731510" cy="1092673"/>
          </a:xfrm>
          <a:prstGeom prst="rect">
            <a:avLst/>
          </a:prstGeom>
          <a:noFill/>
          <a:ln>
            <a:noFill/>
          </a:ln>
        </p:spPr>
      </p:pic>
    </p:spTree>
    <p:extLst>
      <p:ext uri="{BB962C8B-B14F-4D97-AF65-F5344CB8AC3E}">
        <p14:creationId xmlns:p14="http://schemas.microsoft.com/office/powerpoint/2010/main" val="48363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184826"/>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266700" y="1138136"/>
            <a:ext cx="7096125" cy="3430619"/>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pic>
        <p:nvPicPr>
          <p:cNvPr id="6" name="Picture 5">
            <a:extLst>
              <a:ext uri="{FF2B5EF4-FFF2-40B4-BE49-F238E27FC236}">
                <a16:creationId xmlns:a16="http://schemas.microsoft.com/office/drawing/2014/main" id="{517356FE-F352-4175-8459-3B82F18551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7539135" y="1349608"/>
            <a:ext cx="4652865" cy="2762250"/>
          </a:xfrm>
          <a:prstGeom prst="rect">
            <a:avLst/>
          </a:prstGeom>
        </p:spPr>
      </p:pic>
      <p:sp>
        <p:nvSpPr>
          <p:cNvPr id="7" name="TextBox 6">
            <a:extLst>
              <a:ext uri="{FF2B5EF4-FFF2-40B4-BE49-F238E27FC236}">
                <a16:creationId xmlns:a16="http://schemas.microsoft.com/office/drawing/2014/main" id="{0153DECD-EA2A-4102-BC1B-C8E157781AF5}"/>
              </a:ext>
            </a:extLst>
          </p:cNvPr>
          <p:cNvSpPr txBox="1"/>
          <p:nvPr/>
        </p:nvSpPr>
        <p:spPr>
          <a:xfrm>
            <a:off x="266700" y="4568755"/>
            <a:ext cx="11201400" cy="15498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7334656" y="854598"/>
            <a:ext cx="4783230"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77.61% which is very good.</a:t>
            </a: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F561BC9-B25F-4B50-B038-03B74EB5C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06" y="648161"/>
            <a:ext cx="6487428" cy="3620125"/>
          </a:xfrm>
          <a:prstGeom prst="rect">
            <a:avLst/>
          </a:prstGeom>
        </p:spPr>
      </p:pic>
      <p:pic>
        <p:nvPicPr>
          <p:cNvPr id="20482" name="Picture 2">
            <a:extLst>
              <a:ext uri="{FF2B5EF4-FFF2-40B4-BE49-F238E27FC236}">
                <a16:creationId xmlns:a16="http://schemas.microsoft.com/office/drawing/2014/main" id="{187BA9F3-6DAA-4FB8-B402-651E3E2C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06" y="436245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9" name="Picture 8">
            <a:extLst>
              <a:ext uri="{FF2B5EF4-FFF2-40B4-BE49-F238E27FC236}">
                <a16:creationId xmlns:a16="http://schemas.microsoft.com/office/drawing/2014/main" id="{02715F94-84DF-40AE-9227-D62DAA821A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64" y="1302549"/>
            <a:ext cx="5731510" cy="3470275"/>
          </a:xfrm>
          <a:prstGeom prst="rect">
            <a:avLst/>
          </a:prstGeom>
          <a:noFill/>
          <a:ln>
            <a:noFill/>
          </a:ln>
        </p:spPr>
      </p:pic>
      <p:pic>
        <p:nvPicPr>
          <p:cNvPr id="10" name="Picture 9">
            <a:extLst>
              <a:ext uri="{FF2B5EF4-FFF2-40B4-BE49-F238E27FC236}">
                <a16:creationId xmlns:a16="http://schemas.microsoft.com/office/drawing/2014/main" id="{97BA5A6B-541B-4298-BF0A-AEF742B9F9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64" y="4772824"/>
            <a:ext cx="5731510" cy="1415415"/>
          </a:xfrm>
          <a:prstGeom prst="rect">
            <a:avLst/>
          </a:prstGeom>
          <a:noFill/>
          <a:ln>
            <a:noFill/>
          </a:ln>
        </p:spPr>
      </p:pic>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73327" y="1025525"/>
            <a:ext cx="5031105" cy="2403475"/>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dirty="0">
                <a:solidFill>
                  <a:srgbClr val="000000"/>
                </a:solidFill>
                <a:latin typeface="Century" panose="02040604050505020304" pitchFamily="18" charset="0"/>
              </a:rPr>
              <a:t>.</a:t>
            </a:r>
            <a:r>
              <a:rPr lang="en-US" b="0" i="0" dirty="0">
                <a:solidFill>
                  <a:srgbClr val="000000"/>
                </a:solidFill>
                <a:effectLst/>
                <a:latin typeface="Century" panose="02040604050505020304" pitchFamily="18" charset="0"/>
              </a:rPr>
              <a:t> </a:t>
            </a:r>
            <a:r>
              <a:rPr lang="en-US" dirty="0">
                <a:solidFill>
                  <a:srgbClr val="000000"/>
                </a:solidFill>
                <a:latin typeface="Century" panose="02040604050505020304" pitchFamily="18" charset="0"/>
              </a:rPr>
              <a:t>A</a:t>
            </a:r>
            <a:r>
              <a:rPr lang="en-US" b="0" i="0" dirty="0">
                <a:solidFill>
                  <a:srgbClr val="000000"/>
                </a:solidFill>
                <a:effectLst/>
                <a:latin typeface="Century" panose="02040604050505020304" pitchFamily="18" charset="0"/>
              </a:rPr>
              <a:t>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b="0" i="0" dirty="0">
                <a:effectLst/>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a:solidFill>
                  <a:srgbClr val="000000"/>
                </a:solidFill>
                <a:latin typeface="Century" panose="02040604050505020304" pitchFamily="18" charset="0"/>
              </a:rPr>
              <a:t>Extra Trees </a:t>
            </a:r>
            <a:r>
              <a:rPr lang="en-US"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00206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116732"/>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824617"/>
            <a:ext cx="6972300" cy="476021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694887"/>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108A6612-39BB-4456-B190-27A20BD387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29"/>
          <a:stretch/>
        </p:blipFill>
        <p:spPr bwMode="auto">
          <a:xfrm>
            <a:off x="7143750" y="1042504"/>
            <a:ext cx="5048249" cy="39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252919" y="1498060"/>
            <a:ext cx="6468894" cy="3328027"/>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1D0BF0B-C0A2-44FB-8E43-E09C044E3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272" y="1596749"/>
            <a:ext cx="5343728" cy="3414409"/>
          </a:xfrm>
          <a:prstGeom prst="rect">
            <a:avLst/>
          </a:prstGeom>
        </p:spPr>
      </p:pic>
      <p:sp>
        <p:nvSpPr>
          <p:cNvPr id="11" name="TextBox 10">
            <a:extLst>
              <a:ext uri="{FF2B5EF4-FFF2-40B4-BE49-F238E27FC236}">
                <a16:creationId xmlns:a16="http://schemas.microsoft.com/office/drawing/2014/main" id="{63BC0877-542E-443E-8AE7-A89D57BF039E}"/>
              </a:ext>
            </a:extLst>
          </p:cNvPr>
          <p:cNvSpPr txBox="1"/>
          <p:nvPr/>
        </p:nvSpPr>
        <p:spPr>
          <a:xfrm>
            <a:off x="252919" y="5196229"/>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507831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
        <p:nvSpPr>
          <p:cNvPr id="16" name="TextBox 15">
            <a:extLst>
              <a:ext uri="{FF2B5EF4-FFF2-40B4-BE49-F238E27FC236}">
                <a16:creationId xmlns:a16="http://schemas.microsoft.com/office/drawing/2014/main" id="{E4AC79D0-932D-4B74-962B-E3AFC7C3BFA0}"/>
              </a:ext>
            </a:extLst>
          </p:cNvPr>
          <p:cNvSpPr txBox="1"/>
          <p:nvPr/>
        </p:nvSpPr>
        <p:spPr>
          <a:xfrm>
            <a:off x="327025" y="5897775"/>
            <a:ext cx="11537950" cy="923330"/>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637974"/>
            <a:ext cx="11725275"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Me</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al_availability</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2052" name="Picture 4">
            <a:extLst>
              <a:ext uri="{FF2B5EF4-FFF2-40B4-BE49-F238E27FC236}">
                <a16:creationId xmlns:a16="http://schemas.microsoft.com/office/drawing/2014/main" id="{B3CA3111-BE3C-4A10-AE46-C55CAD71E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715" y="979297"/>
            <a:ext cx="6640285" cy="561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1218</TotalTime>
  <Words>2745</Words>
  <Application>Microsoft Office PowerPoint</Application>
  <PresentationFormat>Widescreen</PresentationFormat>
  <Paragraphs>170</Paragraphs>
  <Slides>33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Bookman Old Style</vt:lpstr>
      <vt:lpstr>Calibri</vt:lpstr>
      <vt:lpstr>Calibri Light</vt:lpstr>
      <vt:lpstr>Century</vt:lpstr>
      <vt:lpstr>Helvetica Neue</vt:lpstr>
      <vt:lpstr>Microsoft Sans Serif</vt:lpstr>
      <vt:lpstr>Monotype Corsiva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Jai Mata Di</cp:lastModifiedBy>
  <cp:revision>113</cp:revision>
  <dcterms:created xsi:type="dcterms:W3CDTF">2021-10-24T08:35:25Z</dcterms:created>
  <dcterms:modified xsi:type="dcterms:W3CDTF">2022-05-05T16:55:03Z</dcterms:modified>
</cp:coreProperties>
</file>