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7" d="100"/>
          <a:sy n="87" d="100"/>
        </p:scale>
        <p:origin x="528" y="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5/30/2022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5/30/2022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5/30/2022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5/30/2022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5/30/2022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5/30/2022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err="1" smtClean="0"/>
              <a:t>Prabhakar</a:t>
            </a:r>
            <a:r>
              <a:rPr lang="en-US"/>
              <a:t> </a:t>
            </a:r>
            <a:r>
              <a:rPr lang="en-US" smtClean="0"/>
              <a:t>jha</a:t>
            </a:r>
            <a:r>
              <a:rPr lang="en-US" dirty="0" smtClean="0"/>
              <a:t> </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99</TotalTime>
  <Words>1057</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Candara</vt:lpstr>
      <vt:lpstr>Consolas</vt:lpstr>
      <vt:lpstr>Times New Roman</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Jai Mata Di</cp:lastModifiedBy>
  <cp:revision>16</cp:revision>
  <dcterms:created xsi:type="dcterms:W3CDTF">2021-12-26T03:23:22Z</dcterms:created>
  <dcterms:modified xsi:type="dcterms:W3CDTF">2022-05-30T15:25:34Z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