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4"/>
  </p:notesMasterIdLst>
  <p:sldIdLst>
    <p:sldId id="256" r:id="rId2"/>
    <p:sldId id="257" r:id="rId3"/>
    <p:sldId id="259" r:id="rId4"/>
    <p:sldId id="260" r:id="rId5"/>
    <p:sldId id="277" r:id="rId6"/>
    <p:sldId id="262" r:id="rId7"/>
    <p:sldId id="272" r:id="rId8"/>
    <p:sldId id="271" r:id="rId9"/>
    <p:sldId id="273" r:id="rId10"/>
    <p:sldId id="274" r:id="rId11"/>
    <p:sldId id="275"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pPr/>
              <a:t>3/31/2022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pPr/>
              <a:t>‹#›</a:t>
            </a:fld>
            <a:endParaRPr lang="en-US" dirty="0"/>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22734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3343729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141489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186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159234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82749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00189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477770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71412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6211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64122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386467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30784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344517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319416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334552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08719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4EF2BC-2D83-45E8-B519-8C85AF709BD2}" type="datetimeFigureOut">
              <a:rPr lang="en-US" smtClean="0"/>
              <a:pPr/>
              <a:t>3/31/2022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F746B-0310-4D3C-8960-963FF55F65F7}" type="slidenum">
              <a:rPr lang="en-US" smtClean="0"/>
              <a:pPr/>
              <a:t>‹#›</a:t>
            </a:fld>
            <a:endParaRPr lang="en-US" dirty="0"/>
          </a:p>
        </p:txBody>
      </p:sp>
    </p:spTree>
    <p:extLst>
      <p:ext uri="{BB962C8B-B14F-4D97-AF65-F5344CB8AC3E}">
        <p14:creationId xmlns:p14="http://schemas.microsoft.com/office/powerpoint/2010/main" val="255189098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8125" y="-993531"/>
            <a:ext cx="10364425" cy="3987365"/>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a:t/>
            </a:r>
            <a:br>
              <a:rPr lang="en-US" b="1" dirty="0"/>
            </a:br>
            <a:r>
              <a:rPr lang="en-US" b="1" dirty="0" smtClean="0"/>
              <a:t>CAR </a:t>
            </a:r>
            <a:r>
              <a:rPr lang="en-US" b="1" dirty="0"/>
              <a:t>PRICE PREDICTION</a:t>
            </a:r>
            <a:r>
              <a:rPr lang="en-US" dirty="0"/>
              <a:t>	</a:t>
            </a:r>
            <a:r>
              <a:rPr lang="en-US" dirty="0" smtClean="0"/>
              <a:t/>
            </a:r>
            <a:br>
              <a:rPr lang="en-US" dirty="0" smtClean="0"/>
            </a:br>
            <a:r>
              <a:rPr lang="en-US" dirty="0"/>
              <a:t/>
            </a:r>
            <a:br>
              <a:rPr lang="en-US" dirty="0"/>
            </a:br>
            <a:r>
              <a:rPr lang="en-US" dirty="0"/>
              <a:t>	</a:t>
            </a:r>
            <a:r>
              <a:rPr lang="en-US" dirty="0" smtClean="0"/>
              <a:t>S</a:t>
            </a:r>
            <a:endParaRPr lang="en-US" dirty="0"/>
          </a:p>
        </p:txBody>
      </p:sp>
      <p:sp>
        <p:nvSpPr>
          <p:cNvPr id="3" name="Subtitle 2"/>
          <p:cNvSpPr>
            <a:spLocks noGrp="1"/>
          </p:cNvSpPr>
          <p:nvPr>
            <p:ph type="subTitle" idx="1"/>
          </p:nvPr>
        </p:nvSpPr>
        <p:spPr>
          <a:xfrm>
            <a:off x="1553378" y="2993834"/>
            <a:ext cx="8534400" cy="762918"/>
          </a:xfrm>
          <a:solidFill>
            <a:srgbClr val="FFFF00"/>
          </a:solidFill>
        </p:spPr>
        <p:txBody>
          <a:bodyPr/>
          <a:lstStyle/>
          <a:p>
            <a:r>
              <a:rPr lang="en-US" b="1" dirty="0">
                <a:solidFill>
                  <a:schemeClr val="tx1"/>
                </a:solidFill>
              </a:rPr>
              <a:t>Study O</a:t>
            </a:r>
            <a:r>
              <a:rPr lang="en-US" b="1" dirty="0" smtClean="0">
                <a:solidFill>
                  <a:schemeClr val="tx1"/>
                </a:solidFill>
              </a:rPr>
              <a:t>f Car Prices </a:t>
            </a:r>
            <a:r>
              <a:rPr lang="en-US" b="1" dirty="0">
                <a:solidFill>
                  <a:schemeClr val="tx1"/>
                </a:solidFill>
              </a:rPr>
              <a:t>P</a:t>
            </a:r>
            <a:r>
              <a:rPr lang="en-US" b="1" dirty="0" smtClean="0">
                <a:solidFill>
                  <a:schemeClr val="tx1"/>
                </a:solidFill>
              </a:rPr>
              <a:t>ost </a:t>
            </a:r>
            <a:r>
              <a:rPr lang="en-US" b="1" dirty="0">
                <a:solidFill>
                  <a:schemeClr val="tx1"/>
                </a:solidFill>
              </a:rPr>
              <a:t>C</a:t>
            </a:r>
            <a:r>
              <a:rPr lang="en-US" b="1" dirty="0" smtClean="0">
                <a:solidFill>
                  <a:schemeClr val="tx1"/>
                </a:solidFill>
              </a:rPr>
              <a:t>ovid-19 </a:t>
            </a:r>
            <a:r>
              <a:rPr lang="en-US" b="1" dirty="0">
                <a:solidFill>
                  <a:schemeClr val="tx1"/>
                </a:solidFill>
              </a:rPr>
              <a:t>I</a:t>
            </a:r>
            <a:r>
              <a:rPr lang="en-US" b="1" dirty="0" smtClean="0">
                <a:solidFill>
                  <a:schemeClr val="tx1"/>
                </a:solidFill>
              </a:rPr>
              <a:t>mpact</a:t>
            </a:r>
            <a:endParaRPr lang="en-US" b="1" dirty="0">
              <a:solidFill>
                <a:schemeClr val="tx1"/>
              </a:solidFill>
            </a:endParaRPr>
          </a:p>
          <a:p>
            <a:endParaRPr lang="en-US" dirty="0"/>
          </a:p>
        </p:txBody>
      </p:sp>
      <p:pic>
        <p:nvPicPr>
          <p:cNvPr id="9218" name="Picture 2" descr="C:\Users\HP\Downloads\1111.jfif"/>
          <p:cNvPicPr>
            <a:picLocks noChangeAspect="1" noChangeArrowheads="1"/>
          </p:cNvPicPr>
          <p:nvPr/>
        </p:nvPicPr>
        <p:blipFill>
          <a:blip r:embed="rId2"/>
          <a:srcRect/>
          <a:stretch>
            <a:fillRect/>
          </a:stretch>
        </p:blipFill>
        <p:spPr bwMode="auto">
          <a:xfrm>
            <a:off x="6686338" y="3844887"/>
            <a:ext cx="5002558" cy="2809285"/>
          </a:xfrm>
          <a:prstGeom prst="rect">
            <a:avLst/>
          </a:prstGeom>
          <a:noFill/>
        </p:spPr>
      </p:pic>
      <p:pic>
        <p:nvPicPr>
          <p:cNvPr id="9220" name="Picture 4" descr="C:\Users\HP\Downloads\1010.jfif"/>
          <p:cNvPicPr>
            <a:picLocks noChangeAspect="1" noChangeArrowheads="1"/>
          </p:cNvPicPr>
          <p:nvPr/>
        </p:nvPicPr>
        <p:blipFill>
          <a:blip r:embed="rId3"/>
          <a:srcRect/>
          <a:stretch>
            <a:fillRect/>
          </a:stretch>
        </p:blipFill>
        <p:spPr bwMode="auto">
          <a:xfrm>
            <a:off x="1610192" y="1177142"/>
            <a:ext cx="3082985" cy="1731311"/>
          </a:xfrm>
          <a:prstGeom prst="rect">
            <a:avLst/>
          </a:prstGeom>
          <a:noFill/>
        </p:spPr>
      </p:pic>
      <p:pic>
        <p:nvPicPr>
          <p:cNvPr id="9221" name="Picture 5" descr="C:\Users\HP\Downloads\99.jfif"/>
          <p:cNvPicPr>
            <a:picLocks noChangeAspect="1" noChangeArrowheads="1"/>
          </p:cNvPicPr>
          <p:nvPr/>
        </p:nvPicPr>
        <p:blipFill>
          <a:blip r:embed="rId4"/>
          <a:srcRect/>
          <a:stretch>
            <a:fillRect/>
          </a:stretch>
        </p:blipFill>
        <p:spPr bwMode="auto">
          <a:xfrm>
            <a:off x="1577708" y="3887806"/>
            <a:ext cx="4955295" cy="2783530"/>
          </a:xfrm>
          <a:prstGeom prst="rect">
            <a:avLst/>
          </a:prstGeom>
          <a:noFill/>
        </p:spPr>
      </p:pic>
    </p:spTree>
    <p:extLst>
      <p:ext uri="{BB962C8B-B14F-4D97-AF65-F5344CB8AC3E}">
        <p14:creationId xmlns:p14="http://schemas.microsoft.com/office/powerpoint/2010/main" val="406454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a:t>
            </a:r>
            <a:r>
              <a:rPr lang="en-US" b="1" dirty="0" smtClean="0"/>
              <a:t>Best </a:t>
            </a:r>
            <a:r>
              <a:rPr lang="en-US" b="1" dirty="0"/>
              <a:t>M</a:t>
            </a:r>
            <a:r>
              <a:rPr lang="en-US" b="1" dirty="0" smtClean="0"/>
              <a:t>odel</a:t>
            </a:r>
            <a:endParaRPr lang="en-US" b="1" dirty="0"/>
          </a:p>
        </p:txBody>
      </p:sp>
      <p:pic>
        <p:nvPicPr>
          <p:cNvPr id="7170" name="Picture 2" descr="C:\Users\HP\Downloads\88.jfif"/>
          <p:cNvPicPr>
            <a:picLocks noGrp="1" noChangeAspect="1" noChangeArrowheads="1"/>
          </p:cNvPicPr>
          <p:nvPr>
            <p:ph idx="1"/>
          </p:nvPr>
        </p:nvPicPr>
        <p:blipFill>
          <a:blip r:embed="rId2"/>
          <a:stretch>
            <a:fillRect/>
          </a:stretch>
        </p:blipFill>
        <p:spPr bwMode="auto">
          <a:xfrm>
            <a:off x="1103313" y="3013715"/>
            <a:ext cx="8947150" cy="2273607"/>
          </a:xfrm>
          <a:prstGeom prst="rect">
            <a:avLst/>
          </a:prstGeom>
          <a:noFill/>
        </p:spPr>
      </p:pic>
      <p:sp>
        <p:nvSpPr>
          <p:cNvPr id="5" name="TextBox 4"/>
          <p:cNvSpPr txBox="1"/>
          <p:nvPr/>
        </p:nvSpPr>
        <p:spPr>
          <a:xfrm>
            <a:off x="1465243" y="4955177"/>
            <a:ext cx="7436386" cy="369332"/>
          </a:xfrm>
          <a:prstGeom prst="rect">
            <a:avLst/>
          </a:prstGeom>
          <a:noFill/>
        </p:spPr>
        <p:txBody>
          <a:bodyPr wrap="square" rtlCol="0">
            <a:spAutoFit/>
          </a:bodyPr>
          <a:lstStyle/>
          <a:p>
            <a:r>
              <a:rPr lang="en-US" dirty="0"/>
              <a:t>This is the best model with a cross validation, </a:t>
            </a:r>
            <a:r>
              <a:rPr lang="en-US" b="1" dirty="0"/>
              <a:t>R-squared result of </a:t>
            </a:r>
            <a:r>
              <a:rPr lang="en-US" b="1" dirty="0" smtClean="0"/>
              <a:t>0.95766</a:t>
            </a:r>
            <a:endParaRPr lang="en-US" b="1" dirty="0"/>
          </a:p>
        </p:txBody>
      </p:sp>
    </p:spTree>
    <p:extLst>
      <p:ext uri="{BB962C8B-B14F-4D97-AF65-F5344CB8AC3E}">
        <p14:creationId xmlns:p14="http://schemas.microsoft.com/office/powerpoint/2010/main" val="2653573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14439" y="561270"/>
            <a:ext cx="4256611" cy="3762375"/>
          </a:xfrm>
          <a:prstGeom prst="rect">
            <a:avLst/>
          </a:prstGeom>
        </p:spPr>
      </p:pic>
      <p:pic>
        <p:nvPicPr>
          <p:cNvPr id="6" name="Picture 5"/>
          <p:cNvPicPr>
            <a:picLocks noChangeAspect="1"/>
          </p:cNvPicPr>
          <p:nvPr/>
        </p:nvPicPr>
        <p:blipFill>
          <a:blip r:embed="rId3"/>
          <a:stretch>
            <a:fillRect/>
          </a:stretch>
        </p:blipFill>
        <p:spPr>
          <a:xfrm>
            <a:off x="6908800" y="437310"/>
            <a:ext cx="4455886" cy="4052553"/>
          </a:xfrm>
          <a:prstGeom prst="rect">
            <a:avLst/>
          </a:prstGeom>
        </p:spPr>
      </p:pic>
      <p:sp>
        <p:nvSpPr>
          <p:cNvPr id="7" name="TextBox 6"/>
          <p:cNvSpPr txBox="1"/>
          <p:nvPr/>
        </p:nvSpPr>
        <p:spPr>
          <a:xfrm>
            <a:off x="1456266" y="4572000"/>
            <a:ext cx="4763911" cy="369332"/>
          </a:xfrm>
          <a:prstGeom prst="rect">
            <a:avLst/>
          </a:prstGeom>
          <a:noFill/>
        </p:spPr>
        <p:txBody>
          <a:bodyPr wrap="square" rtlCol="0">
            <a:spAutoFit/>
          </a:bodyPr>
          <a:lstStyle/>
          <a:p>
            <a:r>
              <a:rPr lang="en-US" b="1" dirty="0"/>
              <a:t>Scatter plot of predicted vs actual price</a:t>
            </a:r>
          </a:p>
        </p:txBody>
      </p:sp>
      <p:sp>
        <p:nvSpPr>
          <p:cNvPr id="8" name="TextBox 7"/>
          <p:cNvSpPr txBox="1"/>
          <p:nvPr/>
        </p:nvSpPr>
        <p:spPr>
          <a:xfrm>
            <a:off x="6367749" y="4572001"/>
            <a:ext cx="5673687" cy="646331"/>
          </a:xfrm>
          <a:prstGeom prst="rect">
            <a:avLst/>
          </a:prstGeom>
          <a:noFill/>
        </p:spPr>
        <p:txBody>
          <a:bodyPr wrap="square" rtlCol="0">
            <a:spAutoFit/>
          </a:bodyPr>
          <a:lstStyle/>
          <a:p>
            <a:r>
              <a:rPr lang="en-US" b="1" dirty="0"/>
              <a:t>Distribution plot of (predicted value – actual value)</a:t>
            </a:r>
          </a:p>
          <a:p>
            <a:endParaRPr lang="en-US" dirty="0"/>
          </a:p>
        </p:txBody>
      </p:sp>
      <p:sp>
        <p:nvSpPr>
          <p:cNvPr id="9" name="TextBox 8"/>
          <p:cNvSpPr txBox="1"/>
          <p:nvPr/>
        </p:nvSpPr>
        <p:spPr>
          <a:xfrm>
            <a:off x="1771513" y="5451881"/>
            <a:ext cx="9727474" cy="307777"/>
          </a:xfrm>
          <a:prstGeom prst="rect">
            <a:avLst/>
          </a:prstGeom>
          <a:solidFill>
            <a:srgbClr val="FFFF00"/>
          </a:solidFill>
        </p:spPr>
        <p:txBody>
          <a:bodyPr wrap="square" rtlCol="0">
            <a:spAutoFit/>
          </a:bodyPr>
          <a:lstStyle/>
          <a:p>
            <a:r>
              <a:rPr lang="en-US" sz="1400" u="sng"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BY-PRABHAKAR KUMAR JHA</a:t>
            </a:r>
            <a:endParaRPr lang="en-IN"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endParaRPr lang="en-US" sz="4000" dirty="0" smtClean="0"/>
          </a:p>
          <a:p>
            <a:pPr marL="0" indent="0">
              <a:buNone/>
            </a:pPr>
            <a:endParaRPr lang="en-US" sz="4000" dirty="0"/>
          </a:p>
          <a:p>
            <a:pPr marL="0" indent="0">
              <a:buNone/>
            </a:pPr>
            <a:endParaRPr lang="en-US" sz="4000" dirty="0" smtClean="0"/>
          </a:p>
          <a:p>
            <a:pPr marL="0" indent="0">
              <a:buNone/>
            </a:pPr>
            <a:r>
              <a:rPr lang="en-US" sz="4000" dirty="0" smtClean="0"/>
              <a:t>THANK YOU</a:t>
            </a:r>
            <a:endParaRPr lang="en-US" sz="4000" dirty="0"/>
          </a:p>
        </p:txBody>
      </p:sp>
    </p:spTree>
    <p:extLst>
      <p:ext uri="{BB962C8B-B14F-4D97-AF65-F5344CB8AC3E}">
        <p14:creationId xmlns:p14="http://schemas.microsoft.com/office/powerpoint/2010/main" val="1955209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a:t>covid</a:t>
            </a:r>
            <a:r>
              <a:rPr lang="en-US" dirty="0"/>
              <a:t> 19 impact in the market, we have seen lot of changes in the car market. Now some cars are in demand hence making them costly and some are not in demand hence cheaper. With the change in market due to </a:t>
            </a:r>
            <a:r>
              <a:rPr lang="en-US" dirty="0"/>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0844" y="4087258"/>
            <a:ext cx="7273979" cy="923330"/>
          </a:xfrm>
          <a:prstGeom prst="rect">
            <a:avLst/>
          </a:prstGeom>
          <a:noFill/>
        </p:spPr>
        <p:txBody>
          <a:bodyPr wrap="squar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1026" name="Picture 2" descr="C:\Users\HP\Downloads\11.jfif"/>
          <p:cNvPicPr>
            <a:picLocks noGrp="1" noChangeAspect="1" noChangeArrowheads="1"/>
          </p:cNvPicPr>
          <p:nvPr>
            <p:ph idx="1"/>
          </p:nvPr>
        </p:nvPicPr>
        <p:blipFill>
          <a:blip r:embed="rId2"/>
          <a:srcRect/>
          <a:stretch>
            <a:fillRect/>
          </a:stretch>
        </p:blipFill>
        <p:spPr bwMode="auto">
          <a:xfrm>
            <a:off x="1432019" y="826266"/>
            <a:ext cx="9305925" cy="3040991"/>
          </a:xfrm>
          <a:prstGeom prst="rect">
            <a:avLst/>
          </a:prstGeom>
          <a:noFill/>
        </p:spPr>
      </p:pic>
    </p:spTree>
    <p:extLst>
      <p:ext uri="{BB962C8B-B14F-4D97-AF65-F5344CB8AC3E}">
        <p14:creationId xmlns:p14="http://schemas.microsoft.com/office/powerpoint/2010/main" val="399792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EDA</a:t>
            </a:r>
          </a:p>
        </p:txBody>
      </p:sp>
      <p:pic>
        <p:nvPicPr>
          <p:cNvPr id="4" name="Content Placeholder 3"/>
          <p:cNvPicPr>
            <a:picLocks noGrp="1" noChangeAspect="1"/>
          </p:cNvPicPr>
          <p:nvPr>
            <p:ph idx="1"/>
          </p:nvPr>
        </p:nvPicPr>
        <p:blipFill>
          <a:blip r:embed="rId2"/>
          <a:stretch>
            <a:fillRect/>
          </a:stretch>
        </p:blipFill>
        <p:spPr>
          <a:xfrm>
            <a:off x="1840735" y="1322025"/>
            <a:ext cx="5010849" cy="1189822"/>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pic>
        <p:nvPicPr>
          <p:cNvPr id="2050" name="Picture 2" descr="C:\Users\HP\Downloads\22.jfif"/>
          <p:cNvPicPr>
            <a:picLocks noChangeAspect="1" noChangeArrowheads="1"/>
          </p:cNvPicPr>
          <p:nvPr/>
        </p:nvPicPr>
        <p:blipFill>
          <a:blip r:embed="rId3"/>
          <a:srcRect/>
          <a:stretch>
            <a:fillRect/>
          </a:stretch>
        </p:blipFill>
        <p:spPr bwMode="auto">
          <a:xfrm>
            <a:off x="1359091" y="2489812"/>
            <a:ext cx="5627127" cy="3075026"/>
          </a:xfrm>
          <a:prstGeom prst="rect">
            <a:avLst/>
          </a:prstGeom>
          <a:noFill/>
        </p:spPr>
      </p:pic>
    </p:spTree>
    <p:extLst>
      <p:ext uri="{BB962C8B-B14F-4D97-AF65-F5344CB8AC3E}">
        <p14:creationId xmlns:p14="http://schemas.microsoft.com/office/powerpoint/2010/main" val="2631671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08-8534-4570-A093-8396CF3E1486}"/>
              </a:ext>
            </a:extLst>
          </p:cNvPr>
          <p:cNvSpPr>
            <a:spLocks noGrp="1"/>
          </p:cNvSpPr>
          <p:nvPr>
            <p:ph type="title"/>
          </p:nvPr>
        </p:nvSpPr>
        <p:spPr/>
        <p:txBody>
          <a:bodyPr/>
          <a:lstStyle/>
          <a:p>
            <a:r>
              <a:rPr lang="en-IN" b="1" dirty="0" smtClean="0"/>
              <a:t>Car Prices According to Fuel</a:t>
            </a:r>
            <a:endParaRPr lang="en-US" b="1" dirty="0"/>
          </a:p>
        </p:txBody>
      </p:sp>
      <p:pic>
        <p:nvPicPr>
          <p:cNvPr id="3074" name="Picture 2" descr="C:\Users\HP\Downloads\33.jfif"/>
          <p:cNvPicPr>
            <a:picLocks noGrp="1" noChangeAspect="1" noChangeArrowheads="1"/>
          </p:cNvPicPr>
          <p:nvPr>
            <p:ph idx="1"/>
          </p:nvPr>
        </p:nvPicPr>
        <p:blipFill>
          <a:blip r:embed="rId2"/>
          <a:stretch>
            <a:fillRect/>
          </a:stretch>
        </p:blipFill>
        <p:spPr bwMode="auto">
          <a:xfrm>
            <a:off x="1737296" y="2052638"/>
            <a:ext cx="7679183" cy="4195762"/>
          </a:xfrm>
          <a:prstGeom prst="rect">
            <a:avLst/>
          </a:prstGeom>
          <a:noFill/>
        </p:spPr>
      </p:pic>
    </p:spTree>
    <p:extLst>
      <p:ext uri="{BB962C8B-B14F-4D97-AF65-F5344CB8AC3E}">
        <p14:creationId xmlns:p14="http://schemas.microsoft.com/office/powerpoint/2010/main" val="3822713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Car </a:t>
            </a:r>
            <a:r>
              <a:rPr lang="en-US" b="1" dirty="0" smtClean="0"/>
              <a:t>Prices </a:t>
            </a:r>
            <a:r>
              <a:rPr lang="en-US" b="1" dirty="0"/>
              <a:t>D</a:t>
            </a:r>
            <a:r>
              <a:rPr lang="en-US" b="1" dirty="0" smtClean="0"/>
              <a:t>istribution</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36563" y="2052638"/>
            <a:ext cx="8480649" cy="4195762"/>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176" y="225779"/>
            <a:ext cx="10333414" cy="1253066"/>
          </a:xfrm>
        </p:spPr>
        <p:txBody>
          <a:bodyPr/>
          <a:lstStyle/>
          <a:p>
            <a:r>
              <a:rPr lang="en-US" b="1" dirty="0"/>
              <a:t>Data </a:t>
            </a:r>
            <a:r>
              <a:rPr lang="en-US" b="1" dirty="0" smtClean="0"/>
              <a:t>Pre-Processing</a:t>
            </a:r>
            <a:endParaRPr lang="en-US" b="1" dirty="0"/>
          </a:p>
        </p:txBody>
      </p:sp>
      <p:pic>
        <p:nvPicPr>
          <p:cNvPr id="4098" name="Picture 2" descr="C:\Users\HP\Downloads\44.jfif"/>
          <p:cNvPicPr>
            <a:picLocks noGrp="1" noChangeAspect="1" noChangeArrowheads="1"/>
          </p:cNvPicPr>
          <p:nvPr>
            <p:ph idx="1"/>
          </p:nvPr>
        </p:nvPicPr>
        <p:blipFill>
          <a:blip r:embed="rId2"/>
          <a:stretch>
            <a:fillRect/>
          </a:stretch>
        </p:blipFill>
        <p:spPr bwMode="auto">
          <a:xfrm>
            <a:off x="2729349" y="2052638"/>
            <a:ext cx="5695078" cy="4195762"/>
          </a:xfrm>
          <a:prstGeom prst="rect">
            <a:avLst/>
          </a:prstGeom>
          <a:noFill/>
        </p:spPr>
      </p:pic>
    </p:spTree>
    <p:extLst>
      <p:ext uri="{BB962C8B-B14F-4D97-AF65-F5344CB8AC3E}">
        <p14:creationId xmlns:p14="http://schemas.microsoft.com/office/powerpoint/2010/main" val="1067124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665" y="506776"/>
            <a:ext cx="9830718" cy="892366"/>
          </a:xfrm>
        </p:spPr>
        <p:txBody>
          <a:bodyPr>
            <a:normAutofit fontScale="90000"/>
          </a:bodyPr>
          <a:lstStyle/>
          <a:p>
            <a:r>
              <a:rPr lang="en-US" b="1" dirty="0"/>
              <a:t>Model </a:t>
            </a:r>
            <a:r>
              <a:rPr lang="en-US" b="1" dirty="0" smtClean="0"/>
              <a:t>Building</a:t>
            </a:r>
            <a:r>
              <a:rPr lang="en-US" b="1" dirty="0"/>
              <a:t/>
            </a:r>
            <a:br>
              <a:rPr lang="en-US" b="1" dirty="0"/>
            </a:br>
            <a:endParaRPr lang="en-US" b="1" dirty="0"/>
          </a:p>
        </p:txBody>
      </p:sp>
      <p:pic>
        <p:nvPicPr>
          <p:cNvPr id="5122" name="Picture 2" descr="C:\Users\HP\Downloads\55.jfif"/>
          <p:cNvPicPr>
            <a:picLocks noGrp="1" noChangeAspect="1" noChangeArrowheads="1"/>
          </p:cNvPicPr>
          <p:nvPr>
            <p:ph idx="1"/>
          </p:nvPr>
        </p:nvPicPr>
        <p:blipFill>
          <a:blip r:embed="rId2"/>
          <a:stretch>
            <a:fillRect/>
          </a:stretch>
        </p:blipFill>
        <p:spPr bwMode="auto">
          <a:xfrm>
            <a:off x="2313881" y="2052638"/>
            <a:ext cx="6526013" cy="4195762"/>
          </a:xfrm>
          <a:prstGeom prst="rect">
            <a:avLst/>
          </a:prstGeom>
          <a:noFill/>
        </p:spPr>
      </p:pic>
    </p:spTree>
    <p:extLst>
      <p:ext uri="{BB962C8B-B14F-4D97-AF65-F5344CB8AC3E}">
        <p14:creationId xmlns:p14="http://schemas.microsoft.com/office/powerpoint/2010/main" val="2580778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 </a:t>
            </a:r>
            <a:r>
              <a:rPr lang="en-US" b="1" dirty="0" smtClean="0"/>
              <a:t>Parameter </a:t>
            </a:r>
            <a:r>
              <a:rPr lang="en-US" b="1" dirty="0"/>
              <a:t>T</a:t>
            </a:r>
            <a:r>
              <a:rPr lang="en-US" b="1" dirty="0" smtClean="0"/>
              <a:t>uning</a:t>
            </a:r>
            <a:endParaRPr lang="en-US" b="1" dirty="0"/>
          </a:p>
        </p:txBody>
      </p:sp>
      <p:pic>
        <p:nvPicPr>
          <p:cNvPr id="6146" name="Picture 2" descr="C:\Users\HP\Downloads\66.jfif"/>
          <p:cNvPicPr>
            <a:picLocks noGrp="1" noChangeAspect="1" noChangeArrowheads="1"/>
          </p:cNvPicPr>
          <p:nvPr>
            <p:ph idx="1"/>
          </p:nvPr>
        </p:nvPicPr>
        <p:blipFill>
          <a:blip r:embed="rId2"/>
          <a:srcRect/>
          <a:stretch>
            <a:fillRect/>
          </a:stretch>
        </p:blipFill>
        <p:spPr bwMode="auto">
          <a:xfrm>
            <a:off x="1795749" y="2079654"/>
            <a:ext cx="5616211" cy="972017"/>
          </a:xfrm>
          <a:prstGeom prst="rect">
            <a:avLst/>
          </a:prstGeom>
          <a:noFill/>
        </p:spPr>
      </p:pic>
      <p:sp>
        <p:nvSpPr>
          <p:cNvPr id="5" name="TextBox 4"/>
          <p:cNvSpPr txBox="1"/>
          <p:nvPr/>
        </p:nvSpPr>
        <p:spPr>
          <a:xfrm>
            <a:off x="7278477" y="2028572"/>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pic>
        <p:nvPicPr>
          <p:cNvPr id="6147" name="Picture 3" descr="C:\Users\HP\Downloads\77.jfif"/>
          <p:cNvPicPr>
            <a:picLocks noChangeAspect="1" noChangeArrowheads="1"/>
          </p:cNvPicPr>
          <p:nvPr/>
        </p:nvPicPr>
        <p:blipFill>
          <a:blip r:embed="rId3"/>
          <a:srcRect/>
          <a:stretch>
            <a:fillRect/>
          </a:stretch>
        </p:blipFill>
        <p:spPr bwMode="auto">
          <a:xfrm>
            <a:off x="1694360" y="3018622"/>
            <a:ext cx="5158131" cy="2440855"/>
          </a:xfrm>
          <a:prstGeom prst="rect">
            <a:avLst/>
          </a:prstGeom>
          <a:noFill/>
        </p:spPr>
      </p:pic>
    </p:spTree>
    <p:extLst>
      <p:ext uri="{BB962C8B-B14F-4D97-AF65-F5344CB8AC3E}">
        <p14:creationId xmlns:p14="http://schemas.microsoft.com/office/powerpoint/2010/main" val="11851037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270</TotalTime>
  <Words>264</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              CAR PRICE PREDICTION    S</vt:lpstr>
      <vt:lpstr>Problem statement </vt:lpstr>
      <vt:lpstr>PowerPoint Presentation</vt:lpstr>
      <vt:lpstr>EDA</vt:lpstr>
      <vt:lpstr>Car Prices According to Fuel</vt:lpstr>
      <vt:lpstr>Car Prices Distribution </vt:lpstr>
      <vt:lpstr>Data Pre-Processing</vt:lpstr>
      <vt:lpstr>Model Building </vt:lpstr>
      <vt:lpstr>Hyper Parameter Tuning</vt:lpstr>
      <vt:lpstr>Training Best Model</vt:lpstr>
      <vt:lpstr>PowerPoint Presentation</vt:lpstr>
      <vt:lpstr>BY-PRABHAKAR KUMAR JHA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Jai Mata Di</cp:lastModifiedBy>
  <cp:revision>50</cp:revision>
  <dcterms:created xsi:type="dcterms:W3CDTF">2021-11-11T07:25:35Z</dcterms:created>
  <dcterms:modified xsi:type="dcterms:W3CDTF">2022-03-31T03:29:39Z</dcterms:modified>
</cp:coreProperties>
</file>