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0499" y="2662946"/>
            <a:ext cx="10934414" cy="2529840"/>
          </a:xfrm>
          <a:prstGeom prst="rect"/>
          <a:noFill/>
        </p:spPr>
        <p:txBody>
          <a:bodyPr anchor="t" bIns="45720" lIns="91440" rIns="91440" rtlCol="0" tIns="45720" wrap="square">
            <a:spAutoFit/>
          </a:bodyPr>
          <a:p>
            <a:r>
              <a:rPr dirty="0" sz="2400" lang="en-US"/>
              <a:t>STUDENT NAME: </a:t>
            </a:r>
            <a:r>
              <a:rPr altLang="en-GB" dirty="0" sz="2400" lang="en-US"/>
              <a:t>P</a:t>
            </a:r>
            <a:r>
              <a:rPr altLang="en-GB" dirty="0" sz="2400" lang="en-US"/>
              <a:t>R</a:t>
            </a:r>
            <a:r>
              <a:rPr altLang="en-GB" dirty="0" sz="2400" lang="en-US"/>
              <a:t>I</a:t>
            </a:r>
            <a:r>
              <a:rPr altLang="en-GB" dirty="0" sz="2400" lang="en-US"/>
              <a:t>Y</a:t>
            </a:r>
            <a:r>
              <a:rPr altLang="en-GB" dirty="0" sz="2400" lang="en-US"/>
              <a:t>A</a:t>
            </a:r>
            <a:r>
              <a:rPr altLang="en-GB" dirty="0" sz="2400" lang="en-US"/>
              <a:t>.</a:t>
            </a:r>
            <a:r>
              <a:rPr altLang="en-GB" dirty="0" sz="2400" lang="en-US"/>
              <a:t>P</a:t>
            </a:r>
            <a:endParaRPr altLang="en-US" lang="zh-CN"/>
          </a:p>
          <a:p>
            <a:r>
              <a:rPr dirty="0" sz="2400" lang="en-US"/>
              <a:t>REGISTER NO AND NMID: </a:t>
            </a:r>
            <a:r>
              <a:rPr altLang="en-GB" dirty="0" sz="2400" lang="en-US"/>
              <a:t>2</a:t>
            </a:r>
            <a:r>
              <a:rPr altLang="en-GB" dirty="0" sz="2400" lang="en-US"/>
              <a:t>4</a:t>
            </a:r>
            <a:r>
              <a:rPr altLang="en-GB" dirty="0" sz="2400" lang="en-US"/>
              <a:t>1</a:t>
            </a:r>
            <a:r>
              <a:rPr altLang="en-GB" dirty="0" sz="2400" lang="en-US"/>
              <a:t>3</a:t>
            </a:r>
            <a:r>
              <a:rPr altLang="en-GB" dirty="0" sz="2400" lang="en-US"/>
              <a:t>1</a:t>
            </a:r>
            <a:r>
              <a:rPr altLang="en-GB" dirty="0" sz="2400" lang="en-US"/>
              <a:t>0</a:t>
            </a:r>
            <a:r>
              <a:rPr altLang="en-GB" dirty="0" sz="2400" lang="en-US"/>
              <a:t>6</a:t>
            </a:r>
            <a:r>
              <a:rPr altLang="en-GB" dirty="0" sz="2400" lang="en-US"/>
              <a:t>1</a:t>
            </a:r>
            <a:r>
              <a:rPr altLang="en-GB" dirty="0" sz="2400" lang="en-US"/>
              <a:t>8</a:t>
            </a:r>
            <a:r>
              <a:rPr altLang="en-GB" dirty="0" sz="2400" lang="en-US"/>
              <a:t>0</a:t>
            </a:r>
            <a:r>
              <a:rPr altLang="en-GB" dirty="0" sz="2400" lang="en-US"/>
              <a:t>2</a:t>
            </a:r>
            <a:r>
              <a:rPr altLang="en-GB" dirty="0" sz="2400" lang="en-US"/>
              <a:t>5</a:t>
            </a:r>
            <a:r>
              <a:rPr altLang="en-GB" dirty="0" sz="2400" lang="en-US"/>
              <a:t>2</a:t>
            </a:r>
            <a:r>
              <a:rPr altLang="en-GB" dirty="0" sz="2400" lang="en-US"/>
              <a:t>2</a:t>
            </a:r>
            <a:r>
              <a:rPr altLang="en-GB" dirty="0" sz="2400" lang="en-US"/>
              <a:t>0</a:t>
            </a:r>
            <a:r>
              <a:rPr altLang="en-GB" dirty="0" sz="2400" lang="en-US"/>
              <a:t>4</a:t>
            </a:r>
            <a:r>
              <a:rPr altLang="en-GB" dirty="0" sz="2400" lang="en-US"/>
              <a:t>2</a:t>
            </a:r>
            <a:r>
              <a:rPr altLang="en-GB" dirty="0" sz="2400" lang="en-US"/>
              <a:t>A</a:t>
            </a:r>
            <a:r>
              <a:rPr altLang="en-GB" dirty="0" sz="2400" lang="en-US"/>
              <a:t>N</a:t>
            </a:r>
            <a:r>
              <a:rPr altLang="en-GB" dirty="0" sz="2400" lang="en-US"/>
              <a:t>D</a:t>
            </a:r>
            <a:r>
              <a:rPr altLang="en-GB" dirty="0" sz="2400" lang="en-US"/>
              <a:t> </a:t>
            </a:r>
            <a:r>
              <a:rPr altLang="en-GB" dirty="0" sz="2400" lang="en-US"/>
              <a:t>49780A9C2537D5BB5B9471ACEC07261C</a:t>
            </a:r>
            <a:endParaRPr dirty="0" sz="2400" lang="en-US">
              <a:cs typeface="Calibri"/>
            </a:endParaRPr>
          </a:p>
          <a:p>
            <a:r>
              <a:rPr dirty="0" sz="2400" lang="en-US"/>
              <a:t>DEPARTMENT: </a:t>
            </a:r>
            <a:r>
              <a:rPr altLang="en-GB" dirty="0" sz="2400" lang="en-US"/>
              <a:t>|</a:t>
            </a:r>
            <a:r>
              <a:rPr altLang="en-GB" dirty="0" sz="2400" lang="en-US"/>
              <a:t>|</a:t>
            </a:r>
            <a:r>
              <a:rPr altLang="en-GB" dirty="0" sz="2400" lang="en-US"/>
              <a:t>-</a:t>
            </a:r>
            <a:r>
              <a:rPr altLang="en-GB" dirty="0" sz="2400" lang="en-US"/>
              <a:t>Y</a:t>
            </a:r>
            <a:r>
              <a:rPr altLang="en-GB" dirty="0" sz="2400" lang="en-US"/>
              <a:t>E</a:t>
            </a:r>
            <a:r>
              <a:rPr altLang="en-GB" dirty="0" sz="2400" lang="en-US"/>
              <a:t>A</a:t>
            </a:r>
            <a:r>
              <a:rPr altLang="en-GB" dirty="0" sz="2400" lang="en-US"/>
              <a:t>R</a:t>
            </a:r>
            <a:r>
              <a:rPr altLang="en-GB" dirty="0" sz="2400" lang="en-US"/>
              <a:t>-</a:t>
            </a:r>
            <a:r>
              <a:rPr altLang="en-GB" dirty="0" sz="2400" lang="en-US"/>
              <a:t>B</a:t>
            </a:r>
            <a:r>
              <a:rPr altLang="en-GB" dirty="0" sz="2400" lang="en-US"/>
              <a:t>C</a:t>
            </a:r>
            <a:r>
              <a:rPr altLang="en-GB" dirty="0" sz="2400" lang="en-US"/>
              <a:t>A</a:t>
            </a:r>
            <a:r>
              <a:rPr altLang="en-GB" dirty="0" sz="2400" lang="en-US"/>
              <a:t>-</a:t>
            </a:r>
            <a:r>
              <a:rPr altLang="en-GB" dirty="0" sz="2400" lang="en-US"/>
              <a:t>B</a:t>
            </a:r>
            <a:endParaRPr altLang="en-US" lang="zh-CN"/>
          </a:p>
          <a:p>
            <a:r>
              <a:rPr dirty="0" sz="2400" lang="en-US"/>
              <a:t>COLLEGE:</a:t>
            </a:r>
            <a:r>
              <a:rPr altLang="en-GB" dirty="0" sz="2400" lang="en-US"/>
              <a:t> </a:t>
            </a:r>
            <a:r>
              <a:rPr altLang="en-GB" dirty="0" sz="2400" lang="en-US"/>
              <a:t>S</a:t>
            </a:r>
            <a:r>
              <a:rPr altLang="en-GB" dirty="0" sz="2400" lang="en-US"/>
              <a:t>H</a:t>
            </a:r>
            <a:r>
              <a:rPr altLang="en-GB" dirty="0" sz="2400" lang="en-US"/>
              <a:t>R</a:t>
            </a:r>
            <a:r>
              <a:rPr altLang="en-GB" dirty="0" sz="2400" lang="en-US"/>
              <a:t>E</a:t>
            </a:r>
            <a:r>
              <a:rPr altLang="en-GB" dirty="0" sz="2400" lang="en-US"/>
              <a:t>E</a:t>
            </a:r>
            <a:r>
              <a:rPr altLang="en-GB" dirty="0" sz="2400" lang="en-US"/>
              <a:t> </a:t>
            </a:r>
            <a:r>
              <a:rPr altLang="en-GB" dirty="0" sz="2400" lang="en-US"/>
              <a:t>R</a:t>
            </a:r>
            <a:r>
              <a:rPr altLang="en-GB" dirty="0" sz="2400" lang="en-US"/>
              <a:t>A</a:t>
            </a:r>
            <a:r>
              <a:rPr altLang="en-GB" dirty="0" sz="2400" lang="en-US"/>
              <a:t>G</a:t>
            </a:r>
            <a:r>
              <a:rPr altLang="en-GB" dirty="0" sz="2400" lang="en-US"/>
              <a:t>A</a:t>
            </a:r>
            <a:r>
              <a:rPr altLang="en-GB" dirty="0" sz="2400" lang="en-US"/>
              <a:t>V</a:t>
            </a:r>
            <a:r>
              <a:rPr altLang="en-GB" dirty="0" sz="2400" lang="en-US"/>
              <a:t>E</a:t>
            </a:r>
            <a:r>
              <a:rPr altLang="en-GB" dirty="0" sz="2400" lang="en-US"/>
              <a:t>N</a:t>
            </a:r>
            <a:r>
              <a:rPr altLang="en-GB" dirty="0" sz="2400" lang="en-US"/>
              <a:t>D</a:t>
            </a:r>
            <a:r>
              <a:rPr altLang="en-GB" dirty="0" sz="2400" lang="en-US"/>
              <a:t>H</a:t>
            </a:r>
            <a:r>
              <a:rPr altLang="en-GB" dirty="0" sz="2400" lang="en-US"/>
              <a:t>R</a:t>
            </a:r>
            <a:r>
              <a:rPr altLang="en-GB" dirty="0" sz="2400" lang="en-US"/>
              <a:t>A</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IENCE </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2"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rcRect l="0" t="18190" r="0" b="14565"/>
          <a:stretch>
            <a:fillRect/>
          </a:stretch>
        </p:blipFill>
        <p:spPr>
          <a:xfrm rot="357">
            <a:off x="2695021" y="1971761"/>
            <a:ext cx="5874986" cy="42280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
          <p:cNvSpPr txBox="1"/>
          <p:nvPr/>
        </p:nvSpPr>
        <p:spPr>
          <a:xfrm>
            <a:off x="1003338" y="2059939"/>
            <a:ext cx="8807412" cy="2910840"/>
          </a:xfrm>
          <a:prstGeom prst="rect"/>
        </p:spPr>
        <p:txBody>
          <a:bodyPr rtlCol="0" wrap="square">
            <a:spAutoFit/>
          </a:bodyPr>
          <a:p>
            <a:r>
              <a:rPr sz="2800" lang="en-GB">
                <a:solidFill>
                  <a:srgbClr val="000000"/>
                </a:solidFill>
              </a:rPr>
              <a:t>JavaScript frameworks and libraries simplify web development by making code more organized, efficient, and scalable. They help build dynamic, responsive, and user-friendly applications faster. Choosing the right tool depends on your project needs.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23837"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454759" y="3078480"/>
            <a:ext cx="11987706" cy="701040"/>
          </a:xfrm>
          <a:prstGeom prst="rect"/>
        </p:spPr>
        <p:txBody>
          <a:bodyPr rtlCol="0" wrap="square">
            <a:spAutoFit/>
          </a:bodyPr>
          <a:p>
            <a:r>
              <a:rPr altLang="en-GB" sz="3600" lang="en-US">
                <a:solidFill>
                  <a:srgbClr val="0000FF"/>
                </a:solidFill>
              </a:rPr>
              <a:t>J</a:t>
            </a:r>
            <a:r>
              <a:rPr altLang="en-GB" sz="3600" lang="en-US">
                <a:solidFill>
                  <a:srgbClr val="0000FF"/>
                </a:solidFill>
              </a:rPr>
              <a:t>a</a:t>
            </a:r>
            <a:r>
              <a:rPr altLang="en-GB" sz="3600" lang="en-US">
                <a:solidFill>
                  <a:srgbClr val="0000FF"/>
                </a:solidFill>
              </a:rPr>
              <a:t>v</a:t>
            </a:r>
            <a:r>
              <a:rPr altLang="en-GB" sz="3600" lang="en-US">
                <a:solidFill>
                  <a:srgbClr val="0000FF"/>
                </a:solidFill>
              </a:rPr>
              <a:t>a</a:t>
            </a:r>
            <a:r>
              <a:rPr altLang="en-GB" sz="3600" lang="en-US">
                <a:solidFill>
                  <a:srgbClr val="0000FF"/>
                </a:solidFill>
              </a:rPr>
              <a:t>s</a:t>
            </a:r>
            <a:r>
              <a:rPr altLang="en-GB" sz="3600" lang="en-US">
                <a:solidFill>
                  <a:srgbClr val="0000FF"/>
                </a:solidFill>
              </a:rPr>
              <a:t>cript </a:t>
            </a:r>
            <a:r>
              <a:rPr altLang="en-GB" sz="3600" lang="en-US">
                <a:solidFill>
                  <a:srgbClr val="0000FF"/>
                </a:solidFill>
              </a:rPr>
              <a:t>framework </a:t>
            </a:r>
            <a:r>
              <a:rPr altLang="en-GB" sz="3600" lang="en-US">
                <a:solidFill>
                  <a:srgbClr val="0000FF"/>
                </a:solidFill>
              </a:rPr>
              <a:t>and </a:t>
            </a:r>
            <a:r>
              <a:rPr altLang="en-GB" sz="3600" lang="en-US">
                <a:solidFill>
                  <a:srgbClr val="0000FF"/>
                </a:solidFill>
              </a:rPr>
              <a:t>liabraries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6919">
            <a:off x="376521" y="1921191"/>
            <a:ext cx="9429890" cy="4320540"/>
          </a:xfrm>
          <a:prstGeom prst="rect"/>
        </p:spPr>
        <p:txBody>
          <a:bodyPr rtlCol="0" wrap="square">
            <a:spAutoFit/>
          </a:bodyPr>
          <a:p>
            <a:r>
              <a:rPr altLang="en-GB" sz="2800" lang="en-US">
                <a:solidFill>
                  <a:srgbClr val="000000"/>
                </a:solidFill>
              </a:rPr>
              <a:t>*“Modern web applications demand rich interactivity, high performan</a:t>
            </a:r>
            <a:r>
              <a:rPr altLang="en-GB" sz="2800" lang="en-US">
                <a:solidFill>
                  <a:srgbClr val="000000"/>
                </a:solidFill>
              </a:rPr>
              <a:t>c</a:t>
            </a:r>
            <a:r>
              <a:rPr altLang="en-GB" sz="2800" lang="en-US">
                <a:solidFill>
                  <a:srgbClr val="000000"/>
                </a:solidFill>
              </a:rPr>
              <a:t>e, and maintainable code. Traditional JavaScript, while powerful, becomes complex and hard to manage as application size grows. Developers face challenges like state management, DOM manipulation, and component reusability. This project explores how JavaScript frameworks and libraries (such as React, Angular, Vue, and jQuery) solve these challenges, streamline development, and improve user experience.”*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86531" y="0"/>
            <a:ext cx="3533775" cy="5333999"/>
            <a:chOff x="8338609" y="742951"/>
            <a:chExt cx="3533775" cy="5333999"/>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338609" y="742951"/>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466667" y="2013266"/>
            <a:ext cx="8682404" cy="2440941"/>
          </a:xfrm>
          <a:prstGeom prst="rect"/>
        </p:spPr>
        <p:txBody>
          <a:bodyPr rtlCol="0" wrap="square">
            <a:spAutoFit/>
          </a:bodyPr>
          <a:p>
            <a:r>
              <a:rPr altLang="en-GB" sz="2800" lang="en-US">
                <a:solidFill>
                  <a:srgbClr val="000000"/>
                </a:solidFill>
              </a:rPr>
              <a:t>This project focuses on exploring popular JavaScript frameworks and libraries that simplify and accelerate web development. It highlights the need for structured, efficient, and scalable code in modern web applications.</a:t>
            </a:r>
            <a:endParaRPr sz="2800" lang="en-GB">
              <a:solidFill>
                <a:srgbClr val="000000"/>
              </a:solidFill>
            </a:endParaRPr>
          </a:p>
        </p:txBody>
      </p:sp>
      <p:sp>
        <p:nvSpPr>
          <p:cNvPr id="1048656" name=""/>
          <p:cNvSpPr txBox="1"/>
          <p:nvPr/>
        </p:nvSpPr>
        <p:spPr>
          <a:xfrm>
            <a:off x="1466667" y="4684078"/>
            <a:ext cx="8330044" cy="1971040"/>
          </a:xfrm>
          <a:prstGeom prst="rect"/>
        </p:spPr>
        <p:txBody>
          <a:bodyPr rtlCol="0" wrap="square">
            <a:spAutoFit/>
          </a:bodyPr>
          <a:p>
            <a:r>
              <a:rPr sz="2800" lang="en-GB">
                <a:solidFill>
                  <a:srgbClr val="000000"/>
                </a:solidFill>
              </a:rPr>
              <a:t>The project provides a comparative study of key frameworks and libraries such as React, Angular, Vue.js, and jQuery—analyzing their core features, use cases, advantages, and limitations.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rot="9658">
            <a:off x="730612" y="2054551"/>
            <a:ext cx="9268131" cy="4790440"/>
          </a:xfrm>
          <a:prstGeom prst="rect"/>
        </p:spPr>
        <p:txBody>
          <a:bodyPr rtlCol="0" wrap="square">
            <a:spAutoFit/>
          </a:bodyPr>
          <a:p>
            <a:r>
              <a:rPr altLang="en-GB" sz="2800" lang="en-US">
                <a:solidFill>
                  <a:srgbClr val="0000FF"/>
                </a:solidFill>
              </a:rPr>
              <a:t>W</a:t>
            </a:r>
            <a:r>
              <a:rPr altLang="en-GB" sz="2800" lang="en-US">
                <a:solidFill>
                  <a:srgbClr val="0000FF"/>
                </a:solidFill>
              </a:rPr>
              <a:t>e</a:t>
            </a:r>
            <a:r>
              <a:rPr altLang="en-GB" sz="2800" lang="en-US">
                <a:solidFill>
                  <a:srgbClr val="0000FF"/>
                </a:solidFill>
              </a:rPr>
              <a:t>b</a:t>
            </a:r>
            <a:r>
              <a:rPr altLang="en-GB" sz="2800" lang="en-US">
                <a:solidFill>
                  <a:srgbClr val="0000FF"/>
                </a:solidFill>
              </a:rPr>
              <a:t> </a:t>
            </a:r>
            <a:r>
              <a:rPr altLang="en-GB" sz="2800" lang="en-US">
                <a:solidFill>
                  <a:srgbClr val="0000FF"/>
                </a:solidFill>
              </a:rPr>
              <a:t>d</a:t>
            </a:r>
            <a:r>
              <a:rPr altLang="en-GB" sz="2800" lang="en-US">
                <a:solidFill>
                  <a:srgbClr val="0000FF"/>
                </a:solidFill>
              </a:rPr>
              <a:t>e</a:t>
            </a:r>
            <a:r>
              <a:rPr altLang="en-GB" sz="2800" lang="en-US">
                <a:solidFill>
                  <a:srgbClr val="0000FF"/>
                </a:solidFill>
              </a:rPr>
              <a:t>v</a:t>
            </a:r>
            <a:r>
              <a:rPr altLang="en-GB" sz="2800" lang="en-US">
                <a:solidFill>
                  <a:srgbClr val="0000FF"/>
                </a:solidFill>
              </a:rPr>
              <a:t>eloper</a:t>
            </a:r>
            <a:r>
              <a:rPr altLang="en-GB" sz="2800" lang="en-US">
                <a:solidFill>
                  <a:srgbClr val="0000FF"/>
                </a:solidFill>
              </a:rPr>
              <a:t>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use these tools to build interactive, efficient, and maintainable web applications.
</a:t>
            </a:r>
            <a:r>
              <a:rPr altLang="en-GB" sz="2800" lang="en-US">
                <a:solidFill>
                  <a:srgbClr val="0000FF"/>
                </a:solidFill>
              </a:rPr>
              <a:t>B</a:t>
            </a:r>
            <a:r>
              <a:rPr altLang="en-GB" sz="2800" lang="en-US">
                <a:solidFill>
                  <a:srgbClr val="0000FF"/>
                </a:solidFill>
              </a:rPr>
              <a:t>u</a:t>
            </a:r>
            <a:r>
              <a:rPr altLang="en-GB" sz="2800" lang="en-US">
                <a:solidFill>
                  <a:srgbClr val="0000FF"/>
                </a:solidFill>
              </a:rPr>
              <a:t>s</a:t>
            </a:r>
            <a:r>
              <a:rPr altLang="en-GB" sz="2800" lang="en-US">
                <a:solidFill>
                  <a:srgbClr val="0000FF"/>
                </a:solidFill>
              </a:rPr>
              <a:t>inesses</a:t>
            </a:r>
            <a:r>
              <a:rPr altLang="en-GB" sz="2800" lang="en-US">
                <a:solidFill>
                  <a:srgbClr val="0000FF"/>
                </a:solidFill>
              </a:rPr>
              <a:t> a</a:t>
            </a:r>
            <a:r>
              <a:rPr altLang="en-GB" sz="2800" lang="en-US">
                <a:solidFill>
                  <a:srgbClr val="0000FF"/>
                </a:solidFill>
              </a:rPr>
              <a:t>n</a:t>
            </a:r>
            <a:r>
              <a:rPr altLang="en-GB" sz="2800" lang="en-US">
                <a:solidFill>
                  <a:srgbClr val="0000FF"/>
                </a:solidFill>
              </a:rPr>
              <a:t>d</a:t>
            </a:r>
            <a:r>
              <a:rPr altLang="en-GB" sz="2800" lang="en-US">
                <a:solidFill>
                  <a:srgbClr val="0000FF"/>
                </a:solidFill>
              </a:rPr>
              <a:t> o</a:t>
            </a:r>
            <a:r>
              <a:rPr altLang="en-GB" sz="2800" lang="en-US">
                <a:solidFill>
                  <a:srgbClr val="0000FF"/>
                </a:solidFill>
              </a:rPr>
              <a:t>r</a:t>
            </a:r>
            <a:r>
              <a:rPr altLang="en-GB" sz="2800" lang="en-US">
                <a:solidFill>
                  <a:srgbClr val="0000FF"/>
                </a:solidFill>
              </a:rPr>
              <a:t>ganisations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benefit from faster development cycles and better user experiences on their websites or web apps.
</a:t>
            </a:r>
            <a:r>
              <a:rPr altLang="en-GB" sz="2800" lang="en-US">
                <a:solidFill>
                  <a:srgbClr val="0000FF"/>
                </a:solidFill>
              </a:rPr>
              <a:t>W</a:t>
            </a:r>
            <a:r>
              <a:rPr altLang="en-GB" sz="2800" lang="en-US">
                <a:solidFill>
                  <a:srgbClr val="0000FF"/>
                </a:solidFill>
              </a:rPr>
              <a:t>e</a:t>
            </a:r>
            <a:r>
              <a:rPr altLang="en-GB" sz="2800" lang="en-US">
                <a:solidFill>
                  <a:srgbClr val="0000FF"/>
                </a:solidFill>
              </a:rPr>
              <a:t>b</a:t>
            </a:r>
            <a:r>
              <a:rPr altLang="en-GB" sz="2800" lang="en-US">
                <a:solidFill>
                  <a:srgbClr val="0000FF"/>
                </a:solidFill>
              </a:rPr>
              <a:t>s</a:t>
            </a:r>
            <a:r>
              <a:rPr altLang="en-GB" sz="2800" lang="en-US">
                <a:solidFill>
                  <a:srgbClr val="0000FF"/>
                </a:solidFill>
              </a:rPr>
              <a:t>ite</a:t>
            </a:r>
            <a:r>
              <a:rPr altLang="en-GB" sz="2800" lang="en-US">
                <a:solidFill>
                  <a:srgbClr val="0000FF"/>
                </a:solidFill>
              </a:rPr>
              <a:t> v</a:t>
            </a:r>
            <a:r>
              <a:rPr altLang="en-GB" sz="2800" lang="en-US">
                <a:solidFill>
                  <a:srgbClr val="0000FF"/>
                </a:solidFill>
              </a:rPr>
              <a:t>i</a:t>
            </a:r>
            <a:r>
              <a:rPr altLang="en-GB" sz="2800" lang="en-US">
                <a:solidFill>
                  <a:srgbClr val="0000FF"/>
                </a:solidFill>
              </a:rPr>
              <a:t>s</a:t>
            </a:r>
            <a:r>
              <a:rPr altLang="en-GB" sz="2800" lang="en-US">
                <a:solidFill>
                  <a:srgbClr val="0000FF"/>
                </a:solidFill>
              </a:rPr>
              <a:t>itors</a:t>
            </a:r>
            <a:r>
              <a:rPr altLang="en-GB" sz="2800" lang="en-US">
                <a:solidFill>
                  <a:srgbClr val="0000FF"/>
                </a:solidFill>
              </a:rPr>
              <a:t>/</a:t>
            </a:r>
            <a:r>
              <a:rPr altLang="en-GB" sz="2800" lang="en-US">
                <a:solidFill>
                  <a:srgbClr val="0000FF"/>
                </a:solidFill>
              </a:rPr>
              <a:t>u</a:t>
            </a:r>
            <a:r>
              <a:rPr altLang="en-GB" sz="2800" lang="en-US">
                <a:solidFill>
                  <a:srgbClr val="0000FF"/>
                </a:solidFill>
              </a:rPr>
              <a:t>s</a:t>
            </a:r>
            <a:r>
              <a:rPr altLang="en-GB" sz="2800" lang="en-US">
                <a:solidFill>
                  <a:srgbClr val="0000FF"/>
                </a:solidFill>
              </a:rPr>
              <a:t>e</a:t>
            </a:r>
            <a:r>
              <a:rPr altLang="en-GB" sz="2800" lang="en-US">
                <a:solidFill>
                  <a:srgbClr val="0000FF"/>
                </a:solidFill>
              </a:rPr>
              <a:t>r</a:t>
            </a:r>
            <a:r>
              <a:rPr altLang="en-GB" sz="2800" lang="en-US">
                <a:solidFill>
                  <a:srgbClr val="0000FF"/>
                </a:solidFill>
              </a:rPr>
              <a:t>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experience improved performance, responsiveness, and richer interfaces powered by these frameworks.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6657976" y="1480819"/>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676275" y="1597659"/>
            <a:ext cx="9294415" cy="5260340"/>
          </a:xfrm>
          <a:prstGeom prst="rect"/>
        </p:spPr>
        <p:txBody>
          <a:bodyPr rtlCol="0" wrap="square">
            <a:spAutoFit/>
          </a:bodyPr>
          <a:p>
            <a:r>
              <a:rPr altLang="en-GB" sz="2800" lang="en-US">
                <a:solidFill>
                  <a:srgbClr val="000000"/>
                </a:solidFill>
              </a:rPr>
              <a:t> </a:t>
            </a:r>
            <a:r>
              <a:rPr altLang="en-GB" sz="2800" lang="en-US">
                <a:solidFill>
                  <a:srgbClr val="0000FF"/>
                </a:solidFill>
              </a:rPr>
              <a:t>T</a:t>
            </a:r>
            <a:r>
              <a:rPr altLang="en-GB" sz="2800" lang="en-US">
                <a:solidFill>
                  <a:srgbClr val="0000FF"/>
                </a:solidFill>
              </a:rPr>
              <a:t>o</a:t>
            </a:r>
            <a:r>
              <a:rPr altLang="en-GB" sz="2800" lang="en-US">
                <a:solidFill>
                  <a:srgbClr val="0000FF"/>
                </a:solidFill>
              </a:rPr>
              <a:t>o</a:t>
            </a:r>
            <a:r>
              <a:rPr altLang="en-GB" sz="2800" lang="en-US">
                <a:solidFill>
                  <a:srgbClr val="0000FF"/>
                </a:solidFill>
              </a:rPr>
              <a:t>ls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d</a:t>
            </a:r>
            <a:r>
              <a:rPr altLang="en-GB" sz="2800" lang="en-US">
                <a:solidFill>
                  <a:srgbClr val="000000"/>
                </a:solidFill>
              </a:rPr>
              <a:t>e</a:t>
            </a:r>
            <a:r>
              <a:rPr altLang="en-GB" sz="2800" lang="en-US">
                <a:solidFill>
                  <a:srgbClr val="000000"/>
                </a:solidFill>
              </a:rPr>
              <a:t> </a:t>
            </a:r>
            <a:r>
              <a:rPr altLang="en-GB" sz="2800" lang="en-US">
                <a:solidFill>
                  <a:srgbClr val="000000"/>
                </a:solidFill>
              </a:rPr>
              <a:t>editor</a:t>
            </a:r>
            <a:r>
              <a:rPr altLang="en-GB" sz="2800" lang="en-US">
                <a:solidFill>
                  <a:srgbClr val="000000"/>
                </a:solidFill>
              </a:rPr>
              <a:t>s</a:t>
            </a:r>
            <a:r>
              <a:rPr altLang="en-GB" sz="2800" lang="en-US">
                <a:solidFill>
                  <a:srgbClr val="000000"/>
                </a:solidFill>
              </a:rPr>
              <a:t> </a:t>
            </a:r>
            <a:r>
              <a:rPr altLang="en-GB" sz="2800" lang="en-US">
                <a:solidFill>
                  <a:srgbClr val="000000"/>
                </a:solidFill>
              </a:rPr>
              <a:t>a</a:t>
            </a:r>
            <a:r>
              <a:rPr altLang="en-GB" sz="2800" lang="en-US">
                <a:solidFill>
                  <a:srgbClr val="000000"/>
                </a:solidFill>
              </a:rPr>
              <a:t>nd </a:t>
            </a:r>
            <a:r>
              <a:rPr altLang="en-GB" sz="2800" lang="en-US">
                <a:solidFill>
                  <a:srgbClr val="000000"/>
                </a:solidFill>
              </a:rPr>
              <a:t>I</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P</a:t>
            </a:r>
            <a:r>
              <a:rPr altLang="en-GB" sz="2800" lang="en-US">
                <a:solidFill>
                  <a:srgbClr val="000000"/>
                </a:solidFill>
              </a:rPr>
              <a:t>a</a:t>
            </a:r>
            <a:r>
              <a:rPr altLang="en-GB" sz="2800" lang="en-US">
                <a:solidFill>
                  <a:srgbClr val="000000"/>
                </a:solidFill>
              </a:rPr>
              <a:t>c</a:t>
            </a:r>
            <a:r>
              <a:rPr altLang="en-GB" sz="2800" lang="en-US">
                <a:solidFill>
                  <a:srgbClr val="000000"/>
                </a:solidFill>
              </a:rPr>
              <a:t>k</a:t>
            </a:r>
            <a:r>
              <a:rPr altLang="en-GB" sz="2800" lang="en-US">
                <a:solidFill>
                  <a:srgbClr val="000000"/>
                </a:solidFill>
              </a:rPr>
              <a:t>age </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B</a:t>
            </a:r>
            <a:r>
              <a:rPr altLang="en-GB" sz="2800" lang="en-US">
                <a:solidFill>
                  <a:srgbClr val="000000"/>
                </a:solidFill>
              </a:rPr>
              <a:t>u</a:t>
            </a:r>
            <a:r>
              <a:rPr altLang="en-GB" sz="2800" lang="en-US">
                <a:solidFill>
                  <a:srgbClr val="000000"/>
                </a:solidFill>
              </a:rPr>
              <a:t>i</a:t>
            </a:r>
            <a:r>
              <a:rPr altLang="en-GB" sz="2800" lang="en-US">
                <a:solidFill>
                  <a:srgbClr val="000000"/>
                </a:solidFill>
              </a:rPr>
              <a:t>l</a:t>
            </a:r>
            <a:r>
              <a:rPr altLang="en-GB" sz="2800" lang="en-US">
                <a:solidFill>
                  <a:srgbClr val="000000"/>
                </a:solidFill>
              </a:rPr>
              <a:t>d </a:t>
            </a:r>
            <a:r>
              <a:rPr altLang="en-GB" sz="2800" lang="en-US">
                <a:solidFill>
                  <a:srgbClr val="000000"/>
                </a:solidFill>
              </a:rPr>
              <a:t>t</a:t>
            </a:r>
            <a:r>
              <a:rPr altLang="en-GB" sz="2800" lang="en-US">
                <a:solidFill>
                  <a:srgbClr val="000000"/>
                </a:solidFill>
              </a:rPr>
              <a:t>o</a:t>
            </a:r>
            <a:r>
              <a:rPr altLang="en-GB" sz="2800" lang="en-US">
                <a:solidFill>
                  <a:srgbClr val="000000"/>
                </a:solidFill>
              </a:rPr>
              <a:t>o</a:t>
            </a:r>
            <a:r>
              <a:rPr altLang="en-GB" sz="2800" lang="en-US">
                <a:solidFill>
                  <a:srgbClr val="000000"/>
                </a:solidFill>
              </a:rPr>
              <a:t>l</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V</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ion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r</a:t>
            </a:r>
            <a:r>
              <a:rPr altLang="en-GB" sz="2800" lang="en-US">
                <a:solidFill>
                  <a:srgbClr val="000000"/>
                </a:solidFill>
              </a:rPr>
              <a:t>ol</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ate </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ment </a:t>
            </a:r>
            <a:r>
              <a:rPr altLang="en-GB" sz="2800" lang="en-US">
                <a:solidFill>
                  <a:srgbClr val="000000"/>
                </a:solidFill>
              </a:rPr>
              <a:t>l</a:t>
            </a:r>
            <a:r>
              <a:rPr altLang="en-GB" sz="2800" lang="en-US">
                <a:solidFill>
                  <a:srgbClr val="000000"/>
                </a:solidFill>
              </a:rPr>
              <a:t>i</a:t>
            </a:r>
            <a:r>
              <a:rPr altLang="en-GB" sz="2800" lang="en-US">
                <a:solidFill>
                  <a:srgbClr val="000000"/>
                </a:solidFill>
              </a:rPr>
              <a:t>a</a:t>
            </a:r>
            <a:r>
              <a:rPr altLang="en-GB" sz="2800" lang="en-US">
                <a:solidFill>
                  <a:srgbClr val="000000"/>
                </a:solidFill>
              </a:rPr>
              <a:t>b</a:t>
            </a:r>
            <a:r>
              <a:rPr altLang="en-GB" sz="2800" lang="en-US">
                <a:solidFill>
                  <a:srgbClr val="000000"/>
                </a:solidFill>
              </a:rPr>
              <a:t>r</a:t>
            </a:r>
            <a:r>
              <a:rPr altLang="en-GB" sz="2800" lang="en-US">
                <a:solidFill>
                  <a:srgbClr val="000000"/>
                </a:solidFill>
              </a:rPr>
              <a:t>a</a:t>
            </a:r>
            <a:r>
              <a:rPr altLang="en-GB" sz="2800" lang="en-US">
                <a:solidFill>
                  <a:srgbClr val="000000"/>
                </a:solidFill>
              </a:rPr>
              <a:t>ries</a:t>
            </a:r>
            <a:r>
              <a:rPr altLang="en-GB" sz="2800" lang="en-US">
                <a:solidFill>
                  <a:srgbClr val="000000"/>
                </a:solidFill>
              </a:rPr>
              <a:t>.</a:t>
            </a:r>
            <a:endParaRPr sz="2800" lang="en-GB">
              <a:solidFill>
                <a:srgbClr val="000000"/>
              </a:solidFill>
            </a:endParaRPr>
          </a:p>
          <a:p>
            <a:r>
              <a:rPr altLang="en-GB" sz="2800" lang="en-US">
                <a:solidFill>
                  <a:srgbClr val="0000FF"/>
                </a:solidFill>
              </a:rPr>
              <a:t>T</a:t>
            </a:r>
            <a:r>
              <a:rPr altLang="en-GB" sz="2800" lang="en-US">
                <a:solidFill>
                  <a:srgbClr val="0000FF"/>
                </a:solidFill>
              </a:rPr>
              <a:t>e</a:t>
            </a:r>
            <a:r>
              <a:rPr altLang="en-GB" sz="2800" lang="en-US">
                <a:solidFill>
                  <a:srgbClr val="0000FF"/>
                </a:solidFill>
              </a:rPr>
              <a:t>c</a:t>
            </a:r>
            <a:r>
              <a:rPr altLang="en-GB" sz="2800" lang="en-US">
                <a:solidFill>
                  <a:srgbClr val="0000FF"/>
                </a:solidFill>
              </a:rPr>
              <a:t>h</a:t>
            </a:r>
            <a:r>
              <a:rPr altLang="en-GB" sz="2800" lang="en-US">
                <a:solidFill>
                  <a:srgbClr val="0000FF"/>
                </a:solidFill>
              </a:rPr>
              <a:t>niques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00"/>
                </a:solidFill>
              </a:rPr>
              <a:t>Component </a:t>
            </a:r>
            <a:r>
              <a:rPr altLang="en-GB" sz="2800" lang="en-US">
                <a:solidFill>
                  <a:srgbClr val="000000"/>
                </a:solidFill>
              </a:rPr>
              <a:t>b</a:t>
            </a:r>
            <a:r>
              <a:rPr altLang="en-GB" sz="2800" lang="en-US">
                <a:solidFill>
                  <a:srgbClr val="000000"/>
                </a:solidFill>
              </a:rPr>
              <a:t>a</a:t>
            </a:r>
            <a:r>
              <a:rPr altLang="en-GB" sz="2800" lang="en-US">
                <a:solidFill>
                  <a:srgbClr val="000000"/>
                </a:solidFill>
              </a:rPr>
              <a:t>s</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a</a:t>
            </a:r>
            <a:r>
              <a:rPr altLang="en-GB" sz="2800" lang="en-US">
                <a:solidFill>
                  <a:srgbClr val="000000"/>
                </a:solidFill>
              </a:rPr>
              <a:t>r</a:t>
            </a:r>
            <a:r>
              <a:rPr altLang="en-GB" sz="2800" lang="en-US">
                <a:solidFill>
                  <a:srgbClr val="000000"/>
                </a:solidFill>
              </a:rPr>
              <a:t>c</a:t>
            </a:r>
            <a:r>
              <a:rPr altLang="en-GB" sz="2800" lang="en-US">
                <a:solidFill>
                  <a:srgbClr val="000000"/>
                </a:solidFill>
              </a:rPr>
              <a:t>h</a:t>
            </a:r>
            <a:r>
              <a:rPr altLang="en-GB" sz="2800" lang="en-US">
                <a:solidFill>
                  <a:srgbClr val="000000"/>
                </a:solidFill>
              </a:rPr>
              <a:t>i</a:t>
            </a:r>
            <a:r>
              <a:rPr altLang="en-GB" sz="2800" lang="en-US">
                <a:solidFill>
                  <a:srgbClr val="000000"/>
                </a:solidFill>
              </a:rPr>
              <a:t>tecture</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a:t>
            </a:r>
            <a:r>
              <a:rPr altLang="en-GB" sz="2800" lang="en-US">
                <a:solidFill>
                  <a:srgbClr val="000000"/>
                </a:solidFill>
              </a:rPr>
              <a:t>te </a:t>
            </a:r>
            <a:r>
              <a:rPr altLang="en-GB" sz="2800" lang="en-US">
                <a:solidFill>
                  <a:srgbClr val="000000"/>
                </a:solidFill>
              </a:rPr>
              <a:t>management</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V</a:t>
            </a:r>
            <a:r>
              <a:rPr altLang="en-GB" sz="2800" lang="en-US">
                <a:solidFill>
                  <a:srgbClr val="000000"/>
                </a:solidFill>
              </a:rPr>
              <a:t>i</a:t>
            </a:r>
            <a:r>
              <a:rPr altLang="en-GB" sz="2800" lang="en-US">
                <a:solidFill>
                  <a:srgbClr val="000000"/>
                </a:solidFill>
              </a:rPr>
              <a:t>r</a:t>
            </a:r>
            <a:r>
              <a:rPr altLang="en-GB" sz="2800" lang="en-US">
                <a:solidFill>
                  <a:srgbClr val="000000"/>
                </a:solidFill>
              </a:rPr>
              <a:t>t</a:t>
            </a:r>
            <a:r>
              <a:rPr altLang="en-GB" sz="2800" lang="en-US">
                <a:solidFill>
                  <a:srgbClr val="000000"/>
                </a:solidFill>
              </a:rPr>
              <a:t>ual </a:t>
            </a:r>
            <a:r>
              <a:rPr altLang="en-GB" sz="2800" lang="en-US">
                <a:solidFill>
                  <a:srgbClr val="000000"/>
                </a:solidFill>
              </a:rPr>
              <a:t>DOM</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T</a:t>
            </a:r>
            <a:r>
              <a:rPr altLang="en-GB" sz="2800" lang="en-US">
                <a:solidFill>
                  <a:srgbClr val="000000"/>
                </a:solidFill>
              </a:rPr>
              <a:t>w</a:t>
            </a:r>
            <a:r>
              <a:rPr altLang="en-GB" sz="2800" lang="en-US">
                <a:solidFill>
                  <a:srgbClr val="000000"/>
                </a:solidFill>
              </a:rPr>
              <a:t>o</a:t>
            </a:r>
            <a:r>
              <a:rPr altLang="en-GB" sz="2800" lang="en-US">
                <a:solidFill>
                  <a:srgbClr val="000000"/>
                </a:solidFill>
              </a:rPr>
              <a:t> </a:t>
            </a:r>
            <a:r>
              <a:rPr altLang="en-GB" sz="2800" lang="en-US">
                <a:solidFill>
                  <a:srgbClr val="000000"/>
                </a:solidFill>
              </a:rPr>
              <a:t>way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a</a:t>
            </a:r>
            <a:r>
              <a:rPr altLang="en-GB" sz="2800" lang="en-US">
                <a:solidFill>
                  <a:srgbClr val="000000"/>
                </a:solidFill>
              </a:rPr>
              <a:t> </a:t>
            </a:r>
            <a:r>
              <a:rPr altLang="en-GB" sz="2800" lang="en-US">
                <a:solidFill>
                  <a:srgbClr val="000000"/>
                </a:solidFill>
              </a:rPr>
              <a:t>b</a:t>
            </a:r>
            <a:r>
              <a:rPr altLang="en-GB" sz="2800" lang="en-US">
                <a:solidFill>
                  <a:srgbClr val="000000"/>
                </a:solidFill>
              </a:rPr>
              <a:t>i</a:t>
            </a:r>
            <a:r>
              <a:rPr altLang="en-GB" sz="2800" lang="en-US">
                <a:solidFill>
                  <a:srgbClr val="000000"/>
                </a:solidFill>
              </a:rPr>
              <a:t>n</a:t>
            </a:r>
            <a:r>
              <a:rPr altLang="en-GB" sz="2800" lang="en-US">
                <a:solidFill>
                  <a:srgbClr val="000000"/>
                </a:solidFill>
              </a:rPr>
              <a:t>d</a:t>
            </a:r>
            <a:r>
              <a:rPr altLang="en-GB" sz="2800" lang="en-US">
                <a:solidFill>
                  <a:srgbClr val="000000"/>
                </a:solidFill>
              </a:rPr>
              <a:t>ing</a:t>
            </a:r>
            <a:r>
              <a:rPr altLang="en-GB" sz="2800" lang="en-US">
                <a:solidFill>
                  <a:srgbClr val="000000"/>
                </a:solidFill>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339007" y="1207135"/>
            <a:ext cx="11513985" cy="5260340"/>
          </a:xfrm>
          <a:prstGeom prst="rect"/>
        </p:spPr>
        <p:txBody>
          <a:bodyPr rtlCol="0" wrap="square">
            <a:spAutoFit/>
          </a:bodyPr>
          <a:p>
            <a:r>
              <a:rPr altLang="en-GB" sz="2800" lang="en-US">
                <a:solidFill>
                  <a:srgbClr val="0000FF"/>
                </a:solidFill>
              </a:rPr>
              <a:t>1</a:t>
            </a:r>
            <a:r>
              <a:rPr altLang="en-GB" sz="2800" lang="en-US">
                <a:solidFill>
                  <a:srgbClr val="0000FF"/>
                </a:solidFill>
              </a:rPr>
              <a:t>.</a:t>
            </a:r>
            <a:r>
              <a:rPr altLang="en-GB" sz="2800" lang="en-US">
                <a:solidFill>
                  <a:srgbClr val="0000FF"/>
                </a:solidFill>
              </a:rPr>
              <a:t>H</a:t>
            </a:r>
            <a:r>
              <a:rPr altLang="en-GB" sz="2800" lang="en-US">
                <a:solidFill>
                  <a:srgbClr val="0000FF"/>
                </a:solidFill>
              </a:rPr>
              <a:t>o</a:t>
            </a:r>
            <a:r>
              <a:rPr altLang="en-GB" sz="2800" lang="en-US">
                <a:solidFill>
                  <a:srgbClr val="0000FF"/>
                </a:solidFill>
              </a:rPr>
              <a:t>m</a:t>
            </a:r>
            <a:r>
              <a:rPr altLang="en-GB" sz="2800" lang="en-US">
                <a:solidFill>
                  <a:srgbClr val="0000FF"/>
                </a:solidFill>
              </a:rPr>
              <a:t>e</a:t>
            </a:r>
            <a:r>
              <a:rPr altLang="en-GB" sz="2800" lang="en-US">
                <a:solidFill>
                  <a:srgbClr val="0000FF"/>
                </a:solidFill>
              </a:rPr>
              <a:t>/</a:t>
            </a:r>
            <a:r>
              <a:rPr altLang="en-GB" sz="2800" lang="en-US">
                <a:solidFill>
                  <a:srgbClr val="0000FF"/>
                </a:solidFill>
              </a:rPr>
              <a:t>I</a:t>
            </a:r>
            <a:r>
              <a:rPr altLang="en-GB" sz="2800" lang="en-US">
                <a:solidFill>
                  <a:srgbClr val="0000FF"/>
                </a:solidFill>
              </a:rPr>
              <a:t>n</a:t>
            </a:r>
            <a:r>
              <a:rPr altLang="en-GB" sz="2800" lang="en-US">
                <a:solidFill>
                  <a:srgbClr val="0000FF"/>
                </a:solidFill>
              </a:rPr>
              <a:t>t</a:t>
            </a:r>
            <a:r>
              <a:rPr altLang="en-GB" sz="2800" lang="en-US">
                <a:solidFill>
                  <a:srgbClr val="0000FF"/>
                </a:solidFill>
              </a:rPr>
              <a:t>r</a:t>
            </a:r>
            <a:r>
              <a:rPr altLang="en-GB" sz="2800" lang="en-US">
                <a:solidFill>
                  <a:srgbClr val="0000FF"/>
                </a:solidFill>
              </a:rPr>
              <a:t>oduction </a:t>
            </a:r>
            <a:r>
              <a:rPr sz="2800" lang="en-GB">
                <a:solidFill>
                  <a:srgbClr val="000000"/>
                </a:solidFill>
              </a:rPr>
              <a:t>
Brief intro with animated typing effect (using React or Vue).  
Showcase key skills with smooth fade-ins or slides</a:t>
            </a:r>
            <a:endParaRPr sz="2800" lang="en-GB">
              <a:solidFill>
                <a:srgbClr val="000000"/>
              </a:solidFill>
            </a:endParaRPr>
          </a:p>
          <a:p>
            <a:r>
              <a:rPr altLang="en-GB" sz="2800" lang="en-US">
                <a:solidFill>
                  <a:srgbClr val="0000FF"/>
                </a:solidFill>
              </a:rPr>
              <a:t>2</a:t>
            </a:r>
            <a:r>
              <a:rPr altLang="en-GB" sz="2800" lang="en-US">
                <a:solidFill>
                  <a:srgbClr val="0000FF"/>
                </a:solidFill>
              </a:rPr>
              <a:t>.</a:t>
            </a:r>
            <a:r>
              <a:rPr altLang="en-GB" sz="2800" lang="en-US">
                <a:solidFill>
                  <a:srgbClr val="0000FF"/>
                </a:solidFill>
              </a:rPr>
              <a:t>A</a:t>
            </a:r>
            <a:r>
              <a:rPr altLang="en-GB" sz="2800" lang="en-US">
                <a:solidFill>
                  <a:srgbClr val="0000FF"/>
                </a:solidFill>
              </a:rPr>
              <a:t>b</a:t>
            </a:r>
            <a:r>
              <a:rPr altLang="en-GB" sz="2800" lang="en-US">
                <a:solidFill>
                  <a:srgbClr val="0000FF"/>
                </a:solidFill>
              </a:rPr>
              <a:t>o</a:t>
            </a:r>
            <a:r>
              <a:rPr altLang="en-GB" sz="2800" lang="en-US">
                <a:solidFill>
                  <a:srgbClr val="0000FF"/>
                </a:solidFill>
              </a:rPr>
              <a:t>u</a:t>
            </a:r>
            <a:r>
              <a:rPr altLang="en-GB" sz="2800" lang="en-US">
                <a:solidFill>
                  <a:srgbClr val="0000FF"/>
                </a:solidFill>
              </a:rPr>
              <a:t>t</a:t>
            </a:r>
            <a:r>
              <a:rPr altLang="en-GB" sz="2800" lang="en-US">
                <a:solidFill>
                  <a:srgbClr val="0000FF"/>
                </a:solidFill>
              </a:rPr>
              <a:t> </a:t>
            </a:r>
            <a:r>
              <a:rPr altLang="en-GB" sz="2800" lang="en-US">
                <a:solidFill>
                  <a:srgbClr val="0000FF"/>
                </a:solidFill>
              </a:rPr>
              <a:t>m</a:t>
            </a:r>
            <a:r>
              <a:rPr altLang="en-GB" sz="2800" lang="en-US">
                <a:solidFill>
                  <a:srgbClr val="0000FF"/>
                </a:solidFill>
              </a:rPr>
              <a:t>e</a:t>
            </a:r>
            <a:r>
              <a:rPr sz="2800" lang="en-GB">
                <a:solidFill>
                  <a:srgbClr val="000000"/>
                </a:solidFill>
              </a:rPr>
              <a:t>
Interactive timeline or card layout with hover animations.  
Use transitions for profile picture and skill badges.
</a:t>
            </a:r>
            <a:r>
              <a:rPr altLang="en-GB" sz="2800" lang="en-US">
                <a:solidFill>
                  <a:srgbClr val="0000FF"/>
                </a:solidFill>
              </a:rPr>
              <a:t>3</a:t>
            </a:r>
            <a:r>
              <a:rPr altLang="en-GB" sz="2800" lang="en-US">
                <a:solidFill>
                  <a:srgbClr val="0000FF"/>
                </a:solidFill>
              </a:rPr>
              <a:t>.</a:t>
            </a:r>
            <a:r>
              <a:rPr altLang="en-GB" sz="2800" lang="en-US">
                <a:solidFill>
                  <a:srgbClr val="0000FF"/>
                </a:solidFill>
              </a:rPr>
              <a:t>P</a:t>
            </a:r>
            <a:r>
              <a:rPr altLang="en-GB" sz="2800" lang="en-US">
                <a:solidFill>
                  <a:srgbClr val="0000FF"/>
                </a:solidFill>
              </a:rPr>
              <a:t>r</a:t>
            </a:r>
            <a:r>
              <a:rPr altLang="en-GB" sz="2800" lang="en-US">
                <a:solidFill>
                  <a:srgbClr val="0000FF"/>
                </a:solidFill>
              </a:rPr>
              <a:t>o</a:t>
            </a:r>
            <a:r>
              <a:rPr altLang="en-GB" sz="2800" lang="en-US">
                <a:solidFill>
                  <a:srgbClr val="0000FF"/>
                </a:solidFill>
              </a:rPr>
              <a:t>j</a:t>
            </a:r>
            <a:r>
              <a:rPr altLang="en-GB" sz="2800" lang="en-US">
                <a:solidFill>
                  <a:srgbClr val="0000FF"/>
                </a:solidFill>
              </a:rPr>
              <a:t>e</a:t>
            </a:r>
            <a:r>
              <a:rPr altLang="en-GB" sz="2800" lang="en-US">
                <a:solidFill>
                  <a:srgbClr val="0000FF"/>
                </a:solidFill>
              </a:rPr>
              <a:t>c</a:t>
            </a:r>
            <a:r>
              <a:rPr altLang="en-GB" sz="2800" lang="en-US">
                <a:solidFill>
                  <a:srgbClr val="0000FF"/>
                </a:solidFill>
              </a:rPr>
              <a:t>t</a:t>
            </a:r>
            <a:r>
              <a:rPr altLang="en-GB" sz="2800" lang="en-US">
                <a:solidFill>
                  <a:srgbClr val="0000FF"/>
                </a:solidFill>
              </a:rPr>
              <a:t> </a:t>
            </a:r>
            <a:r>
              <a:rPr altLang="en-GB" sz="2800" lang="en-US">
                <a:solidFill>
                  <a:srgbClr val="0000FF"/>
                </a:solidFill>
              </a:rPr>
              <a:t>s</a:t>
            </a:r>
            <a:r>
              <a:rPr altLang="en-GB" sz="2800" lang="en-US">
                <a:solidFill>
                  <a:srgbClr val="0000FF"/>
                </a:solidFill>
              </a:rPr>
              <a:t>e</a:t>
            </a:r>
            <a:r>
              <a:rPr altLang="en-GB" sz="2800" lang="en-US">
                <a:solidFill>
                  <a:srgbClr val="0000FF"/>
                </a:solidFill>
              </a:rPr>
              <a:t>c</a:t>
            </a:r>
            <a:r>
              <a:rPr altLang="en-GB" sz="2800" lang="en-US">
                <a:solidFill>
                  <a:srgbClr val="0000FF"/>
                </a:solidFill>
              </a:rPr>
              <a:t>t</a:t>
            </a:r>
            <a:r>
              <a:rPr altLang="en-GB" sz="2800" lang="en-US">
                <a:solidFill>
                  <a:srgbClr val="0000FF"/>
                </a:solidFill>
              </a:rPr>
              <a:t>ion </a:t>
            </a:r>
            <a:r>
              <a:rPr sz="2800" lang="en-GB">
                <a:solidFill>
                  <a:srgbClr val="000000"/>
                </a:solidFill>
              </a:rPr>
              <a:t>
Grid or carousel of projects built with different frameworks (React, Angular, Vue).  
Each project card includes animated hover effects and modal pop-ups with details.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800100"/>
          </a:xfrm>
        </p:spPr>
        <p:txBody>
          <a:bodyPr/>
          <a:p>
            <a:r>
              <a:rPr dirty="0" lang="en-IN"/>
              <a:t>FEATURES AND FUNCTIONALITY</a:t>
            </a:r>
          </a:p>
        </p:txBody>
      </p:sp>
      <p:sp>
        <p:nvSpPr>
          <p:cNvPr id="1048675" name=""/>
          <p:cNvSpPr txBox="1"/>
          <p:nvPr/>
        </p:nvSpPr>
        <p:spPr>
          <a:xfrm>
            <a:off x="381164" y="1531778"/>
            <a:ext cx="9500916" cy="1031240"/>
          </a:xfrm>
          <a:prstGeom prst="rect"/>
        </p:spPr>
        <p:txBody>
          <a:bodyPr rtlCol="0" wrap="square">
            <a:spAutoFit/>
          </a:bodyPr>
          <a:p>
            <a:r>
              <a:rPr altLang="en-GB" sz="2800" lang="en-US">
                <a:solidFill>
                  <a:srgbClr val="0000FF"/>
                </a:solidFill>
              </a:rPr>
              <a:t>C</a:t>
            </a:r>
            <a:r>
              <a:rPr altLang="en-GB" sz="2800" lang="en-US">
                <a:solidFill>
                  <a:srgbClr val="0000FF"/>
                </a:solidFill>
              </a:rPr>
              <a:t>o</a:t>
            </a:r>
            <a:r>
              <a:rPr altLang="en-GB" sz="2800" lang="en-US">
                <a:solidFill>
                  <a:srgbClr val="0000FF"/>
                </a:solidFill>
              </a:rPr>
              <a:t>m</a:t>
            </a:r>
            <a:r>
              <a:rPr altLang="en-GB" sz="2800" lang="en-US">
                <a:solidFill>
                  <a:srgbClr val="0000FF"/>
                </a:solidFill>
              </a:rPr>
              <a:t>p</a:t>
            </a:r>
            <a:r>
              <a:rPr altLang="en-GB" sz="2800" lang="en-US">
                <a:solidFill>
                  <a:srgbClr val="0000FF"/>
                </a:solidFill>
              </a:rPr>
              <a:t>o</a:t>
            </a:r>
            <a:r>
              <a:rPr altLang="en-GB" sz="2800" lang="en-US">
                <a:solidFill>
                  <a:srgbClr val="0000FF"/>
                </a:solidFill>
              </a:rPr>
              <a:t>n</a:t>
            </a:r>
            <a:r>
              <a:rPr altLang="en-GB" sz="2800" lang="en-US">
                <a:solidFill>
                  <a:srgbClr val="0000FF"/>
                </a:solidFill>
              </a:rPr>
              <a:t>ent</a:t>
            </a:r>
            <a:r>
              <a:rPr altLang="en-GB" sz="2800" lang="en-US">
                <a:solidFill>
                  <a:srgbClr val="0000FF"/>
                </a:solidFill>
              </a:rPr>
              <a:t> b</a:t>
            </a:r>
            <a:r>
              <a:rPr altLang="en-GB" sz="2800" lang="en-US">
                <a:solidFill>
                  <a:srgbClr val="0000FF"/>
                </a:solidFill>
              </a:rPr>
              <a:t>a</a:t>
            </a:r>
            <a:r>
              <a:rPr altLang="en-GB" sz="2800" lang="en-US">
                <a:solidFill>
                  <a:srgbClr val="0000FF"/>
                </a:solidFill>
              </a:rPr>
              <a:t>s</a:t>
            </a:r>
            <a:r>
              <a:rPr altLang="en-GB" sz="2800" lang="en-US">
                <a:solidFill>
                  <a:srgbClr val="0000FF"/>
                </a:solidFill>
              </a:rPr>
              <a:t>e</a:t>
            </a:r>
            <a:r>
              <a:rPr altLang="en-GB" sz="2800" lang="en-US">
                <a:solidFill>
                  <a:srgbClr val="0000FF"/>
                </a:solidFill>
              </a:rPr>
              <a:t>d</a:t>
            </a:r>
            <a:r>
              <a:rPr altLang="en-GB" sz="2800" lang="en-US">
                <a:solidFill>
                  <a:srgbClr val="0000FF"/>
                </a:solidFill>
              </a:rPr>
              <a:t>:</a:t>
            </a:r>
            <a:r>
              <a:rPr sz="2800" lang="en-GB">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b</a:t>
            </a:r>
            <a:r>
              <a:rPr altLang="en-GB" sz="2800" lang="en-US">
                <a:solidFill>
                  <a:srgbClr val="000000"/>
                </a:solidFill>
              </a:rPr>
              <a:t>r</a:t>
            </a:r>
            <a:r>
              <a:rPr altLang="en-GB" sz="2800" lang="en-US">
                <a:solidFill>
                  <a:srgbClr val="000000"/>
                </a:solidFill>
              </a:rPr>
              <a:t>e</a:t>
            </a:r>
            <a:r>
              <a:rPr altLang="en-GB" sz="2800" lang="en-US">
                <a:solidFill>
                  <a:srgbClr val="000000"/>
                </a:solidFill>
              </a:rPr>
              <a:t>a</a:t>
            </a:r>
            <a:r>
              <a:rPr sz="2800" lang="en-GB">
                <a:solidFill>
                  <a:srgbClr val="000000"/>
                </a:solidFill>
              </a:rPr>
              <a:t>ks UI into reusable, self-contained components.</a:t>
            </a:r>
            <a:endParaRPr sz="2800" lang="en-GB">
              <a:solidFill>
                <a:srgbClr val="000000"/>
              </a:solidFill>
            </a:endParaRPr>
          </a:p>
        </p:txBody>
      </p:sp>
      <p:sp>
        <p:nvSpPr>
          <p:cNvPr id="1048676" name=""/>
          <p:cNvSpPr txBox="1"/>
          <p:nvPr/>
        </p:nvSpPr>
        <p:spPr>
          <a:xfrm>
            <a:off x="381164" y="2909253"/>
            <a:ext cx="9094759" cy="1501140"/>
          </a:xfrm>
          <a:prstGeom prst="rect"/>
        </p:spPr>
        <p:txBody>
          <a:bodyPr rtlCol="0" wrap="square">
            <a:spAutoFit/>
          </a:bodyPr>
          <a:p>
            <a:r>
              <a:rPr altLang="en-GB" sz="2800" lang="en-US">
                <a:solidFill>
                  <a:srgbClr val="0000FF"/>
                </a:solidFill>
              </a:rPr>
              <a:t>D</a:t>
            </a:r>
            <a:r>
              <a:rPr altLang="en-GB" sz="2800" lang="en-US">
                <a:solidFill>
                  <a:srgbClr val="0000FF"/>
                </a:solidFill>
              </a:rPr>
              <a:t>e</a:t>
            </a:r>
            <a:r>
              <a:rPr altLang="en-GB" sz="2800" lang="en-US">
                <a:solidFill>
                  <a:srgbClr val="0000FF"/>
                </a:solidFill>
              </a:rPr>
              <a:t>c</a:t>
            </a:r>
            <a:r>
              <a:rPr altLang="en-GB" sz="2800" lang="en-US">
                <a:solidFill>
                  <a:srgbClr val="0000FF"/>
                </a:solidFill>
              </a:rPr>
              <a:t>l</a:t>
            </a:r>
            <a:r>
              <a:rPr altLang="en-GB" sz="2800" lang="en-US">
                <a:solidFill>
                  <a:srgbClr val="0000FF"/>
                </a:solidFill>
              </a:rPr>
              <a:t>a</a:t>
            </a:r>
            <a:r>
              <a:rPr altLang="en-GB" sz="2800" lang="en-US">
                <a:solidFill>
                  <a:srgbClr val="0000FF"/>
                </a:solidFill>
              </a:rPr>
              <a:t>r</a:t>
            </a:r>
            <a:r>
              <a:rPr altLang="en-GB" sz="2800" lang="en-US">
                <a:solidFill>
                  <a:srgbClr val="0000FF"/>
                </a:solidFill>
              </a:rPr>
              <a:t>a</a:t>
            </a:r>
            <a:r>
              <a:rPr altLang="en-GB" sz="2800" lang="en-US">
                <a:solidFill>
                  <a:srgbClr val="0000FF"/>
                </a:solidFill>
              </a:rPr>
              <a:t>t</a:t>
            </a:r>
            <a:r>
              <a:rPr altLang="en-GB" sz="2800" lang="en-US">
                <a:solidFill>
                  <a:srgbClr val="0000FF"/>
                </a:solidFill>
              </a:rPr>
              <a:t>i</a:t>
            </a:r>
            <a:r>
              <a:rPr altLang="en-GB" sz="2800" lang="en-US">
                <a:solidFill>
                  <a:srgbClr val="0000FF"/>
                </a:solidFill>
              </a:rPr>
              <a:t>v</a:t>
            </a:r>
            <a:r>
              <a:rPr altLang="en-GB" sz="2800" lang="en-US">
                <a:solidFill>
                  <a:srgbClr val="0000FF"/>
                </a:solidFill>
              </a:rPr>
              <a:t>e</a:t>
            </a:r>
            <a:r>
              <a:rPr altLang="en-GB" sz="2800" lang="en-US">
                <a:solidFill>
                  <a:srgbClr val="0000FF"/>
                </a:solidFill>
              </a:rPr>
              <a:t> </a:t>
            </a:r>
            <a:r>
              <a:rPr altLang="en-GB" sz="2800" lang="en-US">
                <a:solidFill>
                  <a:srgbClr val="0000FF"/>
                </a:solidFill>
              </a:rPr>
              <a:t>p</a:t>
            </a:r>
            <a:r>
              <a:rPr altLang="en-GB" sz="2800" lang="en-US">
                <a:solidFill>
                  <a:srgbClr val="0000FF"/>
                </a:solidFill>
              </a:rPr>
              <a:t>r</a:t>
            </a:r>
            <a:r>
              <a:rPr altLang="en-GB" sz="2800" lang="en-US">
                <a:solidFill>
                  <a:srgbClr val="0000FF"/>
                </a:solidFill>
              </a:rPr>
              <a:t>o</a:t>
            </a:r>
            <a:r>
              <a:rPr altLang="en-GB" sz="2800" lang="en-US">
                <a:solidFill>
                  <a:srgbClr val="0000FF"/>
                </a:solidFill>
              </a:rPr>
              <a:t>g</a:t>
            </a:r>
            <a:r>
              <a:rPr altLang="en-GB" sz="2800" lang="en-US">
                <a:solidFill>
                  <a:srgbClr val="0000FF"/>
                </a:solidFill>
              </a:rPr>
              <a:t>r</a:t>
            </a:r>
            <a:r>
              <a:rPr altLang="en-GB" sz="2800" lang="en-US">
                <a:solidFill>
                  <a:srgbClr val="0000FF"/>
                </a:solidFill>
              </a:rPr>
              <a:t>a</a:t>
            </a:r>
            <a:r>
              <a:rPr altLang="en-GB" sz="2800" lang="en-US">
                <a:solidFill>
                  <a:srgbClr val="0000FF"/>
                </a:solidFill>
              </a:rPr>
              <a:t>m</a:t>
            </a:r>
            <a:r>
              <a:rPr altLang="en-GB" sz="2800" lang="en-US">
                <a:solidFill>
                  <a:srgbClr val="0000FF"/>
                </a:solidFill>
              </a:rPr>
              <a:t>m</a:t>
            </a:r>
            <a:r>
              <a:rPr altLang="en-GB" sz="2800" lang="en-US">
                <a:solidFill>
                  <a:srgbClr val="0000FF"/>
                </a:solidFill>
              </a:rPr>
              <a:t>i</a:t>
            </a:r>
            <a:r>
              <a:rPr altLang="en-GB" sz="2800" lang="en-US">
                <a:solidFill>
                  <a:srgbClr val="0000FF"/>
                </a:solidFill>
              </a:rPr>
              <a:t>ng</a:t>
            </a:r>
            <a:r>
              <a:rPr altLang="en-GB" sz="2800" lang="en-US">
                <a:solidFill>
                  <a:srgbClr val="0000FF"/>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a:t>
            </a:r>
            <a:r>
              <a:rPr altLang="en-GB" sz="2800" lang="en-US">
                <a:solidFill>
                  <a:srgbClr val="000000"/>
                </a:solidFill>
              </a:rPr>
              <a:t>l</a:t>
            </a:r>
            <a:r>
              <a:rPr altLang="en-GB" sz="2800" lang="en-US">
                <a:solidFill>
                  <a:srgbClr val="000000"/>
                </a:solidFill>
              </a:rPr>
              <a:t>l</a:t>
            </a:r>
            <a:r>
              <a:rPr altLang="en-GB" sz="2800" lang="en-US">
                <a:solidFill>
                  <a:srgbClr val="000000"/>
                </a:solidFill>
              </a:rPr>
              <a:t>o</a:t>
            </a:r>
            <a:r>
              <a:rPr altLang="en-GB" sz="2800" lang="en-US">
                <a:solidFill>
                  <a:srgbClr val="000000"/>
                </a:solidFill>
              </a:rPr>
              <a:t>w </a:t>
            </a:r>
            <a:r>
              <a:rPr altLang="en-GB" sz="2800" lang="en-US">
                <a:solidFill>
                  <a:srgbClr val="000000"/>
                </a:solidFill>
              </a:rPr>
              <a:t>d</a:t>
            </a:r>
            <a:r>
              <a:rPr altLang="en-GB" sz="2800" lang="en-US">
                <a:solidFill>
                  <a:srgbClr val="000000"/>
                </a:solidFill>
              </a:rPr>
              <a:t>e</a:t>
            </a:r>
            <a:r>
              <a:rPr altLang="en-GB" sz="2800" lang="en-US">
                <a:solidFill>
                  <a:srgbClr val="000000"/>
                </a:solidFill>
              </a:rPr>
              <a:t>v</a:t>
            </a:r>
            <a:r>
              <a:rPr altLang="en-GB" sz="2800" lang="en-US">
                <a:solidFill>
                  <a:srgbClr val="000000"/>
                </a:solidFill>
              </a:rPr>
              <a:t>e</a:t>
            </a:r>
            <a:r>
              <a:rPr altLang="en-GB" sz="2800" lang="en-US">
                <a:solidFill>
                  <a:srgbClr val="000000"/>
                </a:solidFill>
              </a:rPr>
              <a:t>loper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cribe </a:t>
            </a:r>
            <a:r>
              <a:rPr altLang="en-GB" sz="2800" lang="en-US">
                <a:solidFill>
                  <a:srgbClr val="000000"/>
                </a:solidFill>
              </a:rPr>
              <a:t>the </a:t>
            </a:r>
            <a:r>
              <a:rPr altLang="en-GB" sz="2800" lang="en-US">
                <a:solidFill>
                  <a:srgbClr val="000000"/>
                </a:solidFill>
              </a:rPr>
              <a:t>U</a:t>
            </a:r>
            <a:r>
              <a:rPr altLang="en-GB" sz="2800" lang="en-US">
                <a:solidFill>
                  <a:srgbClr val="000000"/>
                </a:solidFill>
              </a:rPr>
              <a:t>I</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a:t>
            </a:r>
            <a:r>
              <a:rPr altLang="en-GB" sz="2800" lang="en-US">
                <a:solidFill>
                  <a:srgbClr val="000000"/>
                </a:solidFill>
              </a:rPr>
              <a:t>t</a:t>
            </a:r>
            <a:r>
              <a:rPr altLang="en-GB" sz="2800" lang="en-US">
                <a:solidFill>
                  <a:srgbClr val="000000"/>
                </a:solidFill>
              </a:rPr>
              <a:t>e</a:t>
            </a:r>
            <a:r>
              <a:rPr altLang="en-GB" sz="2800" lang="en-US">
                <a:solidFill>
                  <a:srgbClr val="000000"/>
                </a:solidFill>
              </a:rPr>
              <a:t>,</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e</a:t>
            </a:r>
            <a:r>
              <a:rPr altLang="en-GB" sz="2800" lang="en-US">
                <a:solidFill>
                  <a:srgbClr val="000000"/>
                </a:solidFill>
              </a:rPr>
              <a:t> </a:t>
            </a:r>
            <a:r>
              <a:rPr altLang="en-GB" sz="2800" lang="en-US">
                <a:solidFill>
                  <a:srgbClr val="000000"/>
                </a:solidFill>
              </a:rPr>
              <a:t>f</a:t>
            </a:r>
            <a:r>
              <a:rPr altLang="en-GB" sz="2800" lang="en-US">
                <a:solidFill>
                  <a:srgbClr val="000000"/>
                </a:solidFill>
              </a:rPr>
              <a:t>r</a:t>
            </a:r>
            <a:r>
              <a:rPr altLang="en-GB" sz="2800" lang="en-US">
                <a:solidFill>
                  <a:srgbClr val="000000"/>
                </a:solidFill>
              </a:rPr>
              <a:t>a</a:t>
            </a:r>
            <a:r>
              <a:rPr altLang="en-GB" sz="2800" lang="en-US">
                <a:solidFill>
                  <a:srgbClr val="000000"/>
                </a:solidFill>
              </a:rPr>
              <a:t>m</a:t>
            </a:r>
            <a:r>
              <a:rPr altLang="en-GB" sz="2800" lang="en-US">
                <a:solidFill>
                  <a:srgbClr val="000000"/>
                </a:solidFill>
              </a:rPr>
              <a:t>e</a:t>
            </a:r>
            <a:r>
              <a:rPr altLang="en-GB" sz="2800" lang="en-US">
                <a:solidFill>
                  <a:srgbClr val="000000"/>
                </a:solidFill>
              </a:rPr>
              <a:t>w</a:t>
            </a:r>
            <a:r>
              <a:rPr altLang="en-GB" sz="2800" lang="en-US">
                <a:solidFill>
                  <a:srgbClr val="000000"/>
                </a:solidFill>
              </a:rPr>
              <a:t>ork </a:t>
            </a:r>
            <a:r>
              <a:rPr altLang="en-GB" sz="2800" lang="en-US">
                <a:solidFill>
                  <a:srgbClr val="000000"/>
                </a:solidFill>
              </a:rPr>
              <a:t>h</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l</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r</a:t>
            </a:r>
            <a:r>
              <a:rPr altLang="en-GB" sz="2800" lang="en-US">
                <a:solidFill>
                  <a:srgbClr val="000000"/>
                </a:solidFill>
              </a:rPr>
              <a:t>e</a:t>
            </a:r>
            <a:r>
              <a:rPr altLang="en-GB" sz="2800" lang="en-US">
                <a:solidFill>
                  <a:srgbClr val="000000"/>
                </a:solidFill>
              </a:rPr>
              <a:t>n</a:t>
            </a:r>
            <a:r>
              <a:rPr altLang="en-GB" sz="2800" lang="en-US">
                <a:solidFill>
                  <a:srgbClr val="000000"/>
                </a:solidFill>
              </a:rPr>
              <a:t>d</a:t>
            </a:r>
            <a:r>
              <a:rPr altLang="en-GB" sz="2800" lang="en-US">
                <a:solidFill>
                  <a:srgbClr val="000000"/>
                </a:solidFill>
              </a:rPr>
              <a:t>e</a:t>
            </a:r>
            <a:r>
              <a:rPr altLang="en-GB" sz="2800" lang="en-US">
                <a:solidFill>
                  <a:srgbClr val="000000"/>
                </a:solidFill>
              </a:rPr>
              <a:t>r</a:t>
            </a:r>
            <a:r>
              <a:rPr altLang="en-GB" sz="2800" lang="en-US">
                <a:solidFill>
                  <a:srgbClr val="000000"/>
                </a:solidFill>
              </a:rPr>
              <a:t>ing </a:t>
            </a:r>
            <a:endParaRPr sz="2800" lang="en-GB">
              <a:solidFill>
                <a:srgbClr val="000000"/>
              </a:solidFill>
            </a:endParaRPr>
          </a:p>
        </p:txBody>
      </p:sp>
      <p:sp>
        <p:nvSpPr>
          <p:cNvPr id="1048677" name=""/>
          <p:cNvSpPr txBox="1"/>
          <p:nvPr/>
        </p:nvSpPr>
        <p:spPr>
          <a:xfrm>
            <a:off x="381164" y="4641217"/>
            <a:ext cx="10044046" cy="1501140"/>
          </a:xfrm>
          <a:prstGeom prst="rect"/>
        </p:spPr>
        <p:txBody>
          <a:bodyPr rtlCol="0" wrap="square">
            <a:spAutoFit/>
          </a:bodyPr>
          <a:p>
            <a:r>
              <a:rPr altLang="en-GB" sz="2800" lang="en-US">
                <a:solidFill>
                  <a:srgbClr val="0000FF"/>
                </a:solidFill>
              </a:rPr>
              <a:t>E</a:t>
            </a:r>
            <a:r>
              <a:rPr altLang="en-GB" sz="2800" lang="en-US">
                <a:solidFill>
                  <a:srgbClr val="0000FF"/>
                </a:solidFill>
              </a:rPr>
              <a:t>f</a:t>
            </a:r>
            <a:r>
              <a:rPr altLang="en-GB" sz="2800" lang="en-US">
                <a:solidFill>
                  <a:srgbClr val="0000FF"/>
                </a:solidFill>
              </a:rPr>
              <a:t>f</a:t>
            </a:r>
            <a:r>
              <a:rPr altLang="en-GB" sz="2800" lang="en-US">
                <a:solidFill>
                  <a:srgbClr val="0000FF"/>
                </a:solidFill>
              </a:rPr>
              <a:t>i</a:t>
            </a:r>
            <a:r>
              <a:rPr altLang="en-GB" sz="2800" lang="en-US">
                <a:solidFill>
                  <a:srgbClr val="0000FF"/>
                </a:solidFill>
              </a:rPr>
              <a:t>cient </a:t>
            </a:r>
            <a:r>
              <a:rPr altLang="en-GB" sz="2800" lang="en-US">
                <a:solidFill>
                  <a:srgbClr val="0000FF"/>
                </a:solidFill>
              </a:rPr>
              <a:t>D</a:t>
            </a:r>
            <a:r>
              <a:rPr altLang="en-GB" sz="2800" lang="en-US">
                <a:solidFill>
                  <a:srgbClr val="0000FF"/>
                </a:solidFill>
              </a:rPr>
              <a:t>O</a:t>
            </a:r>
            <a:r>
              <a:rPr altLang="en-GB" sz="2800" lang="en-US">
                <a:solidFill>
                  <a:srgbClr val="0000FF"/>
                </a:solidFill>
              </a:rPr>
              <a:t>M</a:t>
            </a:r>
            <a:r>
              <a:rPr altLang="en-GB" sz="2800" lang="en-US">
                <a:solidFill>
                  <a:srgbClr val="0000FF"/>
                </a:solidFill>
              </a:rPr>
              <a:t> </a:t>
            </a:r>
            <a:r>
              <a:rPr altLang="en-GB" sz="2800" lang="en-US">
                <a:solidFill>
                  <a:srgbClr val="0000FF"/>
                </a:solidFill>
              </a:rPr>
              <a:t>m</a:t>
            </a:r>
            <a:r>
              <a:rPr altLang="en-GB" sz="2800" lang="en-US">
                <a:solidFill>
                  <a:srgbClr val="0000FF"/>
                </a:solidFill>
              </a:rPr>
              <a:t>a</a:t>
            </a:r>
            <a:r>
              <a:rPr altLang="en-GB" sz="2800" lang="en-US">
                <a:solidFill>
                  <a:srgbClr val="0000FF"/>
                </a:solidFill>
              </a:rPr>
              <a:t>n</a:t>
            </a:r>
            <a:r>
              <a:rPr altLang="en-GB" sz="2800" lang="en-US">
                <a:solidFill>
                  <a:srgbClr val="0000FF"/>
                </a:solidFill>
              </a:rPr>
              <a:t>i</a:t>
            </a:r>
            <a:r>
              <a:rPr altLang="en-GB" sz="2800" lang="en-US">
                <a:solidFill>
                  <a:srgbClr val="0000FF"/>
                </a:solidFill>
              </a:rPr>
              <a:t>p</a:t>
            </a:r>
            <a:r>
              <a:rPr altLang="en-GB" sz="2800" lang="en-US">
                <a:solidFill>
                  <a:srgbClr val="0000FF"/>
                </a:solidFill>
              </a:rPr>
              <a:t>u</a:t>
            </a:r>
            <a:r>
              <a:rPr altLang="en-GB" sz="2800" lang="en-US">
                <a:solidFill>
                  <a:srgbClr val="0000FF"/>
                </a:solidFill>
              </a:rPr>
              <a:t>l</a:t>
            </a:r>
            <a:r>
              <a:rPr altLang="en-GB" sz="2800" lang="en-US">
                <a:solidFill>
                  <a:srgbClr val="0000FF"/>
                </a:solidFill>
              </a:rPr>
              <a:t>ation</a:t>
            </a:r>
            <a:r>
              <a:rPr altLang="en-GB" sz="2800" lang="en-US">
                <a:solidFill>
                  <a:srgbClr val="0000FF"/>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U</a:t>
            </a:r>
            <a:r>
              <a:rPr altLang="en-GB" sz="2800" lang="en-US">
                <a:solidFill>
                  <a:srgbClr val="000000"/>
                </a:solidFill>
              </a:rPr>
              <a:t>s</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t</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no</a:t>
            </a:r>
            <a:r>
              <a:rPr altLang="en-GB" sz="2800" lang="en-US">
                <a:solidFill>
                  <a:srgbClr val="000000"/>
                </a:solidFill>
              </a:rPr>
              <a:t>i</a:t>
            </a:r>
            <a:r>
              <a:rPr altLang="en-GB" sz="2800" lang="en-US">
                <a:solidFill>
                  <a:srgbClr val="000000"/>
                </a:solidFill>
              </a:rPr>
              <a:t>q</a:t>
            </a:r>
            <a:r>
              <a:rPr altLang="en-GB" sz="2800" lang="en-US">
                <a:solidFill>
                  <a:srgbClr val="000000"/>
                </a:solidFill>
              </a:rPr>
              <a:t>u</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k</a:t>
            </a:r>
            <a:r>
              <a:rPr altLang="en-GB" sz="2800" lang="en-US">
                <a:solidFill>
                  <a:srgbClr val="000000"/>
                </a:solidFill>
              </a:rPr>
              <a:t>e </a:t>
            </a:r>
            <a:r>
              <a:rPr altLang="en-GB" sz="2800" lang="en-US">
                <a:solidFill>
                  <a:srgbClr val="000000"/>
                </a:solidFill>
              </a:rPr>
              <a:t>v</a:t>
            </a:r>
            <a:r>
              <a:rPr altLang="en-GB" sz="2800" lang="en-US">
                <a:solidFill>
                  <a:srgbClr val="000000"/>
                </a:solidFill>
              </a:rPr>
              <a:t>i</a:t>
            </a:r>
            <a:r>
              <a:rPr altLang="en-GB" sz="2800" lang="en-US">
                <a:solidFill>
                  <a:srgbClr val="000000"/>
                </a:solidFill>
              </a:rPr>
              <a:t>r</a:t>
            </a:r>
            <a:r>
              <a:rPr altLang="en-GB" sz="2800" lang="en-US">
                <a:solidFill>
                  <a:srgbClr val="000000"/>
                </a:solidFill>
              </a:rPr>
              <a:t>t</a:t>
            </a:r>
            <a:r>
              <a:rPr altLang="en-GB" sz="2800" lang="en-US">
                <a:solidFill>
                  <a:srgbClr val="000000"/>
                </a:solidFill>
              </a:rPr>
              <a:t>u</a:t>
            </a:r>
            <a:r>
              <a:rPr altLang="en-GB" sz="2800" lang="en-US">
                <a:solidFill>
                  <a:srgbClr val="000000"/>
                </a:solidFill>
              </a:rPr>
              <a:t>al </a:t>
            </a:r>
            <a:r>
              <a:rPr altLang="en-GB" sz="2800" lang="en-US">
                <a:solidFill>
                  <a:srgbClr val="000000"/>
                </a:solidFill>
              </a:rPr>
              <a:t>D</a:t>
            </a:r>
            <a:r>
              <a:rPr altLang="en-GB" sz="2800" lang="en-US">
                <a:solidFill>
                  <a:srgbClr val="000000"/>
                </a:solidFill>
              </a:rPr>
              <a:t>O</a:t>
            </a:r>
            <a:r>
              <a:rPr altLang="en-GB" sz="2800" lang="en-US">
                <a:solidFill>
                  <a:srgbClr val="000000"/>
                </a:solidFill>
              </a:rPr>
              <a:t>M</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u</a:t>
            </a:r>
            <a:r>
              <a:rPr altLang="en-GB" sz="2800" lang="en-US">
                <a:solidFill>
                  <a:srgbClr val="000000"/>
                </a:solidFill>
              </a:rPr>
              <a:t>p</a:t>
            </a:r>
            <a:r>
              <a:rPr altLang="en-GB" sz="2800" lang="en-US">
                <a:solidFill>
                  <a:srgbClr val="000000"/>
                </a:solidFill>
              </a:rPr>
              <a:t>d</a:t>
            </a:r>
            <a:r>
              <a:rPr altLang="en-GB" sz="2800" lang="en-US">
                <a:solidFill>
                  <a:srgbClr val="000000"/>
                </a:solidFill>
              </a:rPr>
              <a:t>ate </a:t>
            </a:r>
            <a:r>
              <a:rPr altLang="en-GB" sz="2800" lang="en-US">
                <a:solidFill>
                  <a:srgbClr val="000000"/>
                </a:solidFill>
              </a:rPr>
              <a:t>o</a:t>
            </a:r>
            <a:r>
              <a:rPr altLang="en-GB" sz="2800" lang="en-US">
                <a:solidFill>
                  <a:srgbClr val="000000"/>
                </a:solidFill>
              </a:rPr>
              <a:t>n</a:t>
            </a:r>
            <a:r>
              <a:rPr altLang="en-GB" sz="2800" lang="en-US">
                <a:solidFill>
                  <a:srgbClr val="000000"/>
                </a:solidFill>
              </a:rPr>
              <a:t>l</a:t>
            </a:r>
            <a:r>
              <a:rPr altLang="en-GB" sz="2800" lang="en-US">
                <a:solidFill>
                  <a:srgbClr val="000000"/>
                </a:solidFill>
              </a:rPr>
              <a:t>y </a:t>
            </a:r>
            <a:r>
              <a:rPr altLang="en-GB" sz="2800" lang="en-US">
                <a:solidFill>
                  <a:srgbClr val="000000"/>
                </a:solidFill>
              </a:rPr>
              <a:t>necessary </a:t>
            </a:r>
            <a:r>
              <a:rPr altLang="en-GB" sz="2800" lang="en-US">
                <a:solidFill>
                  <a:srgbClr val="000000"/>
                </a:solidFill>
              </a:rPr>
              <a:t>p</a:t>
            </a:r>
            <a:r>
              <a:rPr altLang="en-GB" sz="2800" lang="en-US">
                <a:solidFill>
                  <a:srgbClr val="000000"/>
                </a:solidFill>
              </a:rPr>
              <a:t>a</a:t>
            </a:r>
            <a:r>
              <a:rPr altLang="en-GB" sz="2800" lang="en-US">
                <a:solidFill>
                  <a:srgbClr val="000000"/>
                </a:solidFill>
              </a:rPr>
              <a:t>r</a:t>
            </a:r>
            <a:r>
              <a:rPr altLang="en-GB" sz="2800" lang="en-US">
                <a:solidFill>
                  <a:srgbClr val="000000"/>
                </a:solidFill>
              </a:rPr>
              <a:t>t</a:t>
            </a:r>
            <a:r>
              <a:rPr altLang="en-GB" sz="2800" lang="en-US">
                <a:solidFill>
                  <a:srgbClr val="000000"/>
                </a:solidFill>
              </a:rPr>
              <a:t> </a:t>
            </a:r>
            <a:r>
              <a:rPr altLang="en-GB" sz="2800" lang="en-US">
                <a:solidFill>
                  <a:srgbClr val="000000"/>
                </a:solidFill>
              </a:rPr>
              <a:t>o</a:t>
            </a:r>
            <a:r>
              <a:rPr altLang="en-GB" sz="2800" lang="en-US">
                <a:solidFill>
                  <a:srgbClr val="000000"/>
                </a:solidFill>
              </a:rPr>
              <a:t>f </a:t>
            </a:r>
            <a:r>
              <a:rPr altLang="en-GB" sz="2800" lang="en-US">
                <a:solidFill>
                  <a:srgbClr val="000000"/>
                </a:solidFill>
              </a:rPr>
              <a:t>the </a:t>
            </a:r>
            <a:r>
              <a:rPr altLang="en-GB" sz="2800" lang="en-US">
                <a:solidFill>
                  <a:srgbClr val="000000"/>
                </a:solidFill>
              </a:rPr>
              <a:t>p</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2024-03-25T12:07:22Z</dcterms:created>
  <dcterms:modified xsi:type="dcterms:W3CDTF">2025-09-03T08:53:56Z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72188303a2bd4c599b8342ef74da69a8</vt:lpwstr>
  </property>
</Properties>
</file>