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692837" y="3314150"/>
            <a:ext cx="11632624" cy="2123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IYA</a:t>
            </a:r>
            <a:r>
              <a:rPr altLang="en-GB" dirty="0" sz="2400" lang="en-US"/>
              <a:t>.</a:t>
            </a:r>
            <a:r>
              <a:rPr altLang="en-GB"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r>
              <a:rPr altLang="en-GB" dirty="0" sz="2400" lang="en-US"/>
              <a:t>5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|</a:t>
            </a:r>
            <a:r>
              <a:rPr altLang="en-GB" dirty="0" sz="2400" lang="en-US"/>
              <a:t>|</a:t>
            </a:r>
            <a:r>
              <a:rPr altLang="en-GB" dirty="0" sz="2400" lang="en-US"/>
              <a:t>-</a:t>
            </a:r>
            <a:r>
              <a:rPr altLang="en-GB" dirty="0" sz="2400" lang="en-US"/>
              <a:t>Y</a:t>
            </a:r>
            <a:r>
              <a:rPr altLang="en-GB" dirty="0" sz="2400" lang="en-US"/>
              <a:t>E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-</a:t>
            </a:r>
            <a:r>
              <a:rPr altLang="en-GB" dirty="0" sz="2400" lang="en-US"/>
              <a:t>B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r>
              <a:rPr altLang="en-GB" dirty="0" sz="2400" lang="en-US"/>
              <a:t>-</a:t>
            </a:r>
            <a:r>
              <a:rPr altLang="en-GB" dirty="0" sz="2400" lang="en-US"/>
              <a:t>B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R</a:t>
            </a:r>
            <a:r>
              <a:rPr altLang="en-GB" dirty="0" sz="2400" lang="en-US"/>
              <a:t>E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A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H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 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223837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2025-08-29T09:58:11Z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72188303a2bd4c599b8342ef74da69a8</vt:lpwstr>
  </property>
</Properties>
</file>