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41"/>
  </p:notesMasterIdLst>
  <p:sldIdLst>
    <p:sldId id="258" r:id="rId2"/>
    <p:sldId id="259" r:id="rId3"/>
    <p:sldId id="261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15AD-C933-47C0-B57A-262FBBEFB3F3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A3E9-4B7C-4593-9797-28130C4D321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CA3E9-4B7C-4593-9797-28130C4D321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00C7623-A105-4CD7-AAB7-44A1C9531071}" type="datetimeFigureOut">
              <a:rPr lang="en-IN" smtClean="0"/>
              <a:pPr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791120-CE66-4086-8C77-D91747524C3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rijbhushannanda1979/bigmart-sales-dat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55576" y="2819400"/>
            <a:ext cx="8136904" cy="3417912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Big-Mart-Sales  prediction</a:t>
            </a:r>
          </a:p>
          <a:p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  <a:p>
            <a:pPr algn="l"/>
            <a:r>
              <a:rPr lang="en-IN" dirty="0" smtClean="0"/>
              <a:t>        Submitted by</a:t>
            </a:r>
          </a:p>
          <a:p>
            <a:pPr algn="l"/>
            <a:r>
              <a:rPr lang="en-IN" dirty="0" smtClean="0"/>
              <a:t>Mr. </a:t>
            </a:r>
            <a:r>
              <a:rPr lang="en-IN" dirty="0" err="1" smtClean="0"/>
              <a:t>vishnu</a:t>
            </a:r>
            <a:r>
              <a:rPr lang="en-IN" dirty="0" smtClean="0"/>
              <a:t> </a:t>
            </a:r>
            <a:r>
              <a:rPr lang="en-IN" dirty="0" err="1" smtClean="0"/>
              <a:t>prakash</a:t>
            </a:r>
            <a:r>
              <a:rPr lang="en-IN" dirty="0" smtClean="0"/>
              <a:t> </a:t>
            </a:r>
            <a:r>
              <a:rPr lang="en-IN" dirty="0" err="1" smtClean="0"/>
              <a:t>sharma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728936"/>
          </a:xfrm>
        </p:spPr>
        <p:txBody>
          <a:bodyPr/>
          <a:lstStyle/>
          <a:p>
            <a:r>
              <a:rPr lang="en-IN" sz="4400" dirty="0" smtClean="0"/>
              <a:t>PRABHAKAR AZAD</a:t>
            </a:r>
            <a:br>
              <a:rPr lang="en-IN" sz="4400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8820472" cy="6165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332656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data.Outlet_Size.value_counts()</a:t>
            </a:r>
            <a:endParaRPr lang="en-IN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836712"/>
            <a:ext cx="532859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32856"/>
            <a:ext cx="8640960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836712"/>
            <a:ext cx="770485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67544" y="332656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data.Outlet_Location_Type.value_counts()</a:t>
            </a:r>
            <a:endParaRPr lang="en-IN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92896"/>
            <a:ext cx="813690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3568" y="548680"/>
            <a:ext cx="359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data.Outlet_Type.value_counts()</a:t>
            </a:r>
            <a:endParaRPr lang="en-IN" dirty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9"/>
            <a:ext cx="8640960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836712"/>
            <a:ext cx="849694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20891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403648" y="764704"/>
            <a:ext cx="2622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Feature Engineering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cs typeface="Courier New" pitchFamily="49" charset="0"/>
              </a:rPr>
              <a:t>#Fat_Content showing redudancy of differnt types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cs typeface="Courier New" pitchFamily="49" charset="0"/>
              </a:rPr>
              <a:t>#Fat_Content showing redudancy of differnt types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cs typeface="Courier New" pitchFamily="49" charset="0"/>
              </a:rPr>
              <a:t>#Fat_Content showing redudancy of differnt types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itchFamily="49" charset="0"/>
                <a:cs typeface="Courier New" pitchFamily="49" charset="0"/>
              </a:rPr>
              <a:t>#Fat_Content showing redudancy of differnt types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403648" y="1133986"/>
            <a:ext cx="5760640" cy="184666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Fat_Content showing redudancy of differnt types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764704"/>
            <a:ext cx="828092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496944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820891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640960" cy="414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836712"/>
            <a:ext cx="813690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484784"/>
            <a:ext cx="6030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i="1" dirty="0" smtClean="0"/>
              <a:t> BigMart </a:t>
            </a:r>
            <a:r>
              <a:rPr lang="en-IN" sz="2400" i="1" dirty="0"/>
              <a:t>has collected sales data from </a:t>
            </a:r>
            <a:r>
              <a:rPr lang="en-IN" sz="2400" i="1" dirty="0" smtClean="0"/>
              <a:t>    the </a:t>
            </a:r>
            <a:r>
              <a:rPr lang="en-IN" sz="2400" i="1" dirty="0"/>
              <a:t>year 2013, for 1559 products across 10 stores in different cities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1043608" y="2924944"/>
            <a:ext cx="4984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/>
              <a:t>It’s </a:t>
            </a:r>
            <a:r>
              <a:rPr lang="en-IN" sz="2400" dirty="0"/>
              <a:t>a regression practice problem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3861048"/>
            <a:ext cx="568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The  </a:t>
            </a:r>
            <a:r>
              <a:rPr lang="en-US" sz="2000" dirty="0" smtClean="0"/>
              <a:t>Data Sources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/>
              <a:t>is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2000" dirty="0" smtClean="0"/>
              <a:t>: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55776" y="4293096"/>
            <a:ext cx="3376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u="sng" dirty="0">
                <a:hlinkClick r:id="rId2"/>
              </a:rPr>
              <a:t>https://www.kaggle.com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980728"/>
            <a:ext cx="867645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260648"/>
            <a:ext cx="277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Data Cleaning</a:t>
            </a:r>
            <a:endParaRPr lang="en-IN" sz="28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9"/>
            <a:ext cx="856895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14438"/>
            <a:ext cx="8712968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692696"/>
            <a:ext cx="806489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51520" y="188640"/>
            <a:ext cx="343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Feature Engineering</a:t>
            </a:r>
            <a:endParaRPr lang="en-IN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628800"/>
            <a:ext cx="7560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Notice that Item_Visibility has a minimum value of  zero. It seems absurd that an item has zero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visibility. Therefore, we will modify that column.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Here we Group by Item_Identifier, calculate mean for each group(excluding zero values), then we proceed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to replace the zero values in each group with the group's mean.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52525"/>
            <a:ext cx="8352928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56895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133475"/>
            <a:ext cx="8712969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96448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 rot="10800000" flipV="1">
            <a:off x="611560" y="383758"/>
            <a:ext cx="5616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b="1" dirty="0" smtClean="0"/>
              <a:t>One Hot Encoding: dummy varriables</a:t>
            </a:r>
            <a:endParaRPr lang="en-IN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043608" y="90872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/>
              <a:t>convert all categories of nominal variables into numeric types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b="1" dirty="0" smtClean="0"/>
              <a:t> Here we can see that all variables are now float and each category    has a new variable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3010" name="Picture 2" descr="https://cdn-images-1.medium.com/max/880/1*E6sPRFRQ-tSq9f7exR4cu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124744"/>
            <a:ext cx="4176464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859340"/>
            <a:ext cx="6174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i="1" dirty="0" smtClean="0"/>
          </a:p>
          <a:p>
            <a:r>
              <a:rPr lang="en-IN" i="1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i="1" dirty="0" smtClean="0"/>
              <a:t>The </a:t>
            </a:r>
            <a:r>
              <a:rPr lang="en-IN" i="1" dirty="0"/>
              <a:t>aim is to build a predictive model and find out the sales of each product at a particular store</a:t>
            </a:r>
            <a:r>
              <a:rPr lang="en-IN" i="1" dirty="0" smtClean="0"/>
              <a:t>.</a:t>
            </a:r>
          </a:p>
          <a:p>
            <a:endParaRPr lang="en-IN" i="1" dirty="0"/>
          </a:p>
          <a:p>
            <a:pPr>
              <a:buFont typeface="Wingdings" pitchFamily="2" charset="2"/>
              <a:buChar char="Ø"/>
            </a:pPr>
            <a:r>
              <a:rPr lang="en-IN" i="1" dirty="0"/>
              <a:t>Using this model, BigMart will try to understand the properties of products and stores which play a key role in increasing sales.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1700808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The Problem Statement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776413"/>
            <a:ext cx="792088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9"/>
            <a:ext cx="8208912" cy="373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712968" cy="547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56793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764704"/>
            <a:ext cx="8712968" cy="511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195388"/>
            <a:ext cx="849694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496944" cy="426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09663"/>
            <a:ext cx="8640960" cy="49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424936" cy="516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0648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36912"/>
            <a:ext cx="79928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916832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/>
              <a:t>Hypothesis </a:t>
            </a:r>
            <a:r>
              <a:rPr lang="en-IN" b="1" dirty="0"/>
              <a:t>Generation</a:t>
            </a:r>
            <a:r>
              <a:rPr lang="en-IN" dirty="0"/>
              <a:t> – </a:t>
            </a:r>
            <a:r>
              <a:rPr lang="en-IN" dirty="0" smtClean="0"/>
              <a:t>understanding the problem better by brainstorming possible factors that can impact the outcome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b="1" dirty="0"/>
              <a:t>Data Exploration</a:t>
            </a:r>
            <a:r>
              <a:rPr lang="en-IN" dirty="0"/>
              <a:t> – looking at categorical and continuous feature summaries and making inferences about the data.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Data Cleaning</a:t>
            </a:r>
            <a:r>
              <a:rPr lang="en-IN" dirty="0"/>
              <a:t> – imputing missing values in the data and checking for outliers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Feature Engineering</a:t>
            </a:r>
            <a:r>
              <a:rPr lang="en-IN" dirty="0"/>
              <a:t> – modifying existing variables and creating new ones for analysis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Model Building</a:t>
            </a:r>
            <a:r>
              <a:rPr lang="en-IN" dirty="0"/>
              <a:t> – making predictive models on the </a:t>
            </a:r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39552" y="1412776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We will explore the problem in following stages</a:t>
            </a:r>
            <a:r>
              <a:rPr lang="en-IN" sz="2000" dirty="0"/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31640" y="548680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Data Structure and 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3648" y="1484784"/>
            <a:ext cx="6192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D</a:t>
            </a:r>
            <a:r>
              <a:rPr lang="en-IN" sz="2000" dirty="0" smtClean="0"/>
              <a:t>ataset has 8523 rows and 12 features and test has rain 5681 </a:t>
            </a:r>
            <a:r>
              <a:rPr lang="en-IN" sz="2000" dirty="0"/>
              <a:t>rows and 11 columns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64096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5776" y="188640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Dictionary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6" name="Picture 4" descr="https://cdn-images-1.medium.com/max/880/1*DjdHeBOiO0-Pv-8-ylqH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980728"/>
            <a:ext cx="8784975" cy="52920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548680"/>
            <a:ext cx="8784977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332656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/>
              <a:t> 13 columns, 5 are numeric and 8 categorical</a:t>
            </a:r>
          </a:p>
          <a:p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629525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 descr="https://cdn-images-1.medium.com/max/880/1*p09NCgGwRjHDlwaWL340F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933056"/>
            <a:ext cx="4680520" cy="240982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47664" y="1124744"/>
            <a:ext cx="482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data.Item_Fat_Content.value_counts()</a:t>
            </a:r>
            <a:endParaRPr lang="en-I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42493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475656" y="836712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data.Item_Type.value_counts()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795</TotalTime>
  <Words>274</Words>
  <Application>Microsoft Office PowerPoint</Application>
  <PresentationFormat>On-screen Show (4:3)</PresentationFormat>
  <Paragraphs>51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PRABHAKAR AZAD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29</cp:revision>
  <dcterms:created xsi:type="dcterms:W3CDTF">2019-07-02T16:14:31Z</dcterms:created>
  <dcterms:modified xsi:type="dcterms:W3CDTF">2019-10-13T18:41:55Z</dcterms:modified>
</cp:coreProperties>
</file>