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>
        <p:scale>
          <a:sx n="70" d="100"/>
          <a:sy n="70" d="100"/>
        </p:scale>
        <p:origin x="-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857232"/>
            <a:ext cx="7286676" cy="378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786182" y="1142984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N2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428728" y="128586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14414" y="1357298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s1</a:t>
            </a:r>
            <a:endParaRPr lang="en-IN" sz="1050" dirty="0"/>
          </a:p>
        </p:txBody>
      </p:sp>
      <p:sp>
        <p:nvSpPr>
          <p:cNvPr id="7" name="Oval 6"/>
          <p:cNvSpPr/>
          <p:nvPr/>
        </p:nvSpPr>
        <p:spPr>
          <a:xfrm>
            <a:off x="3286116" y="178592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s2</a:t>
            </a:r>
            <a:endParaRPr lang="en-IN" sz="1050" dirty="0"/>
          </a:p>
        </p:txBody>
      </p:sp>
      <p:sp>
        <p:nvSpPr>
          <p:cNvPr id="8" name="Oval 7"/>
          <p:cNvSpPr/>
          <p:nvPr/>
        </p:nvSpPr>
        <p:spPr>
          <a:xfrm>
            <a:off x="1428728" y="250030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s3</a:t>
            </a:r>
            <a:endParaRPr lang="en-IN" sz="1050" dirty="0"/>
          </a:p>
        </p:txBody>
      </p:sp>
      <p:sp>
        <p:nvSpPr>
          <p:cNvPr id="11" name="Oval 10"/>
          <p:cNvSpPr/>
          <p:nvPr/>
        </p:nvSpPr>
        <p:spPr>
          <a:xfrm>
            <a:off x="5572132" y="1643050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s7</a:t>
            </a:r>
            <a:endParaRPr lang="en-IN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143</Words>
  <Application>Microsoft Office PowerPoint</Application>
  <PresentationFormat>On-screen Show (4:3)</PresentationFormat>
  <Paragraphs>130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69</cp:revision>
  <dcterms:created xsi:type="dcterms:W3CDTF">2020-04-08T03:44:56Z</dcterms:created>
  <dcterms:modified xsi:type="dcterms:W3CDTF">2020-04-09T12:59:02Z</dcterms:modified>
</cp:coreProperties>
</file>