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E47AD0-547C-461B-8A74-7F2C3FB149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DF3078-9C57-4D52-B9C0-E3A2B9BB5D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19-07-2024 00:30:09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BB5E23-EDED-462D-915C-55E5A834B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2024-07-18T19:00:09Z</dcterms:created>
  <dcterms:modified xsi:type="dcterms:W3CDTF">2024-07-18T19:00:09Z</dcterms:modified>
</cp:coreProperties>
</file>