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E6D6-EA2E-4B4C-90B7-9350C60F3471}" type="datetimeFigureOut">
              <a:rPr lang="en-IN" smtClean="0"/>
              <a:t>11-08-2016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A2F-09FC-46EF-816F-125B4E4E1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E6D6-EA2E-4B4C-90B7-9350C60F3471}" type="datetimeFigureOut">
              <a:rPr lang="en-IN" smtClean="0"/>
              <a:t>11-08-2016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A2F-09FC-46EF-816F-125B4E4E1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E6D6-EA2E-4B4C-90B7-9350C60F3471}" type="datetimeFigureOut">
              <a:rPr lang="en-IN" smtClean="0"/>
              <a:t>11-08-2016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A2F-09FC-46EF-816F-125B4E4E1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E6D6-EA2E-4B4C-90B7-9350C60F3471}" type="datetimeFigureOut">
              <a:rPr lang="en-IN" smtClean="0"/>
              <a:t>11-08-2016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A2F-09FC-46EF-816F-125B4E4E1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E6D6-EA2E-4B4C-90B7-9350C60F3471}" type="datetimeFigureOut">
              <a:rPr lang="en-IN" smtClean="0"/>
              <a:t>11-08-2016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A2F-09FC-46EF-816F-125B4E4E1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E6D6-EA2E-4B4C-90B7-9350C60F3471}" type="datetimeFigureOut">
              <a:rPr lang="en-IN" smtClean="0"/>
              <a:t>11-08-2016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A2F-09FC-46EF-816F-125B4E4E183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E6D6-EA2E-4B4C-90B7-9350C60F3471}" type="datetimeFigureOut">
              <a:rPr lang="en-IN" smtClean="0"/>
              <a:t>11-08-2016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A2F-09FC-46EF-816F-125B4E4E1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E6D6-EA2E-4B4C-90B7-9350C60F3471}" type="datetimeFigureOut">
              <a:rPr lang="en-IN" smtClean="0"/>
              <a:t>11-08-2016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A2F-09FC-46EF-816F-125B4E4E1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E6D6-EA2E-4B4C-90B7-9350C60F3471}" type="datetimeFigureOut">
              <a:rPr lang="en-IN" smtClean="0"/>
              <a:t>11-08-2016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A2F-09FC-46EF-816F-125B4E4E1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E6D6-EA2E-4B4C-90B7-9350C60F3471}" type="datetimeFigureOut">
              <a:rPr lang="en-IN" smtClean="0"/>
              <a:t>11-08-2016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4DFA2F-09FC-46EF-816F-125B4E4E1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E6D6-EA2E-4B4C-90B7-9350C60F3471}" type="datetimeFigureOut">
              <a:rPr lang="en-IN" smtClean="0"/>
              <a:t>11-08-2016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A2F-09FC-46EF-816F-125B4E4E1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76EE6D6-EA2E-4B4C-90B7-9350C60F3471}" type="datetimeFigureOut">
              <a:rPr lang="en-IN" smtClean="0"/>
              <a:t>11-08-2016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54DFA2F-09FC-46EF-816F-125B4E4E183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electronicshub.org/wp-content/uploads/2014/07/Battery-Level-Indicator-Circuit-Diagram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0"/>
            <a:ext cx="7200800" cy="1600327"/>
          </a:xfrm>
        </p:spPr>
        <p:txBody>
          <a:bodyPr/>
          <a:lstStyle/>
          <a:p>
            <a:pPr algn="ctr"/>
            <a:r>
              <a:rPr lang="en-US" b="1" dirty="0" smtClean="0">
                <a:latin typeface="Algerian" pitchFamily="82" charset="0"/>
              </a:rPr>
              <a:t>MINI PROJECT</a:t>
            </a:r>
            <a:br>
              <a:rPr lang="en-US" b="1" dirty="0" smtClean="0">
                <a:latin typeface="Algerian" pitchFamily="82" charset="0"/>
              </a:rPr>
            </a:br>
            <a:r>
              <a:rPr lang="en-US" b="1" dirty="0" smtClean="0">
                <a:latin typeface="Algerian" pitchFamily="82" charset="0"/>
              </a:rPr>
              <a:t>ON</a:t>
            </a:r>
            <a:br>
              <a:rPr lang="en-US" b="1" dirty="0" smtClean="0">
                <a:latin typeface="Algerian" pitchFamily="82" charset="0"/>
              </a:rPr>
            </a:br>
            <a:r>
              <a:rPr lang="en-US" b="1" dirty="0" smtClean="0">
                <a:latin typeface="Algerian" pitchFamily="82" charset="0"/>
              </a:rPr>
              <a:t>BATTERY LEVEL INDICATOR</a:t>
            </a:r>
            <a:endParaRPr lang="en-IN" b="1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556792"/>
            <a:ext cx="8712968" cy="4536504"/>
          </a:xfrm>
        </p:spPr>
        <p:txBody>
          <a:bodyPr/>
          <a:lstStyle/>
          <a:p>
            <a:endParaRPr lang="en-US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dirty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dirty="0">
              <a:latin typeface="Bookman Old Style" pitchFamily="18" charset="0"/>
            </a:endParaRPr>
          </a:p>
          <a:p>
            <a:endParaRPr lang="en-US" dirty="0" smtClean="0">
              <a:latin typeface="Bookman Old Style" pitchFamily="18" charset="0"/>
            </a:endParaRPr>
          </a:p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PERFORMED BY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Prabhakar tripathi(14bec090)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vyshali subramaniam(14bec103)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Guided by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manisha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upadhyay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6632"/>
            <a:ext cx="7520940" cy="936104"/>
          </a:xfrm>
        </p:spPr>
        <p:txBody>
          <a:bodyPr/>
          <a:lstStyle/>
          <a:p>
            <a:r>
              <a:rPr lang="en-US" sz="3600" b="1" dirty="0" smtClean="0">
                <a:latin typeface="Algerian" pitchFamily="82" charset="0"/>
              </a:rPr>
              <a:t>    </a:t>
            </a:r>
            <a:r>
              <a:rPr lang="en-US" sz="3600" b="1" u="sng" dirty="0" smtClean="0">
                <a:latin typeface="Algerian" pitchFamily="82" charset="0"/>
              </a:rPr>
              <a:t>Principle  of  working AND 			APPLICATIONS:</a:t>
            </a:r>
            <a:endParaRPr lang="en-IN" sz="3600" b="1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99266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1800" b="0" dirty="0" smtClean="0">
                <a:latin typeface="Bookman Old Style" pitchFamily="18" charset="0"/>
              </a:rPr>
              <a:t>The </a:t>
            </a:r>
            <a:r>
              <a:rPr lang="en-IN" sz="1800" b="0" dirty="0">
                <a:latin typeface="Bookman Old Style" pitchFamily="18" charset="0"/>
              </a:rPr>
              <a:t>heart of this battery level indicator circuit is LM3914 IC. This IC takes input </a:t>
            </a:r>
            <a:r>
              <a:rPr lang="en-IN" sz="1800" b="0" dirty="0" err="1">
                <a:latin typeface="Bookman Old Style" pitchFamily="18" charset="0"/>
              </a:rPr>
              <a:t>analog</a:t>
            </a:r>
            <a:r>
              <a:rPr lang="en-IN" sz="1800" b="0" dirty="0">
                <a:latin typeface="Bookman Old Style" pitchFamily="18" charset="0"/>
              </a:rPr>
              <a:t> voltage and drives 10 LED’s linearly according to the input </a:t>
            </a:r>
            <a:r>
              <a:rPr lang="en-IN" sz="1800" b="0" dirty="0" err="1">
                <a:latin typeface="Bookman Old Style" pitchFamily="18" charset="0"/>
              </a:rPr>
              <a:t>analog</a:t>
            </a:r>
            <a:r>
              <a:rPr lang="en-IN" sz="1800" b="0" dirty="0">
                <a:latin typeface="Bookman Old Style" pitchFamily="18" charset="0"/>
              </a:rPr>
              <a:t> voltage</a:t>
            </a:r>
            <a:r>
              <a:rPr lang="en-IN" sz="1800" b="0" dirty="0" smtClean="0">
                <a:latin typeface="Bookman Old Style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1800" b="0" dirty="0" smtClean="0">
                <a:latin typeface="Bookman Old Style" pitchFamily="18" charset="0"/>
              </a:rPr>
              <a:t> </a:t>
            </a:r>
            <a:r>
              <a:rPr lang="en-IN" sz="1800" b="0" dirty="0">
                <a:latin typeface="Bookman Old Style" pitchFamily="18" charset="0"/>
              </a:rPr>
              <a:t>In this circuit there is no need of resistors in series with </a:t>
            </a:r>
            <a:r>
              <a:rPr lang="en-IN" sz="1800" b="0" dirty="0" err="1">
                <a:latin typeface="Bookman Old Style" pitchFamily="18" charset="0"/>
              </a:rPr>
              <a:t>led’s</a:t>
            </a:r>
            <a:r>
              <a:rPr lang="en-IN" sz="1800" b="0" dirty="0">
                <a:latin typeface="Bookman Old Style" pitchFamily="18" charset="0"/>
              </a:rPr>
              <a:t> because current is regulated by the </a:t>
            </a:r>
            <a:r>
              <a:rPr lang="en-IN" sz="1800" b="0" dirty="0" err="1">
                <a:latin typeface="Bookman Old Style" pitchFamily="18" charset="0"/>
              </a:rPr>
              <a:t>IC.Battery</a:t>
            </a:r>
            <a:r>
              <a:rPr lang="en-IN" sz="1800" b="0" dirty="0">
                <a:latin typeface="Bookman Old Style" pitchFamily="18" charset="0"/>
              </a:rPr>
              <a:t> level indicator indicates the status of the battery just by glowing LED’s. For example six LED’s are glowing means battery capacity 60% remains. </a:t>
            </a:r>
            <a:endParaRPr lang="en-IN" sz="1800" b="0" dirty="0" smtClean="0">
              <a:latin typeface="Bookman Old Style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sz="1800" u="sng" dirty="0" smtClean="0">
              <a:latin typeface="Bookman Old Styl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1800" u="sng" dirty="0" smtClean="0">
                <a:latin typeface="Bookman Old Style" pitchFamily="18" charset="0"/>
              </a:rPr>
              <a:t>APPLICATIONS: </a:t>
            </a:r>
          </a:p>
          <a:p>
            <a:pPr>
              <a:buFont typeface="Arial" pitchFamily="34" charset="0"/>
              <a:buChar char="•"/>
            </a:pPr>
            <a:r>
              <a:rPr lang="en-IN" sz="1800" b="0" dirty="0" smtClean="0">
                <a:latin typeface="Bookman Old Style" pitchFamily="18" charset="0"/>
              </a:rPr>
              <a:t>You </a:t>
            </a:r>
            <a:r>
              <a:rPr lang="en-IN" sz="1800" b="0" dirty="0">
                <a:latin typeface="Bookman Old Style" pitchFamily="18" charset="0"/>
              </a:rPr>
              <a:t>can use this circuit to check car battery or inverter. So by using this circuit, we can increase the lifetime of </a:t>
            </a:r>
            <a:r>
              <a:rPr lang="en-IN" sz="1800" b="0" dirty="0" smtClean="0">
                <a:latin typeface="Bookman Old Style" pitchFamily="18" charset="0"/>
              </a:rPr>
              <a:t>battery. This </a:t>
            </a:r>
            <a:r>
              <a:rPr lang="en-IN" sz="1800" b="0" dirty="0">
                <a:latin typeface="Bookman Old Style" pitchFamily="18" charset="0"/>
              </a:rPr>
              <a:t>circuit is designed based on lm3914 IC (Integrated chip). This IC is LED dot/bar display </a:t>
            </a:r>
            <a:r>
              <a:rPr lang="en-IN" sz="1800" b="0" dirty="0" err="1" smtClean="0">
                <a:latin typeface="Bookman Old Style" pitchFamily="18" charset="0"/>
              </a:rPr>
              <a:t>driver.The</a:t>
            </a:r>
            <a:r>
              <a:rPr lang="en-IN" sz="1800" b="0" dirty="0" smtClean="0">
                <a:latin typeface="Bookman Old Style" pitchFamily="18" charset="0"/>
              </a:rPr>
              <a:t> ;</a:t>
            </a:r>
            <a:r>
              <a:rPr lang="en-IN" sz="1800" b="0" dirty="0" err="1" smtClean="0">
                <a:latin typeface="Bookman Old Style" pitchFamily="18" charset="0"/>
              </a:rPr>
              <a:t>asr</a:t>
            </a:r>
            <a:endParaRPr lang="en-IN" sz="1800" b="0" dirty="0">
              <a:latin typeface="Bookman Old Style" pitchFamily="18" charset="0"/>
            </a:endParaRPr>
          </a:p>
          <a:p>
            <a:endParaRPr lang="en-IN" sz="1800" b="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49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520940" cy="914400"/>
          </a:xfrm>
        </p:spPr>
        <p:txBody>
          <a:bodyPr/>
          <a:lstStyle/>
          <a:p>
            <a:pPr algn="ctr"/>
            <a:r>
              <a:rPr lang="en-IN" sz="3600" b="1" dirty="0" smtClean="0">
                <a:latin typeface="Algerian" pitchFamily="82" charset="0"/>
              </a:rPr>
              <a:t>Battery Level Indicator Circuit Diagram:</a:t>
            </a:r>
            <a:br>
              <a:rPr lang="en-IN" sz="3600" b="1" dirty="0" smtClean="0">
                <a:latin typeface="Algerian" pitchFamily="82" charset="0"/>
              </a:rPr>
            </a:br>
            <a:endParaRPr lang="en-IN" sz="3600" dirty="0">
              <a:latin typeface="Algerian" pitchFamily="82" charset="0"/>
            </a:endParaRPr>
          </a:p>
        </p:txBody>
      </p:sp>
      <p:pic>
        <p:nvPicPr>
          <p:cNvPr id="4" name="Content Placeholder 3" descr="Battery Level Indicator Circuit Diagram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6480720" cy="48491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324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latin typeface="Algerian" pitchFamily="82" charset="0"/>
              </a:rPr>
              <a:t>Circuit Components: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151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605</TotalTime>
  <Words>159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MINI PROJECT ON BATTERY LEVEL INDICATOR</vt:lpstr>
      <vt:lpstr>    Principle  of  working AND    APPLICATIONS:</vt:lpstr>
      <vt:lpstr>Battery Level Indicator Circuit Diagram: </vt:lpstr>
      <vt:lpstr>Circuit Components: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ON BATTERY LEVEL INDICATOR</dc:title>
  <dc:creator>prabhakar</dc:creator>
  <cp:lastModifiedBy>prabhakar</cp:lastModifiedBy>
  <cp:revision>5</cp:revision>
  <dcterms:created xsi:type="dcterms:W3CDTF">2016-08-11T03:45:52Z</dcterms:created>
  <dcterms:modified xsi:type="dcterms:W3CDTF">2016-08-11T13:51:37Z</dcterms:modified>
</cp:coreProperties>
</file>