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466" y="67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\Documents\employee_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kash\Documents\employee_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705E-2"/>
          <c:y val="0.30897710702828801"/>
          <c:w val="0.62561351706036705"/>
          <c:h val="0.40059018664333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D-40D2-97D5-FD049C66D22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D-40D2-97D5-FD049C66D22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D-40D2-97D5-FD049C66D226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1D-40D2-97D5-FD049C66D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05"/>
          <c:y val="4.32837974318280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32-4464-86D6-A691F9E341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32-4464-86D6-A691F9E341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32-4464-86D6-A691F9E341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32-4464-86D6-A691F9E341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32-4464-86D6-A691F9E3413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32-4464-86D6-A691F9E3413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01"/>
                      <c:h val="0.207329389698455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A32-4464-86D6-A691F9E34135}"/>
                </c:ext>
              </c:extLst>
            </c:dLbl>
            <c:dLbl>
              <c:idx val="5"/>
              <c:layout>
                <c:manualLayout>
                  <c:x val="-0.17780709838651601"/>
                  <c:y val="3.7512624440917599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A32-4464-86D6-A691F9E341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32-4464-86D6-A691F9E3413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8A32-4464-86D6-A691F9E341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8A32-4464-86D6-A691F9E341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A32-4464-86D6-A691F9E341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A32-4464-86D6-A691F9E341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A32-4464-86D6-A691F9E3413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A32-4464-86D6-A691F9E341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A32-4464-86D6-A691F9E3413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A32-4464-86D6-A691F9E341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8A32-4464-86D6-A691F9E341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8A32-4464-86D6-A691F9E341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8A32-4464-86D6-A691F9E341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A32-4464-86D6-A691F9E3413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A32-4464-86D6-A691F9E341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8A32-4464-86D6-A691F9E3413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8A32-4464-86D6-A691F9E341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8A32-4464-86D6-A691F9E341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8A32-4464-86D6-A691F9E341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8A32-4464-86D6-A691F9E341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8A32-4464-86D6-A691F9E3413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8A32-4464-86D6-A691F9E341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8A32-4464-86D6-A691F9E341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099"/>
          <c:w val="0.30498113207547201"/>
          <c:h val="0.88428798153224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D. PRABHAKARAN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312213799</a:t>
            </a:r>
            <a:r>
              <a:rPr lang="en-US" altLang="en-IN" sz="2400" dirty="0"/>
              <a:t> </a:t>
            </a:r>
            <a:r>
              <a:rPr lang="en-IN" altLang="en-US" sz="2400" dirty="0"/>
              <a:t>[asunm1473312213799]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 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altLang="en-US" b="0"/>
              <a:t>RESULTS</a:t>
            </a:r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1524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571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preetha p</cp:lastModifiedBy>
  <cp:revision>17</cp:revision>
  <dcterms:created xsi:type="dcterms:W3CDTF">2024-08-30T06:51:00Z</dcterms:created>
  <dcterms:modified xsi:type="dcterms:W3CDTF">2024-09-03T18:10:40Z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23643112E98F49D0A204BE9AEE66EC42_13</vt:lpwstr>
  </property>
  <property fmtid="{D5CDD505-2E9C-101B-9397-08002B2CF9AE}" pid="5" name="KSOProductBuildVer">
    <vt:lpwstr>2057-12.2.0.17562</vt:lpwstr>
  </property>
</Properties>
</file>