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3"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8" autoAdjust="0"/>
    <p:restoredTop sz="94660"/>
  </p:normalViewPr>
  <p:slideViewPr>
    <p:cSldViewPr snapToGrid="0">
      <p:cViewPr varScale="1">
        <p:scale>
          <a:sx n="89" d="100"/>
          <a:sy n="89" d="100"/>
        </p:scale>
        <p:origin x="23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379AAB8-8FC8-49A2-BBC9-6AB30D6EE706}" type="datetimeFigureOut">
              <a:rPr lang="en-US" smtClean="0"/>
              <a:t>1/25/2021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EE50DBC-7E12-4118-9164-751D62F89FDF}" type="slidenum">
              <a:rPr lang="en-US" smtClean="0"/>
              <a:t>‹#›</a:t>
            </a:fld>
            <a:endParaRPr lang="en-US"/>
          </a:p>
        </p:txBody>
      </p:sp>
    </p:spTree>
    <p:extLst>
      <p:ext uri="{BB962C8B-B14F-4D97-AF65-F5344CB8AC3E}">
        <p14:creationId xmlns:p14="http://schemas.microsoft.com/office/powerpoint/2010/main" val="160554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9AAB8-8FC8-49A2-BBC9-6AB30D6EE706}"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EE50DBC-7E12-4118-9164-751D62F89FDF}" type="slidenum">
              <a:rPr lang="en-US" smtClean="0"/>
              <a:t>‹#›</a:t>
            </a:fld>
            <a:endParaRPr lang="en-US"/>
          </a:p>
        </p:txBody>
      </p:sp>
    </p:spTree>
    <p:extLst>
      <p:ext uri="{BB962C8B-B14F-4D97-AF65-F5344CB8AC3E}">
        <p14:creationId xmlns:p14="http://schemas.microsoft.com/office/powerpoint/2010/main" val="3437656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79AAB8-8FC8-49A2-BBC9-6AB30D6EE70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EE50DBC-7E12-4118-9164-751D62F89FDF}" type="slidenum">
              <a:rPr lang="en-US" smtClean="0"/>
              <a:t>‹#›</a:t>
            </a:fld>
            <a:endParaRPr lang="en-US"/>
          </a:p>
        </p:txBody>
      </p:sp>
    </p:spTree>
    <p:extLst>
      <p:ext uri="{BB962C8B-B14F-4D97-AF65-F5344CB8AC3E}">
        <p14:creationId xmlns:p14="http://schemas.microsoft.com/office/powerpoint/2010/main" val="3706357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79AAB8-8FC8-49A2-BBC9-6AB30D6EE70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EE50DBC-7E12-4118-9164-751D62F89FDF}" type="slidenum">
              <a:rPr lang="en-US" smtClean="0"/>
              <a:t>‹#›</a:t>
            </a:fld>
            <a:endParaRPr lang="en-US"/>
          </a:p>
        </p:txBody>
      </p:sp>
    </p:spTree>
    <p:extLst>
      <p:ext uri="{BB962C8B-B14F-4D97-AF65-F5344CB8AC3E}">
        <p14:creationId xmlns:p14="http://schemas.microsoft.com/office/powerpoint/2010/main" val="3124371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79AAB8-8FC8-49A2-BBC9-6AB30D6EE70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EE50DBC-7E12-4118-9164-751D62F89FDF}" type="slidenum">
              <a:rPr lang="en-US" smtClean="0"/>
              <a:t>‹#›</a:t>
            </a:fld>
            <a:endParaRPr lang="en-US"/>
          </a:p>
        </p:txBody>
      </p:sp>
    </p:spTree>
    <p:extLst>
      <p:ext uri="{BB962C8B-B14F-4D97-AF65-F5344CB8AC3E}">
        <p14:creationId xmlns:p14="http://schemas.microsoft.com/office/powerpoint/2010/main" val="1290257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379AAB8-8FC8-49A2-BBC9-6AB30D6EE706}"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E50DBC-7E12-4118-9164-751D62F89FDF}" type="slidenum">
              <a:rPr lang="en-US" smtClean="0"/>
              <a:t>‹#›</a:t>
            </a:fld>
            <a:endParaRPr lang="en-US"/>
          </a:p>
        </p:txBody>
      </p:sp>
    </p:spTree>
    <p:extLst>
      <p:ext uri="{BB962C8B-B14F-4D97-AF65-F5344CB8AC3E}">
        <p14:creationId xmlns:p14="http://schemas.microsoft.com/office/powerpoint/2010/main" val="3678062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379AAB8-8FC8-49A2-BBC9-6AB30D6EE706}" type="datetimeFigureOut">
              <a:rPr lang="en-US" smtClean="0"/>
              <a:t>1/25/2021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EE50DBC-7E12-4118-9164-751D62F89FDF}" type="slidenum">
              <a:rPr lang="en-US" smtClean="0"/>
              <a:t>‹#›</a:t>
            </a:fld>
            <a:endParaRPr lang="en-US"/>
          </a:p>
        </p:txBody>
      </p:sp>
    </p:spTree>
    <p:extLst>
      <p:ext uri="{BB962C8B-B14F-4D97-AF65-F5344CB8AC3E}">
        <p14:creationId xmlns:p14="http://schemas.microsoft.com/office/powerpoint/2010/main" val="3850214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379AAB8-8FC8-49A2-BBC9-6AB30D6EE70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50DBC-7E12-4118-9164-751D62F89FDF}" type="slidenum">
              <a:rPr lang="en-US" smtClean="0"/>
              <a:t>‹#›</a:t>
            </a:fld>
            <a:endParaRPr lang="en-US"/>
          </a:p>
        </p:txBody>
      </p:sp>
    </p:spTree>
    <p:extLst>
      <p:ext uri="{BB962C8B-B14F-4D97-AF65-F5344CB8AC3E}">
        <p14:creationId xmlns:p14="http://schemas.microsoft.com/office/powerpoint/2010/main" val="1058762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379AAB8-8FC8-49A2-BBC9-6AB30D6EE70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EE50DBC-7E12-4118-9164-751D62F89FDF}" type="slidenum">
              <a:rPr lang="en-US" smtClean="0"/>
              <a:t>‹#›</a:t>
            </a:fld>
            <a:endParaRPr lang="en-US"/>
          </a:p>
        </p:txBody>
      </p:sp>
    </p:spTree>
    <p:extLst>
      <p:ext uri="{BB962C8B-B14F-4D97-AF65-F5344CB8AC3E}">
        <p14:creationId xmlns:p14="http://schemas.microsoft.com/office/powerpoint/2010/main" val="2287382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79AAB8-8FC8-49A2-BBC9-6AB30D6EE70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50DBC-7E12-4118-9164-751D62F89FDF}" type="slidenum">
              <a:rPr lang="en-US" smtClean="0"/>
              <a:t>‹#›</a:t>
            </a:fld>
            <a:endParaRPr lang="en-US"/>
          </a:p>
        </p:txBody>
      </p:sp>
    </p:spTree>
    <p:extLst>
      <p:ext uri="{BB962C8B-B14F-4D97-AF65-F5344CB8AC3E}">
        <p14:creationId xmlns:p14="http://schemas.microsoft.com/office/powerpoint/2010/main" val="76111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79AAB8-8FC8-49A2-BBC9-6AB30D6EE70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EE50DBC-7E12-4118-9164-751D62F89FDF}" type="slidenum">
              <a:rPr lang="en-US" smtClean="0"/>
              <a:t>‹#›</a:t>
            </a:fld>
            <a:endParaRPr lang="en-US"/>
          </a:p>
        </p:txBody>
      </p:sp>
    </p:spTree>
    <p:extLst>
      <p:ext uri="{BB962C8B-B14F-4D97-AF65-F5344CB8AC3E}">
        <p14:creationId xmlns:p14="http://schemas.microsoft.com/office/powerpoint/2010/main" val="156571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79AAB8-8FC8-49A2-BBC9-6AB30D6EE706}"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50DBC-7E12-4118-9164-751D62F89FDF}" type="slidenum">
              <a:rPr lang="en-US" smtClean="0"/>
              <a:t>‹#›</a:t>
            </a:fld>
            <a:endParaRPr lang="en-US"/>
          </a:p>
        </p:txBody>
      </p:sp>
    </p:spTree>
    <p:extLst>
      <p:ext uri="{BB962C8B-B14F-4D97-AF65-F5344CB8AC3E}">
        <p14:creationId xmlns:p14="http://schemas.microsoft.com/office/powerpoint/2010/main" val="85884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79AAB8-8FC8-49A2-BBC9-6AB30D6EE706}"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E50DBC-7E12-4118-9164-751D62F89FDF}" type="slidenum">
              <a:rPr lang="en-US" smtClean="0"/>
              <a:t>‹#›</a:t>
            </a:fld>
            <a:endParaRPr lang="en-US"/>
          </a:p>
        </p:txBody>
      </p:sp>
    </p:spTree>
    <p:extLst>
      <p:ext uri="{BB962C8B-B14F-4D97-AF65-F5344CB8AC3E}">
        <p14:creationId xmlns:p14="http://schemas.microsoft.com/office/powerpoint/2010/main" val="336005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79AAB8-8FC8-49A2-BBC9-6AB30D6EE706}"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E50DBC-7E12-4118-9164-751D62F89FDF}" type="slidenum">
              <a:rPr lang="en-US" smtClean="0"/>
              <a:t>‹#›</a:t>
            </a:fld>
            <a:endParaRPr lang="en-US"/>
          </a:p>
        </p:txBody>
      </p:sp>
    </p:spTree>
    <p:extLst>
      <p:ext uri="{BB962C8B-B14F-4D97-AF65-F5344CB8AC3E}">
        <p14:creationId xmlns:p14="http://schemas.microsoft.com/office/powerpoint/2010/main" val="643334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9AAB8-8FC8-49A2-BBC9-6AB30D6EE706}"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EE50DBC-7E12-4118-9164-751D62F89FDF}" type="slidenum">
              <a:rPr lang="en-US" smtClean="0"/>
              <a:t>‹#›</a:t>
            </a:fld>
            <a:endParaRPr lang="en-US"/>
          </a:p>
        </p:txBody>
      </p:sp>
    </p:spTree>
    <p:extLst>
      <p:ext uri="{BB962C8B-B14F-4D97-AF65-F5344CB8AC3E}">
        <p14:creationId xmlns:p14="http://schemas.microsoft.com/office/powerpoint/2010/main" val="399556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9AAB8-8FC8-49A2-BBC9-6AB30D6EE706}"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EE50DBC-7E12-4118-9164-751D62F89FDF}" type="slidenum">
              <a:rPr lang="en-US" smtClean="0"/>
              <a:t>‹#›</a:t>
            </a:fld>
            <a:endParaRPr lang="en-US"/>
          </a:p>
        </p:txBody>
      </p:sp>
    </p:spTree>
    <p:extLst>
      <p:ext uri="{BB962C8B-B14F-4D97-AF65-F5344CB8AC3E}">
        <p14:creationId xmlns:p14="http://schemas.microsoft.com/office/powerpoint/2010/main" val="398043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9AAB8-8FC8-49A2-BBC9-6AB30D6EE706}"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EE50DBC-7E12-4118-9164-751D62F89FDF}" type="slidenum">
              <a:rPr lang="en-US" smtClean="0"/>
              <a:t>‹#›</a:t>
            </a:fld>
            <a:endParaRPr lang="en-US"/>
          </a:p>
        </p:txBody>
      </p:sp>
    </p:spTree>
    <p:extLst>
      <p:ext uri="{BB962C8B-B14F-4D97-AF65-F5344CB8AC3E}">
        <p14:creationId xmlns:p14="http://schemas.microsoft.com/office/powerpoint/2010/main" val="706698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379AAB8-8FC8-49A2-BBC9-6AB30D6EE706}" type="datetimeFigureOut">
              <a:rPr lang="en-US" smtClean="0"/>
              <a:t>1/25/2021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EE50DBC-7E12-4118-9164-751D62F89FDF}" type="slidenum">
              <a:rPr lang="en-US" smtClean="0"/>
              <a:t>‹#›</a:t>
            </a:fld>
            <a:endParaRPr lang="en-US"/>
          </a:p>
        </p:txBody>
      </p:sp>
    </p:spTree>
    <p:extLst>
      <p:ext uri="{BB962C8B-B14F-4D97-AF65-F5344CB8AC3E}">
        <p14:creationId xmlns:p14="http://schemas.microsoft.com/office/powerpoint/2010/main" val="102303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u="sng" dirty="0" smtClean="0"/>
              <a:t>Human Computer Interaction.</a:t>
            </a:r>
            <a:endParaRPr lang="en-US" b="1" u="sng" dirty="0"/>
          </a:p>
        </p:txBody>
      </p:sp>
      <p:sp>
        <p:nvSpPr>
          <p:cNvPr id="3" name="Subtitle 2"/>
          <p:cNvSpPr>
            <a:spLocks noGrp="1"/>
          </p:cNvSpPr>
          <p:nvPr>
            <p:ph type="subTitle" idx="1"/>
          </p:nvPr>
        </p:nvSpPr>
        <p:spPr>
          <a:xfrm>
            <a:off x="1154955" y="4777379"/>
            <a:ext cx="8825658" cy="1140341"/>
          </a:xfrm>
        </p:spPr>
        <p:txBody>
          <a:bodyPr>
            <a:normAutofit fontScale="92500"/>
          </a:bodyPr>
          <a:lstStyle/>
          <a:p>
            <a:r>
              <a:rPr lang="en-US" dirty="0" err="1" smtClean="0"/>
              <a:t>Balage</a:t>
            </a:r>
            <a:r>
              <a:rPr lang="en-US" dirty="0" smtClean="0"/>
              <a:t> Silva                                                                                                    </a:t>
            </a:r>
            <a:r>
              <a:rPr lang="en-US" dirty="0" err="1" smtClean="0"/>
              <a:t>B.P.P.Silva</a:t>
            </a:r>
            <a:endParaRPr lang="en-US" dirty="0" smtClean="0"/>
          </a:p>
          <a:p>
            <a:r>
              <a:rPr lang="en-US" dirty="0" smtClean="0"/>
              <a:t>10707375                                                                                                                     18409</a:t>
            </a:r>
          </a:p>
          <a:p>
            <a:r>
              <a:rPr lang="en-US" dirty="0" smtClean="0">
                <a:solidFill>
                  <a:srgbClr val="FFFF00"/>
                </a:solidFill>
              </a:rPr>
              <a:t>                                                                       1</a:t>
            </a:r>
            <a:endParaRPr lang="en-US" dirty="0">
              <a:solidFill>
                <a:srgbClr val="FFFF00"/>
              </a:solidFill>
            </a:endParaRPr>
          </a:p>
        </p:txBody>
      </p:sp>
    </p:spTree>
    <p:extLst>
      <p:ext uri="{BB962C8B-B14F-4D97-AF65-F5344CB8AC3E}">
        <p14:creationId xmlns:p14="http://schemas.microsoft.com/office/powerpoint/2010/main" val="581828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Chair</a:t>
            </a:r>
            <a:endParaRPr lang="en-US" dirty="0"/>
          </a:p>
        </p:txBody>
      </p:sp>
      <p:sp>
        <p:nvSpPr>
          <p:cNvPr id="3" name="Subtitle 2"/>
          <p:cNvSpPr>
            <a:spLocks noGrp="1"/>
          </p:cNvSpPr>
          <p:nvPr>
            <p:ph type="subTitle" idx="1"/>
          </p:nvPr>
        </p:nvSpPr>
        <p:spPr>
          <a:xfrm>
            <a:off x="1154955" y="4777379"/>
            <a:ext cx="8825658" cy="1192100"/>
          </a:xfrm>
        </p:spPr>
        <p:txBody>
          <a:bodyPr>
            <a:normAutofit fontScale="92500" lnSpcReduction="10000"/>
          </a:bodyPr>
          <a:lstStyle/>
          <a:p>
            <a:r>
              <a:rPr lang="en-US" dirty="0" smtClean="0"/>
              <a:t>This is a chair. Unable to sit in this chair. The chair on which to sit this chair is protruding from the wooden part so you can’t sit there. So this is a bad product in the world.</a:t>
            </a:r>
          </a:p>
          <a:p>
            <a:r>
              <a:rPr lang="en-US" dirty="0"/>
              <a:t> </a:t>
            </a:r>
            <a:r>
              <a:rPr lang="en-US" dirty="0" smtClean="0"/>
              <a:t>                                                                      </a:t>
            </a:r>
            <a:r>
              <a:rPr lang="en-US" dirty="0" smtClean="0">
                <a:solidFill>
                  <a:srgbClr val="FFFF00"/>
                </a:solidFill>
              </a:rPr>
              <a:t>2</a:t>
            </a:r>
            <a:endParaRPr lang="en-US" dirty="0">
              <a:solidFill>
                <a:srgbClr val="FFFF00"/>
              </a:solidFill>
            </a:endParaRP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9365" y="2492326"/>
            <a:ext cx="1699405" cy="1949206"/>
          </a:xfrm>
          <a:prstGeom prst="rect">
            <a:avLst/>
          </a:prstGeom>
        </p:spPr>
      </p:pic>
    </p:spTree>
    <p:extLst>
      <p:ext uri="{BB962C8B-B14F-4D97-AF65-F5344CB8AC3E}">
        <p14:creationId xmlns:p14="http://schemas.microsoft.com/office/powerpoint/2010/main" val="1117784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Spoon</a:t>
            </a:r>
            <a:endParaRPr lang="en-US" dirty="0"/>
          </a:p>
        </p:txBody>
      </p:sp>
      <p:sp>
        <p:nvSpPr>
          <p:cNvPr id="3" name="Subtitle 2"/>
          <p:cNvSpPr>
            <a:spLocks noGrp="1"/>
          </p:cNvSpPr>
          <p:nvPr>
            <p:ph type="subTitle" idx="1"/>
          </p:nvPr>
        </p:nvSpPr>
        <p:spPr>
          <a:xfrm>
            <a:off x="1154955" y="4777380"/>
            <a:ext cx="8825658" cy="1217978"/>
          </a:xfrm>
        </p:spPr>
        <p:txBody>
          <a:bodyPr>
            <a:normAutofit lnSpcReduction="10000"/>
          </a:bodyPr>
          <a:lstStyle/>
          <a:p>
            <a:r>
              <a:rPr lang="en-US" dirty="0" smtClean="0"/>
              <a:t>This is a Spoon. This spoon cannot be used. Half of its curved part protrudes backwards, so it is difficult to get what we want to eat and drink with this spoon. So this is a bad product in the world. </a:t>
            </a:r>
          </a:p>
          <a:p>
            <a:r>
              <a:rPr lang="en-US" dirty="0"/>
              <a:t> </a:t>
            </a:r>
            <a:r>
              <a:rPr lang="en-US" dirty="0" smtClean="0"/>
              <a:t>                                                                  </a:t>
            </a:r>
            <a:r>
              <a:rPr lang="en-US" dirty="0" smtClean="0">
                <a:solidFill>
                  <a:srgbClr val="FFFF00"/>
                </a:solidFill>
              </a:rPr>
              <a:t>3</a:t>
            </a:r>
            <a:endParaRPr lang="en-US" dirty="0">
              <a:solidFill>
                <a:srgbClr val="FFFF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1575" y="2400300"/>
            <a:ext cx="2228850" cy="2057400"/>
          </a:xfrm>
          <a:prstGeom prst="rect">
            <a:avLst/>
          </a:prstGeom>
        </p:spPr>
      </p:pic>
    </p:spTree>
    <p:extLst>
      <p:ext uri="{BB962C8B-B14F-4D97-AF65-F5344CB8AC3E}">
        <p14:creationId xmlns:p14="http://schemas.microsoft.com/office/powerpoint/2010/main" val="2745286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Gun</a:t>
            </a:r>
            <a:endParaRPr lang="en-US" dirty="0"/>
          </a:p>
        </p:txBody>
      </p:sp>
      <p:sp>
        <p:nvSpPr>
          <p:cNvPr id="3" name="Subtitle 2"/>
          <p:cNvSpPr>
            <a:spLocks noGrp="1"/>
          </p:cNvSpPr>
          <p:nvPr>
            <p:ph type="subTitle" idx="1"/>
          </p:nvPr>
        </p:nvSpPr>
        <p:spPr>
          <a:xfrm>
            <a:off x="1154955" y="4777379"/>
            <a:ext cx="8825658" cy="1243859"/>
          </a:xfrm>
        </p:spPr>
        <p:txBody>
          <a:bodyPr>
            <a:normAutofit fontScale="85000" lnSpcReduction="10000"/>
          </a:bodyPr>
          <a:lstStyle/>
          <a:p>
            <a:r>
              <a:rPr lang="en-US" dirty="0" smtClean="0"/>
              <a:t>This is a gun. This gun cannot be used because its barrel part is turned backwards and the butt part is turned so that it is wrong to have the bullet coming to its side when shooting. So this is a bad product in the world.</a:t>
            </a:r>
          </a:p>
          <a:p>
            <a:r>
              <a:rPr lang="en-US" dirty="0">
                <a:solidFill>
                  <a:srgbClr val="FFFF00"/>
                </a:solidFill>
              </a:rPr>
              <a:t> </a:t>
            </a:r>
            <a:r>
              <a:rPr lang="en-US" dirty="0" smtClean="0">
                <a:solidFill>
                  <a:srgbClr val="FFFF00"/>
                </a:solidFill>
              </a:rPr>
              <a:t>                                                                                 4</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2050" y="2362200"/>
            <a:ext cx="2247900" cy="2133600"/>
          </a:xfrm>
          <a:prstGeom prst="rect">
            <a:avLst/>
          </a:prstGeom>
        </p:spPr>
      </p:pic>
    </p:spTree>
    <p:extLst>
      <p:ext uri="{BB962C8B-B14F-4D97-AF65-F5344CB8AC3E}">
        <p14:creationId xmlns:p14="http://schemas.microsoft.com/office/powerpoint/2010/main" val="2078486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Door and Stairs</a:t>
            </a:r>
            <a:endParaRPr lang="en-US" dirty="0"/>
          </a:p>
        </p:txBody>
      </p:sp>
      <p:sp>
        <p:nvSpPr>
          <p:cNvPr id="3" name="Subtitle 2"/>
          <p:cNvSpPr>
            <a:spLocks noGrp="1"/>
          </p:cNvSpPr>
          <p:nvPr>
            <p:ph type="subTitle" idx="1"/>
          </p:nvPr>
        </p:nvSpPr>
        <p:spPr>
          <a:xfrm>
            <a:off x="1154955" y="4777380"/>
            <a:ext cx="8825658" cy="950560"/>
          </a:xfrm>
        </p:spPr>
        <p:txBody>
          <a:bodyPr>
            <a:normAutofit fontScale="77500" lnSpcReduction="20000"/>
          </a:bodyPr>
          <a:lstStyle/>
          <a:p>
            <a:r>
              <a:rPr lang="en-US" dirty="0" smtClean="0"/>
              <a:t>This is a door and stairs. The stairs and the door are in two places. This is not connected together. The door should have a staircase below the door. In this case it is wrong to have the stairs a little further away from the door. So this is a bad product in the world.</a:t>
            </a:r>
          </a:p>
          <a:p>
            <a:r>
              <a:rPr lang="en-US" dirty="0">
                <a:solidFill>
                  <a:srgbClr val="FFFF00"/>
                </a:solidFill>
              </a:rPr>
              <a:t> </a:t>
            </a:r>
            <a:r>
              <a:rPr lang="en-US" dirty="0" smtClean="0">
                <a:solidFill>
                  <a:srgbClr val="FFFF00"/>
                </a:solidFill>
              </a:rPr>
              <a:t>                                                                                      5</a:t>
            </a:r>
            <a:endParaRPr lang="en-US" dirty="0">
              <a:solidFill>
                <a:srgbClr val="FFFF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916" y="2349800"/>
            <a:ext cx="2466975" cy="1847850"/>
          </a:xfrm>
          <a:prstGeom prst="rect">
            <a:avLst/>
          </a:prstGeom>
        </p:spPr>
      </p:pic>
    </p:spTree>
    <p:extLst>
      <p:ext uri="{BB962C8B-B14F-4D97-AF65-F5344CB8AC3E}">
        <p14:creationId xmlns:p14="http://schemas.microsoft.com/office/powerpoint/2010/main" val="2900236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 Cup</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This is a tea cup. Here the upper part of this cup of tea is indirectly absent from the drinking part. It is difficult to drink because it takes different forms. Drinking is likely to be choked. It is hard to have a mouth, this is a useless product. So this is a bad product in the world.</a:t>
            </a:r>
          </a:p>
          <a:p>
            <a:r>
              <a:rPr lang="en-US" dirty="0">
                <a:solidFill>
                  <a:srgbClr val="FFFF00"/>
                </a:solidFill>
              </a:rPr>
              <a:t> </a:t>
            </a:r>
            <a:r>
              <a:rPr lang="en-US" dirty="0" smtClean="0">
                <a:solidFill>
                  <a:srgbClr val="FFFF00"/>
                </a:solidFill>
              </a:rPr>
              <a:t>                                                                                            6</a:t>
            </a:r>
            <a:endParaRPr lang="en-US" dirty="0">
              <a:solidFill>
                <a:srgbClr val="FFFF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9585" y="2673400"/>
            <a:ext cx="2467155" cy="1852299"/>
          </a:xfrm>
          <a:prstGeom prst="rect">
            <a:avLst/>
          </a:prstGeom>
        </p:spPr>
      </p:pic>
    </p:spTree>
    <p:extLst>
      <p:ext uri="{BB962C8B-B14F-4D97-AF65-F5344CB8AC3E}">
        <p14:creationId xmlns:p14="http://schemas.microsoft.com/office/powerpoint/2010/main" val="2261867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i="1" dirty="0" smtClean="0"/>
              <a:t>THANK YOU!</a:t>
            </a:r>
            <a:endParaRPr lang="en-US" b="1" i="1" dirty="0"/>
          </a:p>
        </p:txBody>
      </p:sp>
      <p:sp>
        <p:nvSpPr>
          <p:cNvPr id="3" name="Subtitle 2"/>
          <p:cNvSpPr>
            <a:spLocks noGrp="1"/>
          </p:cNvSpPr>
          <p:nvPr>
            <p:ph type="subTitle" idx="1"/>
          </p:nvPr>
        </p:nvSpPr>
        <p:spPr/>
        <p:txBody>
          <a:bodyPr/>
          <a:lstStyle/>
          <a:p>
            <a:r>
              <a:rPr lang="en-US" dirty="0" smtClean="0">
                <a:solidFill>
                  <a:srgbClr val="FFFF00"/>
                </a:solidFill>
              </a:rPr>
              <a:t>                                                                  </a:t>
            </a:r>
          </a:p>
          <a:p>
            <a:r>
              <a:rPr lang="en-US" dirty="0">
                <a:solidFill>
                  <a:srgbClr val="FFFF00"/>
                </a:solidFill>
              </a:rPr>
              <a:t> </a:t>
            </a:r>
            <a:r>
              <a:rPr lang="en-US" dirty="0" smtClean="0">
                <a:solidFill>
                  <a:srgbClr val="FFFF00"/>
                </a:solidFill>
              </a:rPr>
              <a:t>                                                                  7</a:t>
            </a:r>
            <a:endParaRPr lang="en-US" dirty="0">
              <a:solidFill>
                <a:srgbClr val="FFFF00"/>
              </a:solidFill>
            </a:endParaRPr>
          </a:p>
        </p:txBody>
      </p:sp>
    </p:spTree>
    <p:extLst>
      <p:ext uri="{BB962C8B-B14F-4D97-AF65-F5344CB8AC3E}">
        <p14:creationId xmlns:p14="http://schemas.microsoft.com/office/powerpoint/2010/main" val="17365536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78</TotalTime>
  <Words>298</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Human Computer Interaction.</vt:lpstr>
      <vt:lpstr>Chair</vt:lpstr>
      <vt:lpstr>Spoon</vt:lpstr>
      <vt:lpstr>Gun</vt:lpstr>
      <vt:lpstr>Door and Stairs</vt:lpstr>
      <vt:lpstr>Tea Cup</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Computer Interaction.</dc:title>
  <dc:creator>User</dc:creator>
  <cp:lastModifiedBy>User</cp:lastModifiedBy>
  <cp:revision>7</cp:revision>
  <dcterms:created xsi:type="dcterms:W3CDTF">2021-01-25T05:56:42Z</dcterms:created>
  <dcterms:modified xsi:type="dcterms:W3CDTF">2021-01-25T07:15:11Z</dcterms:modified>
</cp:coreProperties>
</file>