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015E-313F-493B-A9D4-53EEA5C5230F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E04D-785F-4593-B10C-50BCFD44B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08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015E-313F-493B-A9D4-53EEA5C5230F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E04D-785F-4593-B10C-50BCFD44B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40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015E-313F-493B-A9D4-53EEA5C5230F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E04D-785F-4593-B10C-50BCFD44B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84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015E-313F-493B-A9D4-53EEA5C5230F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E04D-785F-4593-B10C-50BCFD44B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18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015E-313F-493B-A9D4-53EEA5C5230F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E04D-785F-4593-B10C-50BCFD44B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01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015E-313F-493B-A9D4-53EEA5C5230F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E04D-785F-4593-B10C-50BCFD44B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79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015E-313F-493B-A9D4-53EEA5C5230F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E04D-785F-4593-B10C-50BCFD44B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71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015E-313F-493B-A9D4-53EEA5C5230F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E04D-785F-4593-B10C-50BCFD44B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09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015E-313F-493B-A9D4-53EEA5C5230F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E04D-785F-4593-B10C-50BCFD44B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40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015E-313F-493B-A9D4-53EEA5C5230F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E04D-785F-4593-B10C-50BCFD44B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30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015E-313F-493B-A9D4-53EEA5C5230F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E04D-785F-4593-B10C-50BCFD44B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69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D015E-313F-493B-A9D4-53EEA5C5230F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BE04D-785F-4593-B10C-50BCFD44B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69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37A4-61DD-6368-CC1A-C22C676BE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37FEB-89EF-9893-3B81-7979FC303E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2C39083-F881-6DBE-BF90-D6427E40F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68" y="456777"/>
            <a:ext cx="11382531" cy="639954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7292C70-000B-05F2-BA4C-B5A320DF911A}"/>
              </a:ext>
            </a:extLst>
          </p:cNvPr>
          <p:cNvSpPr txBox="1"/>
          <p:nvPr/>
        </p:nvSpPr>
        <p:spPr>
          <a:xfrm>
            <a:off x="1364104" y="0"/>
            <a:ext cx="262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1: Output</a:t>
            </a:r>
          </a:p>
        </p:txBody>
      </p:sp>
    </p:spTree>
    <p:extLst>
      <p:ext uri="{BB962C8B-B14F-4D97-AF65-F5344CB8AC3E}">
        <p14:creationId xmlns:p14="http://schemas.microsoft.com/office/powerpoint/2010/main" val="322923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C2234F-667B-5366-4079-0B0210903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02" y="404734"/>
            <a:ext cx="11475097" cy="64515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51C6C0-93F9-97BD-B382-6186EF6C4E06}"/>
              </a:ext>
            </a:extLst>
          </p:cNvPr>
          <p:cNvSpPr txBox="1"/>
          <p:nvPr/>
        </p:nvSpPr>
        <p:spPr>
          <a:xfrm>
            <a:off x="1364104" y="0"/>
            <a:ext cx="262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2: Output</a:t>
            </a:r>
          </a:p>
        </p:txBody>
      </p:sp>
    </p:spTree>
    <p:extLst>
      <p:ext uri="{BB962C8B-B14F-4D97-AF65-F5344CB8AC3E}">
        <p14:creationId xmlns:p14="http://schemas.microsoft.com/office/powerpoint/2010/main" val="256752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B9A23B-45AA-750E-D8A7-710C6D70B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16" y="330359"/>
            <a:ext cx="11607384" cy="65259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939AB5-ABA3-6885-F3D7-7AE1E52DF8FE}"/>
              </a:ext>
            </a:extLst>
          </p:cNvPr>
          <p:cNvSpPr txBox="1"/>
          <p:nvPr/>
        </p:nvSpPr>
        <p:spPr>
          <a:xfrm>
            <a:off x="1364104" y="0"/>
            <a:ext cx="262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3: Output</a:t>
            </a:r>
          </a:p>
        </p:txBody>
      </p:sp>
    </p:spTree>
    <p:extLst>
      <p:ext uri="{BB962C8B-B14F-4D97-AF65-F5344CB8AC3E}">
        <p14:creationId xmlns:p14="http://schemas.microsoft.com/office/powerpoint/2010/main" val="417819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238019-F9A0-F44C-60CE-E34D8C8CB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36" y="313503"/>
            <a:ext cx="11637364" cy="65428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745421-9859-F932-38F1-DDCA474DF0AE}"/>
              </a:ext>
            </a:extLst>
          </p:cNvPr>
          <p:cNvSpPr txBox="1"/>
          <p:nvPr/>
        </p:nvSpPr>
        <p:spPr>
          <a:xfrm>
            <a:off x="1364104" y="0"/>
            <a:ext cx="262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4: Output</a:t>
            </a:r>
          </a:p>
        </p:txBody>
      </p:sp>
    </p:spTree>
    <p:extLst>
      <p:ext uri="{BB962C8B-B14F-4D97-AF65-F5344CB8AC3E}">
        <p14:creationId xmlns:p14="http://schemas.microsoft.com/office/powerpoint/2010/main" val="352747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441743-EF7F-9CD4-EDDB-C93DBEAC5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06" y="338787"/>
            <a:ext cx="11592393" cy="65175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677152-D67E-D523-90E9-6185ECA734C3}"/>
              </a:ext>
            </a:extLst>
          </p:cNvPr>
          <p:cNvSpPr txBox="1"/>
          <p:nvPr/>
        </p:nvSpPr>
        <p:spPr>
          <a:xfrm>
            <a:off x="1364104" y="0"/>
            <a:ext cx="262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5: Output</a:t>
            </a:r>
          </a:p>
        </p:txBody>
      </p:sp>
    </p:spTree>
    <p:extLst>
      <p:ext uri="{BB962C8B-B14F-4D97-AF65-F5344CB8AC3E}">
        <p14:creationId xmlns:p14="http://schemas.microsoft.com/office/powerpoint/2010/main" val="1382441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B583C4-0CED-3593-799F-6C9019554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93" y="331458"/>
            <a:ext cx="11608407" cy="65265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51593E-FE9A-0E1A-DE29-7AA2083194A1}"/>
              </a:ext>
            </a:extLst>
          </p:cNvPr>
          <p:cNvSpPr txBox="1"/>
          <p:nvPr/>
        </p:nvSpPr>
        <p:spPr>
          <a:xfrm>
            <a:off x="1364104" y="0"/>
            <a:ext cx="262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6: Output</a:t>
            </a:r>
          </a:p>
        </p:txBody>
      </p:sp>
    </p:spTree>
    <p:extLst>
      <p:ext uri="{BB962C8B-B14F-4D97-AF65-F5344CB8AC3E}">
        <p14:creationId xmlns:p14="http://schemas.microsoft.com/office/powerpoint/2010/main" val="2515441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C328A1-F0FA-DFBE-5DB0-0BD6D8EDB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46" y="305076"/>
            <a:ext cx="11652354" cy="6551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4A3FAD-72DE-0A2B-9F14-43F13C464879}"/>
              </a:ext>
            </a:extLst>
          </p:cNvPr>
          <p:cNvSpPr txBox="1"/>
          <p:nvPr/>
        </p:nvSpPr>
        <p:spPr>
          <a:xfrm>
            <a:off x="1364104" y="0"/>
            <a:ext cx="262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7: Output</a:t>
            </a:r>
          </a:p>
        </p:txBody>
      </p:sp>
    </p:spTree>
    <p:extLst>
      <p:ext uri="{BB962C8B-B14F-4D97-AF65-F5344CB8AC3E}">
        <p14:creationId xmlns:p14="http://schemas.microsoft.com/office/powerpoint/2010/main" val="3185409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65E9AD-D263-0E4E-11EE-D29595227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56" y="296648"/>
            <a:ext cx="11667344" cy="65596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8189AB-6F57-851D-40EF-884A645BFBB9}"/>
              </a:ext>
            </a:extLst>
          </p:cNvPr>
          <p:cNvSpPr txBox="1"/>
          <p:nvPr/>
        </p:nvSpPr>
        <p:spPr>
          <a:xfrm>
            <a:off x="1364104" y="0"/>
            <a:ext cx="262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8: Output</a:t>
            </a:r>
          </a:p>
        </p:txBody>
      </p:sp>
    </p:spTree>
    <p:extLst>
      <p:ext uri="{BB962C8B-B14F-4D97-AF65-F5344CB8AC3E}">
        <p14:creationId xmlns:p14="http://schemas.microsoft.com/office/powerpoint/2010/main" val="3437422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</TotalTime>
  <Words>32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Prabhansh Tiwari</dc:creator>
  <cp:lastModifiedBy>Prabhansh Tiwari</cp:lastModifiedBy>
  <cp:revision>1</cp:revision>
  <cp:lastPrinted>2024-01-09T05:54:19Z</cp:lastPrinted>
  <dcterms:created xsi:type="dcterms:W3CDTF">2024-01-09T05:43:58Z</dcterms:created>
  <dcterms:modified xsi:type="dcterms:W3CDTF">2024-01-09T05:54:20Z</dcterms:modified>
</cp:coreProperties>
</file>