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02-1.png"/><Relationship Id="rId2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slideLayout" Target="../slideLayouts/slideLayout2.xml"/><Relationship Id="rId7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image" Target="../media/image-4-7.png"/><Relationship Id="rId8" Type="http://schemas.openxmlformats.org/officeDocument/2006/relationships/image" Target="../media/image-4-8.png"/><Relationship Id="rId9" Type="http://schemas.openxmlformats.org/officeDocument/2006/relationships/image" Target="../media/image-4-9.png"/><Relationship Id="rId10" Type="http://schemas.openxmlformats.org/officeDocument/2006/relationships/image" Target="../media/image-4-10.png"/><Relationship Id="rId11" Type="http://schemas.openxmlformats.org/officeDocument/2006/relationships/image" Target="../media/image-4-11.png"/><Relationship Id="rId12" Type="http://schemas.openxmlformats.org/officeDocument/2006/relationships/image" Target="../media/image-4-12.png"/><Relationship Id="rId13" Type="http://schemas.openxmlformats.org/officeDocument/2006/relationships/image" Target="../media/image-4-13.png"/><Relationship Id="rId14" Type="http://schemas.openxmlformats.org/officeDocument/2006/relationships/image" Target="../media/image-4-14.png"/><Relationship Id="rId15" Type="http://schemas.openxmlformats.org/officeDocument/2006/relationships/slideLayout" Target="../slideLayouts/slideLayout2.xml"/><Relationship Id="rId1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3225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312664"/>
            <a:ext cx="13267944" cy="27432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5559552"/>
            <a:ext cx="393192" cy="548640"/>
          </a:xfrm>
          <a:prstGeom prst="rect">
            <a:avLst/>
          </a:prstGeom>
        </p:spPr>
      </p:pic>
      <p:sp>
        <p:nvSpPr>
          <p:cNvPr id="6" name="Text 0"/>
          <p:cNvSpPr/>
          <p:nvPr/>
        </p:nvSpPr>
        <p:spPr>
          <a:xfrm>
            <a:off x="1170432" y="5559552"/>
            <a:ext cx="2450592" cy="34747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68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Author: Prabha Prem</a:t>
            </a:r>
            <a:endParaRPr lang="en-US" sz="1920" dirty="0"/>
          </a:p>
        </p:txBody>
      </p:sp>
      <p:sp>
        <p:nvSpPr>
          <p:cNvPr id="7" name="Text 1"/>
          <p:cNvSpPr/>
          <p:nvPr/>
        </p:nvSpPr>
        <p:spPr>
          <a:xfrm>
            <a:off x="1170432" y="5897880"/>
            <a:ext cx="2450592" cy="210312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610"/>
              </a:lnSpc>
              <a:buNone/>
            </a:pPr>
            <a:r>
              <a:rPr lang="en-US" sz="115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Created with Pi</a:t>
            </a:r>
            <a:endParaRPr lang="en-US" sz="1150" dirty="0"/>
          </a:p>
        </p:txBody>
      </p:sp>
      <p:sp>
        <p:nvSpPr>
          <p:cNvPr id="8" name="Text 2"/>
          <p:cNvSpPr/>
          <p:nvPr/>
        </p:nvSpPr>
        <p:spPr>
          <a:xfrm>
            <a:off x="685800" y="4251960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PRABHA</a:t>
            </a:r>
            <a:endParaRPr lang="en-US" sz="529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824728"/>
            <a:ext cx="13267944" cy="27432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685800" y="1737360"/>
            <a:ext cx="13267944" cy="182880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4400"/>
              </a:lnSpc>
              <a:buNone/>
            </a:pPr>
            <a:r>
              <a:rPr lang="en-US" sz="115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01</a:t>
            </a:r>
            <a:endParaRPr lang="en-US" sz="11520" dirty="0"/>
          </a:p>
        </p:txBody>
      </p:sp>
      <p:sp>
        <p:nvSpPr>
          <p:cNvPr id="6" name="Text 1"/>
          <p:cNvSpPr/>
          <p:nvPr/>
        </p:nvSpPr>
        <p:spPr>
          <a:xfrm>
            <a:off x="685800" y="3785616"/>
            <a:ext cx="1326794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endParaRPr lang="en-US" sz="1530" dirty="0"/>
          </a:p>
        </p:txBody>
      </p:sp>
      <p:sp>
        <p:nvSpPr>
          <p:cNvPr id="7" name="Text 2"/>
          <p:cNvSpPr/>
          <p:nvPr/>
        </p:nvSpPr>
        <p:spPr>
          <a:xfrm>
            <a:off x="685800" y="4270248"/>
            <a:ext cx="1326794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endParaRPr lang="en-US" sz="1530" dirty="0"/>
          </a:p>
        </p:txBody>
      </p:sp>
      <p:sp>
        <p:nvSpPr>
          <p:cNvPr id="8" name="Text 3"/>
          <p:cNvSpPr/>
          <p:nvPr/>
        </p:nvSpPr>
        <p:spPr>
          <a:xfrm>
            <a:off x="685800" y="4764024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r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Contact Information</a:t>
            </a:r>
            <a:endParaRPr lang="en-US" sz="5290" dirty="0"/>
          </a:p>
        </p:txBody>
      </p:sp>
      <p:sp>
        <p:nvSpPr>
          <p:cNvPr id="9" name="Text 4"/>
          <p:cNvSpPr/>
          <p:nvPr/>
        </p:nvSpPr>
        <p:spPr>
          <a:xfrm>
            <a:off x="685800" y="6071616"/>
            <a:ext cx="13267944" cy="21945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1720"/>
              </a:lnSpc>
              <a:buNone/>
            </a:pPr>
            <a:r>
              <a:rPr lang="en-US" sz="12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</a:t>
            </a:r>
            <a:endParaRPr lang="en-US" sz="122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2322576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5084064"/>
            <a:ext cx="4297680" cy="101498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5504" y="5084064"/>
            <a:ext cx="4297680" cy="101498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56064" y="5084064"/>
            <a:ext cx="4297680" cy="1014984"/>
          </a:xfrm>
          <a:prstGeom prst="rect">
            <a:avLst/>
          </a:prstGeom>
        </p:spPr>
      </p:pic>
      <p:sp>
        <p:nvSpPr>
          <p:cNvPr id="7" name="Text 0"/>
          <p:cNvSpPr/>
          <p:nvPr/>
        </p:nvSpPr>
        <p:spPr>
          <a:xfrm>
            <a:off x="685800" y="4251960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Contact Information</a:t>
            </a:r>
            <a:endParaRPr lang="en-US" sz="3840" dirty="0"/>
          </a:p>
        </p:txBody>
      </p:sp>
      <p:sp>
        <p:nvSpPr>
          <p:cNvPr id="8" name="Text 1"/>
          <p:cNvSpPr/>
          <p:nvPr/>
        </p:nvSpPr>
        <p:spPr>
          <a:xfrm>
            <a:off x="914400" y="5202936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Phone</a:t>
            </a:r>
            <a:endParaRPr lang="en-US" sz="1920" dirty="0"/>
          </a:p>
        </p:txBody>
      </p:sp>
      <p:sp>
        <p:nvSpPr>
          <p:cNvPr id="9" name="Text 2"/>
          <p:cNvSpPr/>
          <p:nvPr/>
        </p:nvSpPr>
        <p:spPr>
          <a:xfrm>
            <a:off x="914400" y="5687568"/>
            <a:ext cx="384962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8248604469</a:t>
            </a:r>
            <a:endParaRPr lang="en-US" sz="1530" dirty="0"/>
          </a:p>
        </p:txBody>
      </p:sp>
      <p:sp>
        <p:nvSpPr>
          <p:cNvPr id="10" name="Text 3"/>
          <p:cNvSpPr/>
          <p:nvPr/>
        </p:nvSpPr>
        <p:spPr>
          <a:xfrm>
            <a:off x="5394960" y="5202936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Email</a:t>
            </a:r>
            <a:endParaRPr lang="en-US" sz="1920" dirty="0"/>
          </a:p>
        </p:txBody>
      </p:sp>
      <p:sp>
        <p:nvSpPr>
          <p:cNvPr id="11" name="Text 4"/>
          <p:cNvSpPr/>
          <p:nvPr/>
        </p:nvSpPr>
        <p:spPr>
          <a:xfrm>
            <a:off x="5394960" y="5687568"/>
            <a:ext cx="384962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prabhaprem17@gmail.com</a:t>
            </a:r>
            <a:endParaRPr lang="en-US" sz="1530" dirty="0"/>
          </a:p>
        </p:txBody>
      </p:sp>
      <p:sp>
        <p:nvSpPr>
          <p:cNvPr id="12" name="Text 5"/>
          <p:cNvSpPr/>
          <p:nvPr/>
        </p:nvSpPr>
        <p:spPr>
          <a:xfrm>
            <a:off x="9884664" y="5202936"/>
            <a:ext cx="384962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Address</a:t>
            </a:r>
            <a:endParaRPr lang="en-US" sz="1920" dirty="0"/>
          </a:p>
        </p:txBody>
      </p:sp>
      <p:sp>
        <p:nvSpPr>
          <p:cNvPr id="13" name="Text 6"/>
          <p:cNvSpPr/>
          <p:nvPr/>
        </p:nvSpPr>
        <p:spPr>
          <a:xfrm>
            <a:off x="9884664" y="5687568"/>
            <a:ext cx="384962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40, Nehru Street, T.N. Palayam</a:t>
            </a:r>
            <a:endParaRPr lang="en-US" sz="153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048256"/>
            <a:ext cx="6537960" cy="1792224"/>
          </a:xfrm>
          <a:prstGeom prst="rect">
            <a:avLst/>
          </a:prstGeom>
        </p:spPr>
      </p:pic>
      <p:pic>
        <p:nvPicPr>
          <p:cNvPr id="5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" y="4032504"/>
            <a:ext cx="6537960" cy="1792224"/>
          </a:xfrm>
          <a:prstGeom prst="rect">
            <a:avLst/>
          </a:prstGeom>
        </p:spPr>
      </p:pic>
      <p:pic>
        <p:nvPicPr>
          <p:cNvPr id="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5784" y="2048256"/>
            <a:ext cx="6537960" cy="1792224"/>
          </a:xfrm>
          <a:prstGeom prst="rect">
            <a:avLst/>
          </a:prstGeom>
        </p:spPr>
      </p:pic>
      <p:pic>
        <p:nvPicPr>
          <p:cNvPr id="7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5784" y="4032504"/>
            <a:ext cx="6537960" cy="1792224"/>
          </a:xfrm>
          <a:prstGeom prst="rect">
            <a:avLst/>
          </a:prstGeom>
        </p:spPr>
      </p:pic>
      <p:pic>
        <p:nvPicPr>
          <p:cNvPr id="8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4400" y="2862072"/>
            <a:ext cx="6089904" cy="758952"/>
          </a:xfrm>
          <a:prstGeom prst="rect">
            <a:avLst/>
          </a:prstGeom>
        </p:spPr>
      </p:pic>
      <p:pic>
        <p:nvPicPr>
          <p:cNvPr id="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4400" y="4837176"/>
            <a:ext cx="6089904" cy="758952"/>
          </a:xfrm>
          <a:prstGeom prst="rect">
            <a:avLst/>
          </a:prstGeom>
        </p:spPr>
      </p:pic>
      <p:pic>
        <p:nvPicPr>
          <p:cNvPr id="1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44384" y="2862072"/>
            <a:ext cx="6089904" cy="758952"/>
          </a:xfrm>
          <a:prstGeom prst="rect">
            <a:avLst/>
          </a:prstGeom>
        </p:spPr>
      </p:pic>
      <p:pic>
        <p:nvPicPr>
          <p:cNvPr id="11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644384" y="4837176"/>
            <a:ext cx="6089904" cy="758952"/>
          </a:xfrm>
          <a:prstGeom prst="rect">
            <a:avLst/>
          </a:prstGeom>
        </p:spPr>
      </p:pic>
      <p:pic>
        <p:nvPicPr>
          <p:cNvPr id="12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6112" y="2258568"/>
            <a:ext cx="420624" cy="420624"/>
          </a:xfrm>
          <a:prstGeom prst="rect">
            <a:avLst/>
          </a:prstGeom>
        </p:spPr>
      </p:pic>
      <p:pic>
        <p:nvPicPr>
          <p:cNvPr id="13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96112" y="4242816"/>
            <a:ext cx="420624" cy="420624"/>
          </a:xfrm>
          <a:prstGeom prst="rect">
            <a:avLst/>
          </a:prstGeom>
        </p:spPr>
      </p:pic>
      <p:pic>
        <p:nvPicPr>
          <p:cNvPr id="14" name="Image 12" descr="preencoded.png">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626096" y="2258568"/>
            <a:ext cx="420624" cy="420624"/>
          </a:xfrm>
          <a:prstGeom prst="rect">
            <a:avLst/>
          </a:prstGeom>
        </p:spPr>
      </p:pic>
      <p:pic>
        <p:nvPicPr>
          <p:cNvPr id="15" name="Image 13" descr="preencoded.png">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26096" y="4242816"/>
            <a:ext cx="420624" cy="420624"/>
          </a:xfrm>
          <a:prstGeom prst="rect">
            <a:avLst/>
          </a:prstGeom>
        </p:spPr>
      </p:pic>
      <p:sp>
        <p:nvSpPr>
          <p:cNvPr id="16" name="Text 0"/>
          <p:cNvSpPr/>
          <p:nvPr/>
        </p:nvSpPr>
        <p:spPr>
          <a:xfrm>
            <a:off x="685800" y="1216152"/>
            <a:ext cx="13267944" cy="6126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4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Steps for You</a:t>
            </a:r>
            <a:endParaRPr lang="en-US" sz="3840" dirty="0"/>
          </a:p>
        </p:txBody>
      </p:sp>
      <p:sp>
        <p:nvSpPr>
          <p:cNvPr id="17" name="Text 1"/>
          <p:cNvSpPr/>
          <p:nvPr/>
        </p:nvSpPr>
        <p:spPr>
          <a:xfrm>
            <a:off x="1033272" y="228600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1</a:t>
            </a:r>
            <a:endParaRPr lang="en-US" sz="1920" dirty="0"/>
          </a:p>
        </p:txBody>
      </p:sp>
      <p:sp>
        <p:nvSpPr>
          <p:cNvPr id="18" name="Text 2"/>
          <p:cNvSpPr/>
          <p:nvPr/>
        </p:nvSpPr>
        <p:spPr>
          <a:xfrm>
            <a:off x="914400" y="2862072"/>
            <a:ext cx="608990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Step 1</a:t>
            </a:r>
            <a:endParaRPr lang="en-US" sz="1920" dirty="0"/>
          </a:p>
        </p:txBody>
      </p:sp>
      <p:sp>
        <p:nvSpPr>
          <p:cNvPr id="19" name="Text 3"/>
          <p:cNvSpPr/>
          <p:nvPr/>
        </p:nvSpPr>
        <p:spPr>
          <a:xfrm>
            <a:off x="914400" y="3337560"/>
            <a:ext cx="608990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Save this as index.html.</a:t>
            </a:r>
            <a:endParaRPr lang="en-US" sz="1530" dirty="0"/>
          </a:p>
        </p:txBody>
      </p:sp>
      <p:sp>
        <p:nvSpPr>
          <p:cNvPr id="20" name="Text 4"/>
          <p:cNvSpPr/>
          <p:nvPr/>
        </p:nvSpPr>
        <p:spPr>
          <a:xfrm>
            <a:off x="1033272" y="427024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3</a:t>
            </a:r>
            <a:endParaRPr lang="en-US" sz="1920" dirty="0"/>
          </a:p>
        </p:txBody>
      </p:sp>
      <p:sp>
        <p:nvSpPr>
          <p:cNvPr id="21" name="Text 5"/>
          <p:cNvSpPr/>
          <p:nvPr/>
        </p:nvSpPr>
        <p:spPr>
          <a:xfrm>
            <a:off x="914400" y="4837176"/>
            <a:ext cx="608990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Step 3</a:t>
            </a:r>
            <a:endParaRPr lang="en-US" sz="1920" dirty="0"/>
          </a:p>
        </p:txBody>
      </p:sp>
      <p:sp>
        <p:nvSpPr>
          <p:cNvPr id="22" name="Text 6"/>
          <p:cNvSpPr/>
          <p:nvPr/>
        </p:nvSpPr>
        <p:spPr>
          <a:xfrm>
            <a:off x="914400" y="5321808"/>
            <a:ext cx="608990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Change your-photo.jpg in the code to your photo’s filename.</a:t>
            </a:r>
            <a:endParaRPr lang="en-US" sz="1530" dirty="0"/>
          </a:p>
        </p:txBody>
      </p:sp>
      <p:sp>
        <p:nvSpPr>
          <p:cNvPr id="23" name="Text 7"/>
          <p:cNvSpPr/>
          <p:nvPr/>
        </p:nvSpPr>
        <p:spPr>
          <a:xfrm>
            <a:off x="685800" y="6035040"/>
            <a:ext cx="1326794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Do you want me to also make it responsive with animations (so it looks modern on mobile phones)?</a:t>
            </a:r>
            <a:endParaRPr lang="en-US" sz="1530" dirty="0"/>
          </a:p>
        </p:txBody>
      </p:sp>
      <p:sp>
        <p:nvSpPr>
          <p:cNvPr id="24" name="Text 8"/>
          <p:cNvSpPr/>
          <p:nvPr/>
        </p:nvSpPr>
        <p:spPr>
          <a:xfrm>
            <a:off x="685800" y="6528816"/>
            <a:ext cx="1326794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Explore our developer-friendly HTML to PDF API. Printed using PDFCrowd. HTML to PDF.</a:t>
            </a:r>
            <a:endParaRPr lang="en-US" sz="1530" dirty="0"/>
          </a:p>
        </p:txBody>
      </p:sp>
      <p:sp>
        <p:nvSpPr>
          <p:cNvPr id="25" name="Text 9"/>
          <p:cNvSpPr/>
          <p:nvPr/>
        </p:nvSpPr>
        <p:spPr>
          <a:xfrm>
            <a:off x="7763256" y="2286000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2</a:t>
            </a:r>
            <a:endParaRPr lang="en-US" sz="1920" dirty="0"/>
          </a:p>
        </p:txBody>
      </p:sp>
      <p:sp>
        <p:nvSpPr>
          <p:cNvPr id="26" name="Text 10"/>
          <p:cNvSpPr/>
          <p:nvPr/>
        </p:nvSpPr>
        <p:spPr>
          <a:xfrm>
            <a:off x="7644384" y="2862072"/>
            <a:ext cx="608990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Step 2</a:t>
            </a:r>
            <a:endParaRPr lang="en-US" sz="1920" dirty="0"/>
          </a:p>
        </p:txBody>
      </p:sp>
      <p:sp>
        <p:nvSpPr>
          <p:cNvPr id="27" name="Text 11"/>
          <p:cNvSpPr/>
          <p:nvPr/>
        </p:nvSpPr>
        <p:spPr>
          <a:xfrm>
            <a:off x="7644384" y="3337560"/>
            <a:ext cx="608990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Put your photo file (example: photo.jpg) in the same folder.</a:t>
            </a:r>
            <a:endParaRPr lang="en-US" sz="1530" dirty="0"/>
          </a:p>
        </p:txBody>
      </p:sp>
      <p:sp>
        <p:nvSpPr>
          <p:cNvPr id="28" name="Text 12"/>
          <p:cNvSpPr/>
          <p:nvPr/>
        </p:nvSpPr>
        <p:spPr>
          <a:xfrm>
            <a:off x="7763256" y="4270248"/>
            <a:ext cx="146304" cy="36576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300"/>
              </a:lnSpc>
              <a:buNone/>
            </a:pPr>
            <a:r>
              <a:rPr lang="en-US" sz="1920" dirty="0">
                <a:solidFill>
                  <a:srgbClr val="FFFFFF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4</a:t>
            </a:r>
            <a:endParaRPr lang="en-US" sz="1920" dirty="0"/>
          </a:p>
        </p:txBody>
      </p:sp>
      <p:sp>
        <p:nvSpPr>
          <p:cNvPr id="29" name="Text 13"/>
          <p:cNvSpPr/>
          <p:nvPr/>
        </p:nvSpPr>
        <p:spPr>
          <a:xfrm>
            <a:off x="7644384" y="4837176"/>
            <a:ext cx="6089904" cy="31089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2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Step 4</a:t>
            </a:r>
            <a:endParaRPr lang="en-US" sz="1920" dirty="0"/>
          </a:p>
        </p:txBody>
      </p:sp>
      <p:sp>
        <p:nvSpPr>
          <p:cNvPr id="30" name="Text 14"/>
          <p:cNvSpPr/>
          <p:nvPr/>
        </p:nvSpPr>
        <p:spPr>
          <a:xfrm>
            <a:off x="7644384" y="5321808"/>
            <a:ext cx="6089904" cy="274320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53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 Open it in a browser to see your portfolio.</a:t>
            </a:r>
            <a:endParaRPr lang="en-US" sz="153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3874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685800" y="3593592"/>
            <a:ext cx="13267944" cy="841248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indent="0" marL="0">
              <a:lnSpc>
                <a:spcPts val="6620"/>
              </a:lnSpc>
              <a:buNone/>
            </a:pPr>
            <a:r>
              <a:rPr lang="en-US" sz="5290" dirty="0">
                <a:solidFill>
                  <a:srgbClr val="F5F5F5"/>
                </a:solidFill>
                <a:latin typeface="思源黑体-思源黑体-Regular" pitchFamily="34" charset="0"/>
                <a:ea typeface="思源黑体-思源黑体-Regular" pitchFamily="34" charset="-122"/>
                <a:cs typeface="思源黑体-思源黑体-Regular" pitchFamily="34" charset="-120"/>
              </a:rPr>
              <a:t>Thank You</a:t>
            </a:r>
            <a:endParaRPr lang="en-US" sz="529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2025-09-01T09:19:58Z</dcterms:created>
  <dcterms:modified xsi:type="dcterms:W3CDTF">2025-09-01T09:19:58Z</dcterms:modified>
</cp:coreProperties>
</file>