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247" autoAdjust="0"/>
  </p:normalViewPr>
  <p:slideViewPr>
    <p:cSldViewPr snapToGrid="0">
      <p:cViewPr varScale="1">
        <p:scale>
          <a:sx n="60" d="100"/>
          <a:sy n="60" d="100"/>
        </p:scale>
        <p:origin x="1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5491E-E8CC-485D-9598-FFD902A29B7B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98165-0C83-4014-B4E8-901204175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4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3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8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9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527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204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017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536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88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31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39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29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1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64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5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3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5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28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3279406-695E-4BC6-B57D-0924F0B9951B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4A0C6A-9688-45F4-A9BF-DD69BCE6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9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658-F183-4D53-A008-43B0FE590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233" y="1124125"/>
            <a:ext cx="8689976" cy="1844385"/>
          </a:xfrm>
        </p:spPr>
        <p:txBody>
          <a:bodyPr>
            <a:normAutofit/>
          </a:bodyPr>
          <a:lstStyle/>
          <a:p>
            <a:r>
              <a:rPr lang="en-US" sz="4000">
                <a:latin typeface="Algerian" panose="04020705040A02060702" pitchFamily="82" charset="0"/>
              </a:rPr>
              <a:t>Order Module</a:t>
            </a:r>
            <a:br>
              <a:rPr lang="en-US" sz="4000">
                <a:latin typeface="Algerian" panose="04020705040A02060702" pitchFamily="82" charset="0"/>
              </a:rPr>
            </a:br>
            <a:endParaRPr lang="en-IN" sz="400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0C4C8-0986-47E5-90FA-4A51D9CA7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233" y="3013746"/>
            <a:ext cx="8689976" cy="10788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By:-PRABHASH ShAnkar</a:t>
            </a:r>
          </a:p>
        </p:txBody>
      </p:sp>
    </p:spTree>
    <p:extLst>
      <p:ext uri="{BB962C8B-B14F-4D97-AF65-F5344CB8AC3E}">
        <p14:creationId xmlns:p14="http://schemas.microsoft.com/office/powerpoint/2010/main" val="205724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64276B8-1A41-49DE-90A7-F070B4B6A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5F7C92F8-CFE7-4D8A-AB04-2C428800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Shopping cart">
            <a:extLst>
              <a:ext uri="{FF2B5EF4-FFF2-40B4-BE49-F238E27FC236}">
                <a16:creationId xmlns:a16="http://schemas.microsoft.com/office/drawing/2014/main" id="{58E12124-10A9-457C-A078-1B157D5A3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445" y="1719913"/>
            <a:ext cx="3427091" cy="342709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57CD5CB-E727-4276-ADCF-AF9E5E638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A6FBFC4-B11E-463E-8A0D-7D85A2F2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60000" y="-2"/>
            <a:ext cx="6772977" cy="1964355"/>
          </a:xfrm>
        </p:spPr>
        <p:txBody>
          <a:bodyPr>
            <a:normAutofit/>
          </a:bodyPr>
          <a:lstStyle/>
          <a:p>
            <a:r>
              <a:rPr lang="en-IN" u="sng" dirty="0"/>
              <a:t>Order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91F3AE-21DD-47E5-87B8-8BE875C0ED78}"/>
              </a:ext>
            </a:extLst>
          </p:cNvPr>
          <p:cNvSpPr txBox="1"/>
          <p:nvPr/>
        </p:nvSpPr>
        <p:spPr>
          <a:xfrm>
            <a:off x="447040" y="1116000"/>
            <a:ext cx="70309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order in </a:t>
            </a:r>
            <a:r>
              <a:rPr lang="en-US" sz="2400" dirty="0" err="1"/>
              <a:t>CloudBlue</a:t>
            </a:r>
            <a:r>
              <a:rPr lang="en-US" sz="2400" dirty="0"/>
              <a:t> Enterprise is place on offer catalog or flat catalog, for an customer sub-account, through which an item in required quantity is ordered and the whole process goes through several phases of approval and provisioning before order finally gets provisioned.</a:t>
            </a:r>
          </a:p>
          <a:p>
            <a:r>
              <a:rPr lang="en-US" sz="2400" dirty="0"/>
              <a:t>Order can placed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Service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Customer(owned by service provider and reseller)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Agent</a:t>
            </a:r>
          </a:p>
          <a:p>
            <a:r>
              <a:rPr lang="en-US" sz="2400" dirty="0"/>
              <a:t>Order can be placed through three ways: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Through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Through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Through Import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038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8CB3FA1-D176-4669-A02D-B6463FC9194B}"/>
              </a:ext>
            </a:extLst>
          </p:cNvPr>
          <p:cNvSpPr txBox="1"/>
          <p:nvPr/>
        </p:nvSpPr>
        <p:spPr>
          <a:xfrm>
            <a:off x="254000" y="132080"/>
            <a:ext cx="1174496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Order States</a:t>
            </a:r>
          </a:p>
          <a:p>
            <a:r>
              <a:rPr lang="en-IN" sz="2000" dirty="0"/>
              <a:t>There are 43 Order States which can be further broadly classified into following states:-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Start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Draft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Approval Pending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To-Be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ING or Intermediate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ED or Stable States</a:t>
            </a:r>
          </a:p>
          <a:p>
            <a:r>
              <a:rPr lang="en-IN" sz="3600" dirty="0"/>
              <a:t>Order Search</a:t>
            </a:r>
          </a:p>
          <a:p>
            <a:r>
              <a:rPr lang="en-IN" dirty="0"/>
              <a:t>There are two types of search option is available:-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Basic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Advance Search</a:t>
            </a:r>
          </a:p>
          <a:p>
            <a:r>
              <a:rPr lang="en-IN" sz="3600" dirty="0"/>
              <a:t>Order Approval</a:t>
            </a:r>
          </a:p>
          <a:p>
            <a:r>
              <a:rPr lang="en-IN" sz="2000" dirty="0"/>
              <a:t>Order approval can be done in following ways:-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Approved By 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Approved By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Approved By Provider And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i="1" u="sng" dirty="0"/>
          </a:p>
        </p:txBody>
      </p:sp>
    </p:spTree>
    <p:extLst>
      <p:ext uri="{BB962C8B-B14F-4D97-AF65-F5344CB8AC3E}">
        <p14:creationId xmlns:p14="http://schemas.microsoft.com/office/powerpoint/2010/main" val="334666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529BB8E-3361-4E43-B92A-7051E183E19B}"/>
              </a:ext>
            </a:extLst>
          </p:cNvPr>
          <p:cNvSpPr txBox="1"/>
          <p:nvPr/>
        </p:nvSpPr>
        <p:spPr>
          <a:xfrm>
            <a:off x="0" y="0"/>
            <a:ext cx="11908464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Provisioning Operations</a:t>
            </a:r>
            <a:endParaRPr lang="en-US" dirty="0"/>
          </a:p>
          <a:p>
            <a:r>
              <a:rPr lang="en-US" dirty="0"/>
              <a:t>Following modification can be performed on an particular order through provisioning operations:-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Suspend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Resume</a:t>
            </a:r>
          </a:p>
          <a:p>
            <a:r>
              <a:rPr lang="en-US" sz="3600" b="1" dirty="0"/>
              <a:t>Provisioning Workflow</a:t>
            </a:r>
            <a:endParaRPr lang="en-US" dirty="0"/>
          </a:p>
          <a:p>
            <a:r>
              <a:rPr lang="en-US" dirty="0"/>
              <a:t>There are five types of workflow present in </a:t>
            </a:r>
            <a:r>
              <a:rPr lang="en-US" dirty="0" err="1"/>
              <a:t>cloudblue</a:t>
            </a:r>
            <a:r>
              <a:rPr lang="en-US" dirty="0"/>
              <a:t> enterprise: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Fully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Fully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Semi-Automated Type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Semi-Automated Type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Semi-Automated Type 3</a:t>
            </a:r>
          </a:p>
          <a:p>
            <a:r>
              <a:rPr lang="en-US" sz="3600" b="1" dirty="0"/>
              <a:t>Order Types</a:t>
            </a:r>
          </a:p>
          <a:p>
            <a:r>
              <a:rPr lang="en-US" sz="2000" dirty="0"/>
              <a:t>There are three types of order</a:t>
            </a:r>
            <a:endParaRPr lang="en-US" sz="3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Trial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Purchase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Trial And Purchase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1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F83C-F25C-4107-AB8C-5C5D25F3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3CC1-2113-4F66-91D4-8F812250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734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7583251-BACF-4C38-A17F-35690AF7CBF5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220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Tw Cen MT</vt:lpstr>
      <vt:lpstr>Droplet</vt:lpstr>
      <vt:lpstr>Order Module </vt:lpstr>
      <vt:lpstr>Order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Module </dc:title>
  <dc:creator>Shankar, Prabhash</dc:creator>
  <cp:lastModifiedBy>Shankar, Prabhash</cp:lastModifiedBy>
  <cp:revision>14</cp:revision>
  <dcterms:created xsi:type="dcterms:W3CDTF">2020-04-01T06:23:15Z</dcterms:created>
  <dcterms:modified xsi:type="dcterms:W3CDTF">2020-04-01T08:31:02Z</dcterms:modified>
</cp:coreProperties>
</file>