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1" d="100"/>
          <a:sy n="51" d="100"/>
        </p:scale>
        <p:origin x="72"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3/30/2020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3/30/2020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3/30/2020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BD109-A729-4757-B2AB-0456AD5CE7DA}"/>
              </a:ext>
            </a:extLst>
          </p:cNvPr>
          <p:cNvSpPr>
            <a:spLocks noGrp="1"/>
          </p:cNvSpPr>
          <p:nvPr>
            <p:ph type="ctrTitle"/>
          </p:nvPr>
        </p:nvSpPr>
        <p:spPr/>
        <p:txBody>
          <a:bodyPr/>
          <a:lstStyle/>
          <a:p>
            <a:r>
              <a:rPr lang="en-US" b="1" dirty="0">
                <a:solidFill>
                  <a:schemeClr val="tx1"/>
                </a:solidFill>
              </a:rPr>
              <a:t>Rating &amp; Invoicing</a:t>
            </a:r>
            <a:endParaRPr lang="en-IN" b="1" dirty="0">
              <a:solidFill>
                <a:schemeClr val="tx1"/>
              </a:solidFill>
            </a:endParaRPr>
          </a:p>
        </p:txBody>
      </p:sp>
    </p:spTree>
    <p:extLst>
      <p:ext uri="{BB962C8B-B14F-4D97-AF65-F5344CB8AC3E}">
        <p14:creationId xmlns:p14="http://schemas.microsoft.com/office/powerpoint/2010/main" val="3604168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BB1D33-FFC6-4AA2-9A49-519BD6851EAF}"/>
              </a:ext>
            </a:extLst>
          </p:cNvPr>
          <p:cNvSpPr txBox="1"/>
          <p:nvPr/>
        </p:nvSpPr>
        <p:spPr>
          <a:xfrm>
            <a:off x="4634630" y="588723"/>
            <a:ext cx="2404997" cy="584775"/>
          </a:xfrm>
          <a:prstGeom prst="rect">
            <a:avLst/>
          </a:prstGeom>
          <a:noFill/>
        </p:spPr>
        <p:txBody>
          <a:bodyPr wrap="square" rtlCol="0">
            <a:spAutoFit/>
          </a:bodyPr>
          <a:lstStyle/>
          <a:p>
            <a:r>
              <a:rPr lang="en-US" sz="3200" u="sng" dirty="0"/>
              <a:t>RATING</a:t>
            </a:r>
            <a:endParaRPr lang="en-IN" sz="3200" u="sng" dirty="0"/>
          </a:p>
        </p:txBody>
      </p:sp>
      <p:sp>
        <p:nvSpPr>
          <p:cNvPr id="3" name="TextBox 2">
            <a:extLst>
              <a:ext uri="{FF2B5EF4-FFF2-40B4-BE49-F238E27FC236}">
                <a16:creationId xmlns:a16="http://schemas.microsoft.com/office/drawing/2014/main" id="{E906B1F8-D76C-4F9C-B947-804A87AF5EB3}"/>
              </a:ext>
            </a:extLst>
          </p:cNvPr>
          <p:cNvSpPr txBox="1"/>
          <p:nvPr/>
        </p:nvSpPr>
        <p:spPr>
          <a:xfrm>
            <a:off x="413359" y="1540701"/>
            <a:ext cx="10121030" cy="4801314"/>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When a Customer purchases an Offer, it must pay you the invoice amount. This invoice is based on the pricing specified for each Item in the Offer. The charge applicable on each Item in the Offer is termed as </a:t>
            </a:r>
            <a:r>
              <a:rPr lang="en-US" b="1" dirty="0"/>
              <a:t>Rating</a:t>
            </a:r>
            <a:r>
              <a:rPr lang="en-US" dirty="0"/>
              <a:t>.</a:t>
            </a:r>
          </a:p>
          <a:p>
            <a:endParaRPr lang="en-US" dirty="0"/>
          </a:p>
          <a:p>
            <a:r>
              <a:rPr lang="en-US" dirty="0">
                <a:latin typeface="Calibri" panose="020F0502020204030204" pitchFamily="34" charset="0"/>
                <a:cs typeface="Calibri" panose="020F0502020204030204" pitchFamily="34" charset="0"/>
              </a:rPr>
              <a:t>When an Order is provisioned, the Customer is charged according to the Rating on a monthly basis. Rating can be applied for a specific Customer, Offer or Service.</a:t>
            </a:r>
          </a:p>
          <a:p>
            <a:endParaRPr lang="en-US" dirty="0">
              <a:latin typeface="Calibri" panose="020F0502020204030204" pitchFamily="34" charset="0"/>
              <a:cs typeface="Calibri" panose="020F0502020204030204" pitchFamily="34" charset="0"/>
            </a:endParaRPr>
          </a:p>
          <a:p>
            <a:r>
              <a:rPr lang="en-US" b="1" dirty="0" err="1">
                <a:latin typeface="Calibri" panose="020F0502020204030204" pitchFamily="34" charset="0"/>
                <a:cs typeface="Calibri" panose="020F0502020204030204" pitchFamily="34" charset="0"/>
              </a:rPr>
              <a:t>CloudBlue</a:t>
            </a:r>
            <a:r>
              <a:rPr lang="en-US" b="1" dirty="0">
                <a:latin typeface="Calibri" panose="020F0502020204030204" pitchFamily="34" charset="0"/>
                <a:cs typeface="Calibri" panose="020F0502020204030204" pitchFamily="34" charset="0"/>
              </a:rPr>
              <a:t> Enterprise</a:t>
            </a:r>
            <a:r>
              <a:rPr lang="en-US" dirty="0">
                <a:latin typeface="Calibri" panose="020F0502020204030204" pitchFamily="34" charset="0"/>
                <a:cs typeface="Calibri" panose="020F0502020204030204" pitchFamily="34" charset="0"/>
              </a:rPr>
              <a:t> supports the following scenarios for Rating</a:t>
            </a:r>
            <a:r>
              <a:rPr lang="en-US" dirty="0"/>
              <a:t>:</a:t>
            </a:r>
          </a:p>
          <a:p>
            <a:endParaRPr lang="en-US" dirty="0"/>
          </a:p>
          <a:p>
            <a:r>
              <a:rPr lang="en-US" b="1" dirty="0"/>
              <a:t>Initial Charges</a:t>
            </a:r>
            <a:r>
              <a:rPr lang="en-US" b="1"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Applicable on billing Items that are invoiced only once. For example, setup fee or training materials</a:t>
            </a:r>
            <a:r>
              <a:rPr lang="en-US" dirty="0"/>
              <a:t>.</a:t>
            </a:r>
          </a:p>
          <a:p>
            <a:r>
              <a:rPr lang="en-US" b="1" dirty="0"/>
              <a:t>Monthly, Yearly</a:t>
            </a:r>
            <a:r>
              <a:rPr lang="en-US" b="1"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Applicable on billing reserved Items, where charges are rated monthly or annually.</a:t>
            </a:r>
          </a:p>
          <a:p>
            <a:r>
              <a:rPr lang="en-US" b="1" dirty="0"/>
              <a:t>Installments:</a:t>
            </a:r>
            <a:r>
              <a:rPr lang="en-US" dirty="0"/>
              <a:t> </a:t>
            </a:r>
            <a:r>
              <a:rPr lang="en-US" dirty="0">
                <a:latin typeface="Calibri" panose="020F0502020204030204" pitchFamily="34" charset="0"/>
                <a:cs typeface="Calibri" panose="020F0502020204030204" pitchFamily="34" charset="0"/>
              </a:rPr>
              <a:t>Applicable on billing reserved Items for a fixed number of months.</a:t>
            </a:r>
          </a:p>
          <a:p>
            <a:r>
              <a:rPr lang="en-US" b="1" dirty="0"/>
              <a:t>Daily, Hourly:</a:t>
            </a:r>
            <a:r>
              <a:rPr lang="en-US" dirty="0"/>
              <a:t> </a:t>
            </a:r>
            <a:r>
              <a:rPr lang="en-US" dirty="0">
                <a:latin typeface="Calibri" panose="020F0502020204030204" pitchFamily="34" charset="0"/>
                <a:cs typeface="Calibri" panose="020F0502020204030204" pitchFamily="34" charset="0"/>
              </a:rPr>
              <a:t>Applicable on PPU Items that are charged according to the number of hours or days for which a Service is consumed after the reservation quota is complete. However, PPU Items are rated on the BCD</a:t>
            </a:r>
            <a:r>
              <a:rPr lang="en-US" dirty="0"/>
              <a:t>.</a:t>
            </a: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0124191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134</TotalTime>
  <Words>185</Words>
  <Application>Microsoft Office PowerPoint</Application>
  <PresentationFormat>Widescreen</PresentationFormat>
  <Paragraphs>12</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Trebuchet MS</vt:lpstr>
      <vt:lpstr>Wingdings 3</vt:lpstr>
      <vt:lpstr>Facet</vt:lpstr>
      <vt:lpstr>Rating &amp; Invoicing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 &amp; Invoicing</dc:title>
  <dc:creator>Swati Kumari</dc:creator>
  <cp:lastModifiedBy>Swati Kumari</cp:lastModifiedBy>
  <cp:revision>4</cp:revision>
  <dcterms:created xsi:type="dcterms:W3CDTF">2020-03-30T10:21:25Z</dcterms:created>
  <dcterms:modified xsi:type="dcterms:W3CDTF">2020-03-30T12:35:36Z</dcterms:modified>
</cp:coreProperties>
</file>