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1349" autoAdjust="0"/>
  </p:normalViewPr>
  <p:slideViewPr>
    <p:cSldViewPr snapToGrid="0">
      <p:cViewPr>
        <p:scale>
          <a:sx n="66" d="100"/>
          <a:sy n="66" d="100"/>
        </p:scale>
        <p:origin x="16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15,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5377" y="1389887"/>
            <a:ext cx="6773127" cy="5253283"/>
          </a:xfrm>
        </p:spPr>
        <p:txBody>
          <a:bodyPr numCol="1"/>
          <a:lstStyle/>
          <a:p>
            <a:r>
              <a:rPr lang="en-IN" b="0" i="0" dirty="0">
                <a:effectLst/>
                <a:latin typeface="montserratbold"/>
              </a:rPr>
              <a:t>Central Ministry/ </a:t>
            </a:r>
            <a:r>
              <a:rPr lang="en-US" b="0" i="0" dirty="0">
                <a:effectLst/>
                <a:latin typeface="montserratregular"/>
              </a:rPr>
              <a:t>Policy Planning Cell, Ministry of Information &amp; Broadcasting/</a:t>
            </a:r>
            <a:r>
              <a:rPr lang="en-IN" b="0" i="0" dirty="0">
                <a:effectLst/>
                <a:latin typeface="montserratregular"/>
              </a:rPr>
              <a:t>Blockchain &amp; Cybersecurity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PS Code: </a:t>
            </a:r>
            <a:r>
              <a:rPr lang="en-IN" sz="1600" b="0" i="0" dirty="0">
                <a:solidFill>
                  <a:srgbClr val="212529"/>
                </a:solidFill>
                <a:effectLst/>
                <a:latin typeface="montserratregular"/>
              </a:rPr>
              <a:t>NS1224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  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Problem Statement Title:</a:t>
            </a:r>
          </a:p>
          <a:p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montserratregular"/>
              </a:rPr>
              <a:t>An AI/ML based solution for flagging of false information related to the Union Government on online platforms, including social media platforms. Such a system may utilize the authentic information available through official sources such as documents, press releases, etc.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Team Name: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CODERCUBE</a:t>
            </a: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Team Leader Name: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AMIT YADAV</a:t>
            </a:r>
          </a:p>
          <a:p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Institute name: 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NOIDA INSTITUTE OF ENGG. AND TECHNOLOGY (</a:t>
            </a: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C-46232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Theme Name: </a:t>
            </a:r>
            <a:r>
              <a:rPr lang="en-IN" sz="1600" b="1" i="0" dirty="0">
                <a:solidFill>
                  <a:srgbClr val="212529"/>
                </a:solidFill>
                <a:effectLst/>
                <a:latin typeface="montserratregular"/>
              </a:rPr>
              <a:t>Blockchain &amp; Cybersecurity</a:t>
            </a:r>
            <a:endParaRPr lang="en-US" sz="16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Design a system that will automatically detect whether a news is fake or not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will generate a keyword list with any information of government social media handles.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the keyword we will collect relevant news from various social media 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Pass the collected news to model to calculate whether the news is correct or not and assign a credibility score accordingly.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04183" y="3820783"/>
            <a:ext cx="4646393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Technology stack 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Tensorflow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Pytorch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Selenium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Twitter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Google API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Aws cloud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7" y="330506"/>
            <a:ext cx="4732809" cy="315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14148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4769" y="1209286"/>
            <a:ext cx="4838700" cy="315915"/>
          </a:xfrm>
        </p:spPr>
        <p:txBody>
          <a:bodyPr/>
          <a:lstStyle/>
          <a:p>
            <a:pPr algn="ctr"/>
            <a:r>
              <a:rPr lang="en-US" sz="1800" dirty="0"/>
              <a:t>Use Case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752359" y="1209285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Dependencies / Show stopper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6" y="1525200"/>
            <a:ext cx="7313955" cy="50546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1470" y="1905918"/>
            <a:ext cx="451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Our AI model self trains itself and increase its accuracy.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He accuracy of the prediction completely depends upon the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are using authentic dataset for training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Our model works work with other social media other than twitter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are mainly focused on government news portals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We will provide the data to public as open source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1995998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Amit Yadav</a:t>
            </a:r>
          </a:p>
          <a:p>
            <a:r>
              <a:rPr lang="en-US" sz="1200" dirty="0"/>
              <a:t>Branch : B-tech		Stream : CSE (AI)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Prabhash Ranjan</a:t>
            </a:r>
          </a:p>
          <a:p>
            <a:r>
              <a:rPr lang="en-US" sz="1200" dirty="0"/>
              <a:t>Branch : B-tech		Stream : CSE (DS) 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Arijit Sharma</a:t>
            </a:r>
          </a:p>
          <a:p>
            <a:r>
              <a:rPr lang="en-US" sz="1200" dirty="0"/>
              <a:t>Branch : B-tech		Stream : CSE (AI)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Komal Bharti</a:t>
            </a:r>
          </a:p>
          <a:p>
            <a:r>
              <a:rPr lang="en-US" sz="1200" dirty="0"/>
              <a:t>Branch : B-tech		Stream : CSE (DS)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Rajan Kumar</a:t>
            </a:r>
          </a:p>
          <a:p>
            <a:r>
              <a:rPr lang="en-US" sz="1200" dirty="0"/>
              <a:t>Branch : B-tech		Stream : CSE (DS) 			Year : II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Harsh Gupta</a:t>
            </a:r>
          </a:p>
          <a:p>
            <a:r>
              <a:rPr lang="en-US" sz="1200" dirty="0"/>
              <a:t>Branch : B-tech		Stream : CSE (AI)			Year : II 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Dr. Vikas Sagar</a:t>
            </a:r>
          </a:p>
          <a:p>
            <a:r>
              <a:rPr lang="en-US" sz="1200" dirty="0"/>
              <a:t>Category : Academic  			Expertise : AI/ML 		Domain Experience (in years):    5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Mr.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Yaduvir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singh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/>
              <a:t>Category : Academic		 	Expertise AI/ML		Domain Experience (in years):    5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1010</TotalTime>
  <Words>471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montserratbold</vt:lpstr>
      <vt:lpstr>montserratregular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Amit Yadav</cp:lastModifiedBy>
  <cp:revision>23</cp:revision>
  <dcterms:created xsi:type="dcterms:W3CDTF">2022-02-11T07:14:46Z</dcterms:created>
  <dcterms:modified xsi:type="dcterms:W3CDTF">2022-03-15T07:40:14Z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