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9"/>
  </p:notesMasterIdLst>
  <p:handoutMasterIdLst>
    <p:handoutMasterId r:id="rId10"/>
  </p:handoutMasterIdLst>
  <p:sldIdLst>
    <p:sldId id="350" r:id="rId5"/>
    <p:sldId id="361" r:id="rId6"/>
    <p:sldId id="366" r:id="rId7"/>
    <p:sldId id="3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6" autoAdjust="0"/>
    <p:restoredTop sz="91349" autoAdjust="0"/>
  </p:normalViewPr>
  <p:slideViewPr>
    <p:cSldViewPr snapToGrid="0">
      <p:cViewPr varScale="1">
        <p:scale>
          <a:sx n="95" d="100"/>
          <a:sy n="95" d="100"/>
        </p:scale>
        <p:origin x="5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5839833" y="578434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18,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March 18,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</p:spPr>
        <p:txBody>
          <a:bodyPr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/>
              <a:t>Basic Details of the Team and 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45377" y="1389887"/>
            <a:ext cx="6773127" cy="5253283"/>
          </a:xfrm>
        </p:spPr>
        <p:txBody>
          <a:bodyPr numCol="1"/>
          <a:lstStyle/>
          <a:p>
            <a:r>
              <a:rPr lang="en-IN" b="0" i="0" dirty="0">
                <a:effectLst/>
                <a:latin typeface="montserratbold"/>
              </a:rPr>
              <a:t>Central Ministry/ </a:t>
            </a:r>
            <a:r>
              <a:rPr lang="en-US" b="0" i="0" dirty="0">
                <a:effectLst/>
                <a:latin typeface="montserratregular"/>
              </a:rPr>
              <a:t>Policy Planning Cell, Ministry of Information &amp; Broadcasting/</a:t>
            </a:r>
            <a:r>
              <a:rPr lang="en-IN" b="0" i="0" dirty="0">
                <a:effectLst/>
                <a:latin typeface="montserratregular"/>
              </a:rPr>
              <a:t>Blockchain &amp; Cybersecurity</a:t>
            </a:r>
            <a:endParaRPr lang="en-US" dirty="0">
              <a:latin typeface="+mj-lt"/>
            </a:endParaRPr>
          </a:p>
          <a:p>
            <a:r>
              <a:rPr lang="en-US" sz="1600" dirty="0">
                <a:latin typeface="+mj-lt"/>
              </a:rPr>
              <a:t>PS Code: </a:t>
            </a:r>
            <a:r>
              <a:rPr lang="en-IN" sz="1600" b="0" i="0" dirty="0">
                <a:solidFill>
                  <a:srgbClr val="212529"/>
                </a:solidFill>
                <a:effectLst/>
                <a:latin typeface="montserratregular"/>
              </a:rPr>
              <a:t>NS1224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  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Problem Statement Title:</a:t>
            </a:r>
          </a:p>
          <a:p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montserratregular"/>
              </a:rPr>
              <a:t>An AI/ML based solution for flagging of false information related to the Union Government on online platforms, including social media platforms. Such a system may utilize the authentic information available through official sources such as documents, press releases, etc.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  <a:p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Team Name:  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CODERCUBE</a:t>
            </a:r>
          </a:p>
          <a:p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Team Leader Name: 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AMIT YADAV</a:t>
            </a:r>
          </a:p>
          <a:p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Institute name:  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NOIDA INSTITUTE OF ENGG. AND TECHNOLOGY (</a:t>
            </a:r>
            <a:r>
              <a:rPr lang="en-I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C-46232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)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Theme Name: </a:t>
            </a:r>
            <a:r>
              <a:rPr lang="en-IN" sz="1600" b="1" i="0" dirty="0">
                <a:solidFill>
                  <a:srgbClr val="212529"/>
                </a:solidFill>
                <a:effectLst/>
                <a:latin typeface="montserratregular"/>
              </a:rPr>
              <a:t>Blockchain &amp; Cybersecurity</a:t>
            </a:r>
            <a:endParaRPr lang="en-US" sz="1600" b="1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52207"/>
            <a:ext cx="3431177" cy="147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Idea/Approach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2289363"/>
            <a:ext cx="6024054" cy="2877441"/>
          </a:xfrm>
          <a:ln cmpd="sng">
            <a:solidFill>
              <a:schemeClr val="bg1"/>
            </a:solidFill>
            <a:prstDash val="solid"/>
          </a:ln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Design a system that will automatically detect whether a news against Government is related and then is it fake or not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We will generate a keyword list with any information of government social media handles.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Using the keyword we will collect relevant news from various social media sites.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Pass the collected news to model to calculate whether the news is correct or not and assign a credibility score accordingly.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8A6B8FA-BC37-43EF-B8D3-018AD86AF26E}"/>
              </a:ext>
            </a:extLst>
          </p:cNvPr>
          <p:cNvSpPr txBox="1">
            <a:spLocks/>
          </p:cNvSpPr>
          <p:nvPr/>
        </p:nvSpPr>
        <p:spPr>
          <a:xfrm>
            <a:off x="7304183" y="3820783"/>
            <a:ext cx="4646393" cy="27590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+mj-lt"/>
              </a:rPr>
              <a:t>Technology stack 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Tensorflow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Pytorch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Selenium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Twitter API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Google API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Aws cloud server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67" y="330506"/>
            <a:ext cx="4732809" cy="315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314148"/>
            <a:ext cx="5780809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Idea/Approach Details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14769" y="1209286"/>
            <a:ext cx="4838700" cy="315915"/>
          </a:xfrm>
        </p:spPr>
        <p:txBody>
          <a:bodyPr/>
          <a:lstStyle/>
          <a:p>
            <a:pPr algn="ctr"/>
            <a:r>
              <a:rPr lang="en-US" sz="1800" dirty="0"/>
              <a:t>Use Case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44">
            <a:extLst>
              <a:ext uri="{FF2B5EF4-FFF2-40B4-BE49-F238E27FC236}">
                <a16:creationId xmlns:a16="http://schemas.microsoft.com/office/drawing/2014/main" id="{3638E76A-FC74-4D31-8D6C-F6F96AADA6BB}"/>
              </a:ext>
            </a:extLst>
          </p:cNvPr>
          <p:cNvSpPr txBox="1">
            <a:spLocks/>
          </p:cNvSpPr>
          <p:nvPr/>
        </p:nvSpPr>
        <p:spPr>
          <a:xfrm>
            <a:off x="6752359" y="1209285"/>
            <a:ext cx="5143500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Dependencies / Show stopper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86" y="1525200"/>
            <a:ext cx="7313955" cy="50546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91470" y="1905918"/>
            <a:ext cx="45169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Our AI model self trains itself and increase its accuracy.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He accuracy of the prediction completely depends upon the dataset.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We are using authentic dataset for training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Our model works work with other social media other than twitter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We are mainly focused on government news portals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We will provide the data to public by a website that will show the data dynamically.</a:t>
            </a:r>
          </a:p>
        </p:txBody>
      </p:sp>
    </p:spTree>
    <p:extLst>
      <p:ext uri="{BB962C8B-B14F-4D97-AF65-F5344CB8AC3E}">
        <p14:creationId xmlns:p14="http://schemas.microsoft.com/office/powerpoint/2010/main" val="329146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6EB5-72D6-425D-9C42-C5AF56F6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</p:spPr>
        <p:txBody>
          <a:bodyPr>
            <a:normAutofit/>
          </a:bodyPr>
          <a:lstStyle/>
          <a:p>
            <a:r>
              <a:rPr lang="en-US" dirty="0"/>
              <a:t>Team Member Details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6A07-D48E-4562-9C15-A12A20E2E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4023" y="1995998"/>
            <a:ext cx="11145119" cy="4720441"/>
          </a:xfrm>
        </p:spPr>
        <p:txBody>
          <a:bodyPr/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Leader Name: Amit Yadav</a:t>
            </a:r>
          </a:p>
          <a:p>
            <a:r>
              <a:rPr lang="en-US" sz="1200" dirty="0"/>
              <a:t>Branch : B-tech		Stream : CSE (AI)			Year : II  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1 Name: Prabhash Ranjan</a:t>
            </a:r>
          </a:p>
          <a:p>
            <a:r>
              <a:rPr lang="en-US" sz="1200" dirty="0"/>
              <a:t>Branch : B-tech		Stream : CSE (DS) 			Year : II  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2 Name: Arijit Sharma</a:t>
            </a:r>
          </a:p>
          <a:p>
            <a:r>
              <a:rPr lang="en-US" sz="1200" dirty="0"/>
              <a:t>Branch : B-tech		Stream : CSE (AI)			Year : II  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3 Name: Komal Bharti</a:t>
            </a:r>
          </a:p>
          <a:p>
            <a:r>
              <a:rPr lang="en-US" sz="1200" dirty="0"/>
              <a:t>Branch : B-tech		Stream : CSE (DS)			Year : II  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4 Name: Rajan Kumar</a:t>
            </a:r>
          </a:p>
          <a:p>
            <a:r>
              <a:rPr lang="en-US" sz="1200" dirty="0"/>
              <a:t>Branch : B-tech		Stream : CSE (DS) 			Year : II  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5 Name: Harsh Gupta</a:t>
            </a:r>
          </a:p>
          <a:p>
            <a:r>
              <a:rPr lang="en-US" sz="1200" dirty="0"/>
              <a:t>Branch : B-tech		Stream : CSE (AI)			Year : II  </a:t>
            </a:r>
          </a:p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Team Mentor 1 Name: Dr. Vikas Sagar</a:t>
            </a:r>
          </a:p>
          <a:p>
            <a:r>
              <a:rPr lang="en-US" sz="1200" dirty="0"/>
              <a:t>Category : Academic  			Expertise : AI/ML 		Domain Experience (in years):    5</a:t>
            </a:r>
          </a:p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Team Mentor 2 Name: Mr. Yaduvir Singh</a:t>
            </a:r>
          </a:p>
          <a:p>
            <a:r>
              <a:rPr lang="en-US" sz="1200" dirty="0"/>
              <a:t>Category : Academic		 	Expertise AI/ML		Domain Experience (in years):    5</a:t>
            </a:r>
          </a:p>
        </p:txBody>
      </p:sp>
    </p:spTree>
    <p:extLst>
      <p:ext uri="{BB962C8B-B14F-4D97-AF65-F5344CB8AC3E}">
        <p14:creationId xmlns:p14="http://schemas.microsoft.com/office/powerpoint/2010/main" val="192169155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purl.org/dc/terms/"/>
    <ds:schemaRef ds:uri="http://purl.org/dc/elements/1.1/"/>
    <ds:schemaRef ds:uri="http://schemas.openxmlformats.org/package/2006/metadata/core-properties"/>
    <ds:schemaRef ds:uri="16c05727-aa75-4e4a-9b5f-8a80a116589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tf78853419_win32 (1)</Template>
  <TotalTime>1013</TotalTime>
  <Words>484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Franklin Gothic Book</vt:lpstr>
      <vt:lpstr>Franklin Gothic Demi</vt:lpstr>
      <vt:lpstr>montserratbold</vt:lpstr>
      <vt:lpstr>montserratregular</vt:lpstr>
      <vt:lpstr>Wingdings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             Team and Problem     Statement</dc:title>
  <dc:creator>Sarim Moin</dc:creator>
  <cp:lastModifiedBy>Amit Yadav</cp:lastModifiedBy>
  <cp:revision>25</cp:revision>
  <dcterms:created xsi:type="dcterms:W3CDTF">2022-02-11T07:14:46Z</dcterms:created>
  <dcterms:modified xsi:type="dcterms:W3CDTF">2022-03-18T04:05:53Z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XPowerLiteLastOptimized">
    <vt:lpwstr>173033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S9.1.4</vt:lpwstr>
  </property>
</Properties>
</file>