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316" r:id="rId5"/>
    <p:sldId id="264" r:id="rId6"/>
    <p:sldId id="313" r:id="rId7"/>
    <p:sldId id="31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C1C1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>
        <p:scale>
          <a:sx n="90" d="100"/>
          <a:sy n="90" d="100"/>
        </p:scale>
        <p:origin x="25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2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69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97092"/>
            <a:ext cx="1219198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16DEE9-B994-4B70-BB87-FD47B8933FB8}"/>
              </a:ext>
            </a:extLst>
          </p:cNvPr>
          <p:cNvSpPr/>
          <p:nvPr/>
        </p:nvSpPr>
        <p:spPr>
          <a:xfrm>
            <a:off x="524933" y="287867"/>
            <a:ext cx="10947400" cy="6163733"/>
          </a:xfrm>
          <a:prstGeom prst="roundRect">
            <a:avLst>
              <a:gd name="adj" fmla="val 8700"/>
            </a:avLst>
          </a:prstGeom>
          <a:solidFill>
            <a:srgbClr val="080808">
              <a:alpha val="7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TEAM COERCUBE</a:t>
            </a:r>
          </a:p>
        </p:txBody>
      </p:sp>
    </p:spTree>
    <p:extLst>
      <p:ext uri="{BB962C8B-B14F-4D97-AF65-F5344CB8AC3E}">
        <p14:creationId xmlns:p14="http://schemas.microsoft.com/office/powerpoint/2010/main" val="261251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97092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effectLst/>
                <a:latin typeface="montserratregular"/>
              </a:rPr>
              <a:t>An AI/ML based solution for flagging of false information related to the Union Government on online platforms, including social media platforms. Such a system may utilize the authentic information available through official sources such as documents, press releases, etc.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97092"/>
            <a:ext cx="1219198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E871C1-13D3-4F08-A7E7-8297D7C23B67}"/>
              </a:ext>
            </a:extLst>
          </p:cNvPr>
          <p:cNvSpPr/>
          <p:nvPr/>
        </p:nvSpPr>
        <p:spPr>
          <a:xfrm>
            <a:off x="524933" y="287867"/>
            <a:ext cx="10947400" cy="6163733"/>
          </a:xfrm>
          <a:prstGeom prst="roundRect">
            <a:avLst>
              <a:gd name="adj" fmla="val 8700"/>
            </a:avLst>
          </a:prstGeom>
          <a:solidFill>
            <a:srgbClr val="080808">
              <a:alpha val="7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latin typeface="Californian FB" panose="0207040306080B030204" pitchFamily="18" charset="0"/>
              </a:rPr>
              <a:t>OUR APPROACH  FOR SOLVING THE  PROBLEM</a:t>
            </a:r>
          </a:p>
        </p:txBody>
      </p:sp>
    </p:spTree>
    <p:extLst>
      <p:ext uri="{BB962C8B-B14F-4D97-AF65-F5344CB8AC3E}">
        <p14:creationId xmlns:p14="http://schemas.microsoft.com/office/powerpoint/2010/main" val="199692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97092"/>
            <a:ext cx="1219198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E871C1-13D3-4F08-A7E7-8297D7C23B67}"/>
              </a:ext>
            </a:extLst>
          </p:cNvPr>
          <p:cNvSpPr/>
          <p:nvPr/>
        </p:nvSpPr>
        <p:spPr>
          <a:xfrm>
            <a:off x="524933" y="287867"/>
            <a:ext cx="10947400" cy="6163733"/>
          </a:xfrm>
          <a:prstGeom prst="roundRect">
            <a:avLst>
              <a:gd name="adj" fmla="val 8700"/>
            </a:avLst>
          </a:prstGeom>
          <a:solidFill>
            <a:srgbClr val="080808">
              <a:alpha val="7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E23ED-268D-467B-A6FA-BA252B098486}"/>
              </a:ext>
            </a:extLst>
          </p:cNvPr>
          <p:cNvSpPr/>
          <p:nvPr/>
        </p:nvSpPr>
        <p:spPr>
          <a:xfrm>
            <a:off x="5736165" y="414217"/>
            <a:ext cx="3454563" cy="65954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Getting information from government bodies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AC18D3-D64A-4FD2-A2BC-4B10475F782B}"/>
              </a:ext>
            </a:extLst>
          </p:cNvPr>
          <p:cNvSpPr/>
          <p:nvPr/>
        </p:nvSpPr>
        <p:spPr>
          <a:xfrm>
            <a:off x="2827866" y="1261091"/>
            <a:ext cx="3526368" cy="882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dirty="0"/>
              <a:t>Training and deploying model to detect fake news and untrusted news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B91FE1-F8A0-4BCB-957F-7A2768C55952}"/>
              </a:ext>
            </a:extLst>
          </p:cNvPr>
          <p:cNvSpPr/>
          <p:nvPr/>
        </p:nvSpPr>
        <p:spPr>
          <a:xfrm>
            <a:off x="2827866" y="3122516"/>
            <a:ext cx="3526368" cy="8080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dirty="0"/>
              <a:t>Searching for tweets using the keyword generated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3CF735-A958-4E28-84B8-2C867E48677A}"/>
              </a:ext>
            </a:extLst>
          </p:cNvPr>
          <p:cNvSpPr/>
          <p:nvPr/>
        </p:nvSpPr>
        <p:spPr>
          <a:xfrm>
            <a:off x="5736165" y="2212385"/>
            <a:ext cx="3526368" cy="8080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dirty="0"/>
              <a:t>Generating keyword from collected news from sources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0AAC4E-72EC-4351-BDBE-119021041AF3}"/>
              </a:ext>
            </a:extLst>
          </p:cNvPr>
          <p:cNvSpPr/>
          <p:nvPr/>
        </p:nvSpPr>
        <p:spPr>
          <a:xfrm>
            <a:off x="5736165" y="4076296"/>
            <a:ext cx="3526368" cy="8080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/>
              <a:t>Passing it through the trained model for prediction</a:t>
            </a:r>
            <a:endParaRPr lang="en-IN" dirty="0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E914EA48-2D79-4ACD-B867-051DE39CF9B9}"/>
              </a:ext>
            </a:extLst>
          </p:cNvPr>
          <p:cNvSpPr/>
          <p:nvPr/>
        </p:nvSpPr>
        <p:spPr>
          <a:xfrm rot="10800000">
            <a:off x="6445241" y="1128948"/>
            <a:ext cx="537653" cy="659545"/>
          </a:xfrm>
          <a:prstGeom prst="bentArrow">
            <a:avLst>
              <a:gd name="adj1" fmla="val 33734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8893DF88-E735-46A8-99E9-FD0B2F8A80A1}"/>
              </a:ext>
            </a:extLst>
          </p:cNvPr>
          <p:cNvSpPr/>
          <p:nvPr/>
        </p:nvSpPr>
        <p:spPr>
          <a:xfrm rot="10800000" flipH="1">
            <a:off x="5016498" y="3989829"/>
            <a:ext cx="719667" cy="721255"/>
          </a:xfrm>
          <a:prstGeom prst="bentArrow">
            <a:avLst>
              <a:gd name="adj1" fmla="val 21506"/>
              <a:gd name="adj2" fmla="val 2500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DD2B92-EDD1-47A1-A544-73D567789CA3}"/>
              </a:ext>
            </a:extLst>
          </p:cNvPr>
          <p:cNvSpPr/>
          <p:nvPr/>
        </p:nvSpPr>
        <p:spPr>
          <a:xfrm>
            <a:off x="2815167" y="5177319"/>
            <a:ext cx="3526368" cy="8080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dirty="0"/>
              <a:t>Uploading our findings to a dynamic website and deploying there.</a:t>
            </a: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FDFB858A-DA5C-448D-BCAA-93AAA6F63585}"/>
              </a:ext>
            </a:extLst>
          </p:cNvPr>
          <p:cNvSpPr/>
          <p:nvPr/>
        </p:nvSpPr>
        <p:spPr>
          <a:xfrm rot="10800000" flipH="1">
            <a:off x="5016498" y="2228003"/>
            <a:ext cx="719667" cy="721255"/>
          </a:xfrm>
          <a:prstGeom prst="bentArrow">
            <a:avLst>
              <a:gd name="adj1" fmla="val 21506"/>
              <a:gd name="adj2" fmla="val 2500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5746323A-947B-4919-89AE-9DE1347F3E70}"/>
              </a:ext>
            </a:extLst>
          </p:cNvPr>
          <p:cNvSpPr/>
          <p:nvPr/>
        </p:nvSpPr>
        <p:spPr>
          <a:xfrm rot="10800000">
            <a:off x="6443135" y="3075618"/>
            <a:ext cx="537653" cy="659545"/>
          </a:xfrm>
          <a:prstGeom prst="bentArrow">
            <a:avLst>
              <a:gd name="adj1" fmla="val 33734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53069A3B-BDA4-4835-A440-D2E54FC5D712}"/>
              </a:ext>
            </a:extLst>
          </p:cNvPr>
          <p:cNvSpPr/>
          <p:nvPr/>
        </p:nvSpPr>
        <p:spPr>
          <a:xfrm rot="10800000">
            <a:off x="6455856" y="5008426"/>
            <a:ext cx="537653" cy="659545"/>
          </a:xfrm>
          <a:prstGeom prst="bentArrow">
            <a:avLst>
              <a:gd name="adj1" fmla="val 33734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37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{FF8EF486-9934-4427-B989-4EA2DE678469}tf11531919_win32</Template>
  <TotalTime>70</TotalTime>
  <Words>107</Words>
  <Application>Microsoft Office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Rounded MT Bold</vt:lpstr>
      <vt:lpstr>Avenir Next LT Pro</vt:lpstr>
      <vt:lpstr>Avenir Next LT Pro Light</vt:lpstr>
      <vt:lpstr>Calibri</vt:lpstr>
      <vt:lpstr>Californian FB</vt:lpstr>
      <vt:lpstr>Garamond</vt:lpstr>
      <vt:lpstr>montserratregular</vt:lpstr>
      <vt:lpstr>SavonVTI</vt:lpstr>
      <vt:lpstr>PowerPoint Presentation</vt:lpstr>
      <vt:lpstr>An AI/ML based solution for flagging of false information related to the Union Government on online platforms, including social media platforms. Such a system may utilize the authentic information available through official sources such as documents, press releases, etc.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Yadav</dc:creator>
  <cp:lastModifiedBy>Amit Yadav</cp:lastModifiedBy>
  <cp:revision>1</cp:revision>
  <dcterms:created xsi:type="dcterms:W3CDTF">2022-03-17T21:41:39Z</dcterms:created>
  <dcterms:modified xsi:type="dcterms:W3CDTF">2022-03-17T22:52:06Z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0x01010079F111ED35F8CC479449609E8A0923A6</vt:lpwstr>
  </property>
  <property fmtid="{D5CDD505-2E9C-101B-9397-08002B2CF9AE}" name="NXPowerLiteLastOptimized" pid="3">
    <vt:lpwstr>193940</vt:lpwstr>
  </property>
  <property fmtid="{D5CDD505-2E9C-101B-9397-08002B2CF9AE}" name="NXPowerLiteSettings" pid="4">
    <vt:lpwstr>F7000400038000</vt:lpwstr>
  </property>
  <property fmtid="{D5CDD505-2E9C-101B-9397-08002B2CF9AE}" name="NXPowerLiteVersion" pid="5">
    <vt:lpwstr>S9.1.4</vt:lpwstr>
  </property>
</Properties>
</file>