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1" r:id="rId4"/>
  </p:sldMasterIdLst>
  <p:notesMasterIdLst>
    <p:notesMasterId r:id="rId29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87" r:id="rId28"/>
  </p:sldIdLst>
  <p:sldSz cx="9144000" cy="6858000" type="screen4x3"/>
  <p:notesSz cx="6670675" cy="9928225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000" b="1" kern="1200">
        <a:solidFill>
          <a:schemeClr val="bg1"/>
        </a:solidFill>
        <a:latin typeface="Microsoft Sans Serif" panose="020B0604020202020204" pitchFamily="34" charset="0"/>
        <a:ea typeface="+mn-ea"/>
        <a:cs typeface="Noto Sans CJK SC" charset="0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000" b="1" kern="1200">
        <a:solidFill>
          <a:schemeClr val="bg1"/>
        </a:solidFill>
        <a:latin typeface="Microsoft Sans Serif" panose="020B0604020202020204" pitchFamily="34" charset="0"/>
        <a:ea typeface="+mn-ea"/>
        <a:cs typeface="Noto Sans CJK SC" charset="0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000" b="1" kern="1200">
        <a:solidFill>
          <a:schemeClr val="bg1"/>
        </a:solidFill>
        <a:latin typeface="Microsoft Sans Serif" panose="020B0604020202020204" pitchFamily="34" charset="0"/>
        <a:ea typeface="+mn-ea"/>
        <a:cs typeface="Noto Sans CJK SC" charset="0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000" b="1" kern="1200">
        <a:solidFill>
          <a:schemeClr val="bg1"/>
        </a:solidFill>
        <a:latin typeface="Microsoft Sans Serif" panose="020B0604020202020204" pitchFamily="34" charset="0"/>
        <a:ea typeface="+mn-ea"/>
        <a:cs typeface="Noto Sans CJK SC" charset="0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000" b="1" kern="1200">
        <a:solidFill>
          <a:schemeClr val="bg1"/>
        </a:solidFill>
        <a:latin typeface="Microsoft Sans Serif" panose="020B0604020202020204" pitchFamily="34" charset="0"/>
        <a:ea typeface="+mn-ea"/>
        <a:cs typeface="Noto Sans CJK SC" charset="0"/>
      </a:defRPr>
    </a:lvl5pPr>
    <a:lvl6pPr marL="2286000" algn="l" defTabSz="914400" rtl="0" eaLnBrk="1" latinLnBrk="0" hangingPunct="1">
      <a:defRPr sz="1000" b="1" kern="1200">
        <a:solidFill>
          <a:schemeClr val="bg1"/>
        </a:solidFill>
        <a:latin typeface="Microsoft Sans Serif" panose="020B0604020202020204" pitchFamily="34" charset="0"/>
        <a:ea typeface="+mn-ea"/>
        <a:cs typeface="Noto Sans CJK SC" charset="0"/>
      </a:defRPr>
    </a:lvl6pPr>
    <a:lvl7pPr marL="2743200" algn="l" defTabSz="914400" rtl="0" eaLnBrk="1" latinLnBrk="0" hangingPunct="1">
      <a:defRPr sz="1000" b="1" kern="1200">
        <a:solidFill>
          <a:schemeClr val="bg1"/>
        </a:solidFill>
        <a:latin typeface="Microsoft Sans Serif" panose="020B0604020202020204" pitchFamily="34" charset="0"/>
        <a:ea typeface="+mn-ea"/>
        <a:cs typeface="Noto Sans CJK SC" charset="0"/>
      </a:defRPr>
    </a:lvl7pPr>
    <a:lvl8pPr marL="3200400" algn="l" defTabSz="914400" rtl="0" eaLnBrk="1" latinLnBrk="0" hangingPunct="1">
      <a:defRPr sz="1000" b="1" kern="1200">
        <a:solidFill>
          <a:schemeClr val="bg1"/>
        </a:solidFill>
        <a:latin typeface="Microsoft Sans Serif" panose="020B0604020202020204" pitchFamily="34" charset="0"/>
        <a:ea typeface="+mn-ea"/>
        <a:cs typeface="Noto Sans CJK SC" charset="0"/>
      </a:defRPr>
    </a:lvl8pPr>
    <a:lvl9pPr marL="3657600" algn="l" defTabSz="914400" rtl="0" eaLnBrk="1" latinLnBrk="0" hangingPunct="1">
      <a:defRPr sz="1000" b="1" kern="1200">
        <a:solidFill>
          <a:schemeClr val="bg1"/>
        </a:solidFill>
        <a:latin typeface="Microsoft Sans Serif" panose="020B0604020202020204" pitchFamily="34" charset="0"/>
        <a:ea typeface="+mn-ea"/>
        <a:cs typeface="Noto Sans CJK SC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466" y="3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5.wmf"/><Relationship Id="rId2" Type="http://schemas.openxmlformats.org/officeDocument/2006/relationships/image" Target="../media/image404.wmf"/><Relationship Id="rId1" Type="http://schemas.openxmlformats.org/officeDocument/2006/relationships/image" Target="../media/image403.wmf"/><Relationship Id="rId6" Type="http://schemas.openxmlformats.org/officeDocument/2006/relationships/image" Target="../media/image408.wmf"/><Relationship Id="rId5" Type="http://schemas.openxmlformats.org/officeDocument/2006/relationships/image" Target="../media/image407.wmf"/><Relationship Id="rId4" Type="http://schemas.openxmlformats.org/officeDocument/2006/relationships/image" Target="../media/image40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wmf"/><Relationship Id="rId1" Type="http://schemas.openxmlformats.org/officeDocument/2006/relationships/image" Target="../media/image409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7.wmf"/><Relationship Id="rId3" Type="http://schemas.openxmlformats.org/officeDocument/2006/relationships/image" Target="../media/image412.wmf"/><Relationship Id="rId7" Type="http://schemas.openxmlformats.org/officeDocument/2006/relationships/image" Target="../media/image416.wmf"/><Relationship Id="rId2" Type="http://schemas.openxmlformats.org/officeDocument/2006/relationships/image" Target="../media/image405.wmf"/><Relationship Id="rId1" Type="http://schemas.openxmlformats.org/officeDocument/2006/relationships/image" Target="../media/image411.wmf"/><Relationship Id="rId6" Type="http://schemas.openxmlformats.org/officeDocument/2006/relationships/image" Target="../media/image415.wmf"/><Relationship Id="rId5" Type="http://schemas.openxmlformats.org/officeDocument/2006/relationships/image" Target="../media/image414.wmf"/><Relationship Id="rId4" Type="http://schemas.openxmlformats.org/officeDocument/2006/relationships/image" Target="../media/image413.wmf"/><Relationship Id="rId9" Type="http://schemas.openxmlformats.org/officeDocument/2006/relationships/image" Target="../media/image41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0.wmf"/><Relationship Id="rId1" Type="http://schemas.openxmlformats.org/officeDocument/2006/relationships/image" Target="../media/image41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1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5.wmf"/><Relationship Id="rId2" Type="http://schemas.openxmlformats.org/officeDocument/2006/relationships/image" Target="../media/image424.wmf"/><Relationship Id="rId1" Type="http://schemas.openxmlformats.org/officeDocument/2006/relationships/image" Target="../media/image423.wmf"/><Relationship Id="rId4" Type="http://schemas.openxmlformats.org/officeDocument/2006/relationships/image" Target="../media/image4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AutoShape 1">
            <a:extLst>
              <a:ext uri="{FF2B5EF4-FFF2-40B4-BE49-F238E27FC236}">
                <a16:creationId xmlns:a16="http://schemas.microsoft.com/office/drawing/2014/main" id="{79035E14-8733-4141-A948-FAAAB0D84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670675" cy="992822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" name="Text Box 2">
            <a:extLst>
              <a:ext uri="{FF2B5EF4-FFF2-40B4-BE49-F238E27FC236}">
                <a16:creationId xmlns:a16="http://schemas.microsoft.com/office/drawing/2014/main" id="{F0509B9A-43A0-44A4-9016-CCDFB1F204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Text Box 3">
            <a:extLst>
              <a:ext uri="{FF2B5EF4-FFF2-40B4-BE49-F238E27FC236}">
                <a16:creationId xmlns:a16="http://schemas.microsoft.com/office/drawing/2014/main" id="{E5D7E0FA-AAEE-47B5-96D5-2B23564A6B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0" y="0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A9ACE5D9-1214-4957-8B9E-D6F272070FA7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855663" y="746125"/>
            <a:ext cx="4959350" cy="3719513"/>
          </a:xfrm>
          <a:prstGeom prst="rect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745B5933-5E22-4C3B-80A8-375DA3ACB9D8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889000" y="4714875"/>
            <a:ext cx="4889500" cy="446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80" tIns="47520" rIns="94680" bIns="475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DE" altLang="en-DE"/>
          </a:p>
        </p:txBody>
      </p:sp>
      <p:sp>
        <p:nvSpPr>
          <p:cNvPr id="5126" name="Text Box 6">
            <a:extLst>
              <a:ext uri="{FF2B5EF4-FFF2-40B4-BE49-F238E27FC236}">
                <a16:creationId xmlns:a16="http://schemas.microsoft.com/office/drawing/2014/main" id="{3D7686E4-7DCF-440A-9963-C77DC8AE96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3510E6C4-9965-4F49-BF94-FE8EF5F37CE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778250" y="9432925"/>
            <a:ext cx="288925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80" tIns="47520" rIns="94680" bIns="475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FontTx/>
              <a:buNone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1pPr>
          </a:lstStyle>
          <a:p>
            <a:fld id="{D3FA9F77-9D9D-48B8-A428-A61A8C5D6F04}" type="slidenum">
              <a:rPr lang="de-DE" altLang="en-DE"/>
              <a:pPr/>
              <a:t>‹#›</a:t>
            </a:fld>
            <a:endParaRPr lang="de-DE" altLang="en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28E2FA7-D718-40B1-93F5-343C657B517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059CEBE-CA6F-4102-A003-0E1A98C2615C}" type="slidenum">
              <a:rPr lang="de-DE" altLang="en-DE"/>
              <a:pPr/>
              <a:t>1</a:t>
            </a:fld>
            <a:endParaRPr lang="de-DE" altLang="en-DE"/>
          </a:p>
        </p:txBody>
      </p:sp>
      <p:sp>
        <p:nvSpPr>
          <p:cNvPr id="37889" name="Text Box 1">
            <a:extLst>
              <a:ext uri="{FF2B5EF4-FFF2-40B4-BE49-F238E27FC236}">
                <a16:creationId xmlns:a16="http://schemas.microsoft.com/office/drawing/2014/main" id="{AE548A38-3CEF-45D5-BB7C-9C066C2E3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4680" tIns="47520" rIns="94680" bIns="47520" anchor="b"/>
          <a:lstStyle>
            <a:lvl1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6AB3F7E-860C-4FF6-AF60-A0790232CBB2}" type="slidenum">
              <a:rPr lang="de-DE" altLang="en-DE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buClrTx/>
                <a:buFontTx/>
                <a:buNone/>
              </a:pPr>
              <a:t>1</a:t>
            </a:fld>
            <a:endParaRPr lang="de-DE" altLang="en-DE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C99343C4-F216-42EE-9260-ACC9E15DF9F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55663" y="746125"/>
            <a:ext cx="4960937" cy="3721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ADF4338A-179A-43B3-A315-84DEB042468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DE" altLang="en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8B1FBA0-CBF0-4627-B34C-26486A01BEE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31BA847-C5FD-4E60-BD66-F90592D06896}" type="slidenum">
              <a:rPr lang="de-DE" altLang="en-DE"/>
              <a:pPr/>
              <a:t>10</a:t>
            </a:fld>
            <a:endParaRPr lang="de-DE" altLang="en-DE"/>
          </a:p>
        </p:txBody>
      </p:sp>
      <p:sp>
        <p:nvSpPr>
          <p:cNvPr id="47105" name="Text Box 1">
            <a:extLst>
              <a:ext uri="{FF2B5EF4-FFF2-40B4-BE49-F238E27FC236}">
                <a16:creationId xmlns:a16="http://schemas.microsoft.com/office/drawing/2014/main" id="{74FA766E-300C-47D2-B9CA-65C05EBE0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4680" tIns="47520" rIns="94680" bIns="47520" anchor="b"/>
          <a:lstStyle>
            <a:lvl1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54DCFF9-38A8-4925-AF21-58DB13107CFD}" type="slidenum">
              <a:rPr lang="de-DE" altLang="en-DE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buClrTx/>
                <a:buFontTx/>
                <a:buNone/>
              </a:pPr>
              <a:t>10</a:t>
            </a:fld>
            <a:endParaRPr lang="de-DE" altLang="en-DE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826552CE-8D65-4EA7-A31E-67E012269F4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55663" y="746125"/>
            <a:ext cx="4960937" cy="3721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164CA337-5D5C-4B29-AA52-089B39DFB98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DE" altLang="en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23F0307-5D3A-47F1-AAA1-666C241C733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5956681-6CC3-45B6-BD33-E3FA5A5CDD41}" type="slidenum">
              <a:rPr lang="de-DE" altLang="en-DE"/>
              <a:pPr/>
              <a:t>11</a:t>
            </a:fld>
            <a:endParaRPr lang="de-DE" altLang="en-DE"/>
          </a:p>
        </p:txBody>
      </p:sp>
      <p:sp>
        <p:nvSpPr>
          <p:cNvPr id="48129" name="Text Box 1">
            <a:extLst>
              <a:ext uri="{FF2B5EF4-FFF2-40B4-BE49-F238E27FC236}">
                <a16:creationId xmlns:a16="http://schemas.microsoft.com/office/drawing/2014/main" id="{423AEDC5-F62B-4938-909E-FD6A1F4BC2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4680" tIns="47520" rIns="94680" bIns="47520" anchor="b"/>
          <a:lstStyle>
            <a:lvl1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5563762-115D-47F0-97DB-E7075AEAF1B5}" type="slidenum">
              <a:rPr lang="de-DE" altLang="en-DE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buClrTx/>
                <a:buFontTx/>
                <a:buNone/>
              </a:pPr>
              <a:t>11</a:t>
            </a:fld>
            <a:endParaRPr lang="de-DE" altLang="en-DE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760B3A29-C4ED-4888-A09F-B40ECCF363C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55663" y="746125"/>
            <a:ext cx="4960937" cy="3721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0EA26441-1D05-46CD-B854-0FB2AC419F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DE" altLang="en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7332260-089F-4127-BFDD-000EFDCC959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8CF735F-BFC1-4ED5-AED3-E37EDD1EF7EB}" type="slidenum">
              <a:rPr lang="de-DE" altLang="en-DE"/>
              <a:pPr/>
              <a:t>12</a:t>
            </a:fld>
            <a:endParaRPr lang="de-DE" altLang="en-DE"/>
          </a:p>
        </p:txBody>
      </p:sp>
      <p:sp>
        <p:nvSpPr>
          <p:cNvPr id="49153" name="Text Box 1">
            <a:extLst>
              <a:ext uri="{FF2B5EF4-FFF2-40B4-BE49-F238E27FC236}">
                <a16:creationId xmlns:a16="http://schemas.microsoft.com/office/drawing/2014/main" id="{A7E27BD0-0582-47D4-9B6A-13AEBF0295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4680" tIns="47520" rIns="94680" bIns="47520" anchor="b"/>
          <a:lstStyle>
            <a:lvl1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3CE6490-5EAE-43DE-9CB8-DCE774CD8F42}" type="slidenum">
              <a:rPr lang="de-DE" altLang="en-DE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buClrTx/>
                <a:buFontTx/>
                <a:buNone/>
              </a:pPr>
              <a:t>12</a:t>
            </a:fld>
            <a:endParaRPr lang="de-DE" altLang="en-DE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A51C4C0E-A33D-4118-9F7F-22F91C444C5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55663" y="746125"/>
            <a:ext cx="4960937" cy="3721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6ACEA7E4-9D97-4C34-971D-4CD06FD4D45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DE" altLang="en-D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D41EBAD-0AA6-40C6-96BA-1DB9FC31CB6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0613E7A-7028-4E23-82D5-88FE684A7F26}" type="slidenum">
              <a:rPr lang="de-DE" altLang="en-DE"/>
              <a:pPr/>
              <a:t>13</a:t>
            </a:fld>
            <a:endParaRPr lang="de-DE" altLang="en-DE"/>
          </a:p>
        </p:txBody>
      </p:sp>
      <p:sp>
        <p:nvSpPr>
          <p:cNvPr id="50177" name="Text Box 1">
            <a:extLst>
              <a:ext uri="{FF2B5EF4-FFF2-40B4-BE49-F238E27FC236}">
                <a16:creationId xmlns:a16="http://schemas.microsoft.com/office/drawing/2014/main" id="{A9D9BBE6-3250-49B7-A25C-8A9515C355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4680" tIns="47520" rIns="94680" bIns="47520" anchor="b"/>
          <a:lstStyle>
            <a:lvl1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07CFC94-1C0D-4B1E-B6CF-922B33D68C2B}" type="slidenum">
              <a:rPr lang="de-DE" altLang="en-DE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buClrTx/>
                <a:buFontTx/>
                <a:buNone/>
              </a:pPr>
              <a:t>13</a:t>
            </a:fld>
            <a:endParaRPr lang="de-DE" altLang="en-DE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00F69F6A-B51F-45BD-8661-CB53293D700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55663" y="746125"/>
            <a:ext cx="4960937" cy="3721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0A51FE30-3EE8-4E47-A4E3-016F9FC901C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DE" altLang="en-DE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5CD54EC-6CC1-4B19-8243-321C908599C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93E371C-908E-41CF-B5B9-D30B01A987D1}" type="slidenum">
              <a:rPr lang="de-DE" altLang="en-DE"/>
              <a:pPr/>
              <a:t>14</a:t>
            </a:fld>
            <a:endParaRPr lang="de-DE" altLang="en-DE"/>
          </a:p>
        </p:txBody>
      </p:sp>
      <p:sp>
        <p:nvSpPr>
          <p:cNvPr id="51201" name="Text Box 1">
            <a:extLst>
              <a:ext uri="{FF2B5EF4-FFF2-40B4-BE49-F238E27FC236}">
                <a16:creationId xmlns:a16="http://schemas.microsoft.com/office/drawing/2014/main" id="{DD460285-62F3-43EC-AE66-432B6C17AA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4680" tIns="47520" rIns="94680" bIns="47520" anchor="b"/>
          <a:lstStyle>
            <a:lvl1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2FA22B1-432A-4FC3-B72F-0AD06950F622}" type="slidenum">
              <a:rPr lang="de-DE" altLang="en-DE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buClrTx/>
                <a:buFontTx/>
                <a:buNone/>
              </a:pPr>
              <a:t>14</a:t>
            </a:fld>
            <a:endParaRPr lang="de-DE" altLang="en-DE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727659AF-6991-4E8A-B308-029A1B8D35E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55663" y="746125"/>
            <a:ext cx="4960937" cy="3721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A45BB352-FDC3-487C-A107-C6E1C1CF4AE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DE" altLang="en-D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E5F623D-1284-41F9-9D07-4D009301B4B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50F5AB2-F09B-4E54-9F6A-EE4146D99C4A}" type="slidenum">
              <a:rPr lang="de-DE" altLang="en-DE"/>
              <a:pPr/>
              <a:t>15</a:t>
            </a:fld>
            <a:endParaRPr lang="de-DE" altLang="en-DE"/>
          </a:p>
        </p:txBody>
      </p:sp>
      <p:sp>
        <p:nvSpPr>
          <p:cNvPr id="52225" name="Text Box 1">
            <a:extLst>
              <a:ext uri="{FF2B5EF4-FFF2-40B4-BE49-F238E27FC236}">
                <a16:creationId xmlns:a16="http://schemas.microsoft.com/office/drawing/2014/main" id="{1E09B1EC-CB03-4098-9BC8-22E065483F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4680" tIns="47520" rIns="94680" bIns="47520" anchor="b"/>
          <a:lstStyle>
            <a:lvl1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98F69EF-83AC-472B-AFC3-F7EA45C8DD50}" type="slidenum">
              <a:rPr lang="de-DE" altLang="en-DE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buClrTx/>
                <a:buFontTx/>
                <a:buNone/>
              </a:pPr>
              <a:t>15</a:t>
            </a:fld>
            <a:endParaRPr lang="de-DE" altLang="en-DE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B9060CFA-F46B-4069-873D-35DD3A8D457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55663" y="746125"/>
            <a:ext cx="4960937" cy="3721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9458DBA5-F564-40DD-B673-0774B7CBD9C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DE" altLang="en-D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C80E71F-284C-47C5-9FFB-4EF73E917A8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81D0908-6E35-4564-84ED-EDD2D2D8D2C3}" type="slidenum">
              <a:rPr lang="de-DE" altLang="en-DE"/>
              <a:pPr/>
              <a:t>16</a:t>
            </a:fld>
            <a:endParaRPr lang="de-DE" altLang="en-DE"/>
          </a:p>
        </p:txBody>
      </p:sp>
      <p:sp>
        <p:nvSpPr>
          <p:cNvPr id="53249" name="Text Box 1">
            <a:extLst>
              <a:ext uri="{FF2B5EF4-FFF2-40B4-BE49-F238E27FC236}">
                <a16:creationId xmlns:a16="http://schemas.microsoft.com/office/drawing/2014/main" id="{67E53BD2-9181-42BB-92E3-A83B8A120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4680" tIns="47520" rIns="94680" bIns="47520" anchor="b"/>
          <a:lstStyle>
            <a:lvl1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BD16440-DED9-4C41-A8FB-4F979B50A849}" type="slidenum">
              <a:rPr lang="de-DE" altLang="en-DE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buClrTx/>
                <a:buFontTx/>
                <a:buNone/>
              </a:pPr>
              <a:t>16</a:t>
            </a:fld>
            <a:endParaRPr lang="de-DE" altLang="en-DE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5D525904-C3A9-4F95-BA2F-2659D186482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55663" y="746125"/>
            <a:ext cx="4960937" cy="3721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60610453-4EE8-4DB0-8D7E-5846D90F375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DE" altLang="en-D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FF60D7B-5DC5-4E94-849F-9C195364BBB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AF70142-91DF-4935-8A27-27035A3966A4}" type="slidenum">
              <a:rPr lang="de-DE" altLang="en-DE"/>
              <a:pPr/>
              <a:t>17</a:t>
            </a:fld>
            <a:endParaRPr lang="de-DE" altLang="en-DE"/>
          </a:p>
        </p:txBody>
      </p:sp>
      <p:sp>
        <p:nvSpPr>
          <p:cNvPr id="54273" name="Text Box 1">
            <a:extLst>
              <a:ext uri="{FF2B5EF4-FFF2-40B4-BE49-F238E27FC236}">
                <a16:creationId xmlns:a16="http://schemas.microsoft.com/office/drawing/2014/main" id="{49BE599F-B02F-47DA-A1CB-AD5579CF40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4680" tIns="47520" rIns="94680" bIns="47520" anchor="b"/>
          <a:lstStyle>
            <a:lvl1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15ABF1C-A5D5-4E78-A8D1-D382257BF8FD}" type="slidenum">
              <a:rPr lang="de-DE" altLang="en-DE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buClrTx/>
                <a:buFontTx/>
                <a:buNone/>
              </a:pPr>
              <a:t>17</a:t>
            </a:fld>
            <a:endParaRPr lang="de-DE" altLang="en-DE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26ADD95F-E43A-4B3D-AB2C-649452A51B6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55663" y="746125"/>
            <a:ext cx="4960937" cy="3721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9D4FC674-983A-47E0-A006-31D90929C1D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DE" altLang="en-D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CEC6E05-8AF2-41D0-9791-1C7EEC3893B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748785F-BB28-44E8-9ADF-E015D7CF53E4}" type="slidenum">
              <a:rPr lang="de-DE" altLang="en-DE"/>
              <a:pPr/>
              <a:t>18</a:t>
            </a:fld>
            <a:endParaRPr lang="de-DE" altLang="en-DE"/>
          </a:p>
        </p:txBody>
      </p:sp>
      <p:sp>
        <p:nvSpPr>
          <p:cNvPr id="55297" name="Text Box 1">
            <a:extLst>
              <a:ext uri="{FF2B5EF4-FFF2-40B4-BE49-F238E27FC236}">
                <a16:creationId xmlns:a16="http://schemas.microsoft.com/office/drawing/2014/main" id="{480517FE-34A3-4EE9-AF9E-877177A2F4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4680" tIns="47520" rIns="94680" bIns="47520" anchor="b"/>
          <a:lstStyle>
            <a:lvl1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5B5FB5E-D0AE-4DB4-B425-154F17F47F9C}" type="slidenum">
              <a:rPr lang="de-DE" altLang="en-DE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buClrTx/>
                <a:buFontTx/>
                <a:buNone/>
              </a:pPr>
              <a:t>18</a:t>
            </a:fld>
            <a:endParaRPr lang="de-DE" altLang="en-DE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4A5F3F31-6398-4E1A-9B96-DFF4DD71BA2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55663" y="746125"/>
            <a:ext cx="4960937" cy="3721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FC2DD565-D189-4B69-A5C3-EB7AA263495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DE" altLang="en-D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F7A1937-87FE-4728-B403-B58F3109F8F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EEA0FC7-5AC9-4539-9CA6-80A7228D9B0D}" type="slidenum">
              <a:rPr lang="de-DE" altLang="en-DE"/>
              <a:pPr/>
              <a:t>19</a:t>
            </a:fld>
            <a:endParaRPr lang="de-DE" altLang="en-DE"/>
          </a:p>
        </p:txBody>
      </p:sp>
      <p:sp>
        <p:nvSpPr>
          <p:cNvPr id="56321" name="Text Box 1">
            <a:extLst>
              <a:ext uri="{FF2B5EF4-FFF2-40B4-BE49-F238E27FC236}">
                <a16:creationId xmlns:a16="http://schemas.microsoft.com/office/drawing/2014/main" id="{5E35A8B3-5B30-4B88-AC5F-1EB83166C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4680" tIns="47520" rIns="94680" bIns="47520" anchor="b"/>
          <a:lstStyle>
            <a:lvl1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BA23F63-8B76-47E6-8304-F89D4BB8E40A}" type="slidenum">
              <a:rPr lang="de-DE" altLang="en-DE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buClrTx/>
                <a:buFontTx/>
                <a:buNone/>
              </a:pPr>
              <a:t>19</a:t>
            </a:fld>
            <a:endParaRPr lang="de-DE" altLang="en-DE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020729BC-A1CE-4DA1-8C75-EE57DCF74B3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55663" y="746125"/>
            <a:ext cx="4960937" cy="3721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459A64A8-A632-40E6-BE43-A1B6DA4734C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DE" dirty="0"/>
              <a:t>Psi, rho*g = unit weight</a:t>
            </a:r>
            <a:endParaRPr lang="en-DE" altLang="en-DE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1978ED1-7668-4504-A0C0-66311A7547E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54F78CF-4969-4E18-A6EA-1D1CA57769BE}" type="slidenum">
              <a:rPr lang="de-DE" altLang="en-DE"/>
              <a:pPr/>
              <a:t>2</a:t>
            </a:fld>
            <a:endParaRPr lang="de-DE" altLang="en-DE"/>
          </a:p>
        </p:txBody>
      </p:sp>
      <p:sp>
        <p:nvSpPr>
          <p:cNvPr id="38913" name="Text Box 1">
            <a:extLst>
              <a:ext uri="{FF2B5EF4-FFF2-40B4-BE49-F238E27FC236}">
                <a16:creationId xmlns:a16="http://schemas.microsoft.com/office/drawing/2014/main" id="{2E20B7D9-41CE-43C1-B643-1CFC66DDEF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4680" tIns="47520" rIns="94680" bIns="47520" anchor="b"/>
          <a:lstStyle>
            <a:lvl1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95565AD-774A-4FB5-BB1F-6B0E29E04122}" type="slidenum">
              <a:rPr lang="de-DE" altLang="en-DE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buClrTx/>
                <a:buFontTx/>
                <a:buNone/>
              </a:pPr>
              <a:t>2</a:t>
            </a:fld>
            <a:endParaRPr lang="de-DE" altLang="en-DE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EC2E0794-7E23-4FBC-BBE4-7D3352A2664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55663" y="746125"/>
            <a:ext cx="4960937" cy="3721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50A6EB66-AD30-4714-A487-F0C81DA0562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DE" altLang="en-D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A1B1AF8-B2C9-4937-8BDF-2424BFBF497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EF74941-ED77-4A49-8D06-A006D3918194}" type="slidenum">
              <a:rPr lang="de-DE" altLang="en-DE"/>
              <a:pPr/>
              <a:t>20</a:t>
            </a:fld>
            <a:endParaRPr lang="de-DE" altLang="en-DE"/>
          </a:p>
        </p:txBody>
      </p:sp>
      <p:sp>
        <p:nvSpPr>
          <p:cNvPr id="57345" name="Text Box 1">
            <a:extLst>
              <a:ext uri="{FF2B5EF4-FFF2-40B4-BE49-F238E27FC236}">
                <a16:creationId xmlns:a16="http://schemas.microsoft.com/office/drawing/2014/main" id="{AB4C83EA-6052-4089-BE29-97553C83D1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4680" tIns="47520" rIns="94680" bIns="47520" anchor="b"/>
          <a:lstStyle>
            <a:lvl1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68E996B-57C9-4382-B16D-B3634B6244BB}" type="slidenum">
              <a:rPr lang="de-DE" altLang="en-DE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buClrTx/>
                <a:buFontTx/>
                <a:buNone/>
              </a:pPr>
              <a:t>20</a:t>
            </a:fld>
            <a:endParaRPr lang="de-DE" altLang="en-DE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FA9D27B1-BCCE-4364-8BE3-63CBD7A7673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55663" y="746125"/>
            <a:ext cx="4960937" cy="3721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0B9A71B0-4A84-497A-A329-EBBE924C837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DE" altLang="en-D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5003F53-F082-423D-965A-E9C385061C0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401E3B3-68F4-4594-853F-8F7742D701A0}" type="slidenum">
              <a:rPr lang="de-DE" altLang="en-DE"/>
              <a:pPr/>
              <a:t>21</a:t>
            </a:fld>
            <a:endParaRPr lang="de-DE" altLang="en-DE"/>
          </a:p>
        </p:txBody>
      </p:sp>
      <p:sp>
        <p:nvSpPr>
          <p:cNvPr id="58369" name="Text Box 1">
            <a:extLst>
              <a:ext uri="{FF2B5EF4-FFF2-40B4-BE49-F238E27FC236}">
                <a16:creationId xmlns:a16="http://schemas.microsoft.com/office/drawing/2014/main" id="{98F20B63-B5A4-4FBC-B2A0-38AEF68949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4680" tIns="47520" rIns="94680" bIns="47520" anchor="b"/>
          <a:lstStyle>
            <a:lvl1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98CEED0-AE59-4885-833A-9535DDAC4FF6}" type="slidenum">
              <a:rPr lang="de-DE" altLang="en-DE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buClrTx/>
                <a:buFontTx/>
                <a:buNone/>
              </a:pPr>
              <a:t>21</a:t>
            </a:fld>
            <a:endParaRPr lang="de-DE" altLang="en-DE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4B3AC0C1-2F54-45C3-8657-5FA99190F4F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55663" y="746125"/>
            <a:ext cx="4960937" cy="3721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94FF188C-3403-4CDE-A413-BA9C7B097F8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DE" altLang="en-D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7DB6FDB-FE35-4144-B3C5-F080D44465B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1597E91-E6B1-4839-9442-9A60984C7039}" type="slidenum">
              <a:rPr lang="de-DE" altLang="en-DE"/>
              <a:pPr/>
              <a:t>22</a:t>
            </a:fld>
            <a:endParaRPr lang="de-DE" altLang="en-DE"/>
          </a:p>
        </p:txBody>
      </p:sp>
      <p:sp>
        <p:nvSpPr>
          <p:cNvPr id="59393" name="Text Box 1">
            <a:extLst>
              <a:ext uri="{FF2B5EF4-FFF2-40B4-BE49-F238E27FC236}">
                <a16:creationId xmlns:a16="http://schemas.microsoft.com/office/drawing/2014/main" id="{3E803CC3-DC0E-43FA-BC05-40E7939891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4680" tIns="47520" rIns="94680" bIns="47520" anchor="b"/>
          <a:lstStyle>
            <a:lvl1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CC2328C-09A9-48D4-BEF3-1FA30B9D0FA8}" type="slidenum">
              <a:rPr lang="de-DE" altLang="en-DE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buClrTx/>
                <a:buFontTx/>
                <a:buNone/>
              </a:pPr>
              <a:t>22</a:t>
            </a:fld>
            <a:endParaRPr lang="de-DE" altLang="en-DE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DBE5BF11-97AB-4114-92A0-086CDAB5824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55663" y="746125"/>
            <a:ext cx="4960937" cy="3721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C0C9D652-F5FF-4EFA-8550-A09048C45D0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DE" altLang="en-D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7676B24-600D-4A3A-AB58-8D0948D1B51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034DF85-E491-4FBF-BF6B-8DCD56FC752E}" type="slidenum">
              <a:rPr lang="de-DE" altLang="en-DE"/>
              <a:pPr/>
              <a:t>23</a:t>
            </a:fld>
            <a:endParaRPr lang="de-DE" altLang="en-DE"/>
          </a:p>
        </p:txBody>
      </p:sp>
      <p:sp>
        <p:nvSpPr>
          <p:cNvPr id="60417" name="Text Box 1">
            <a:extLst>
              <a:ext uri="{FF2B5EF4-FFF2-40B4-BE49-F238E27FC236}">
                <a16:creationId xmlns:a16="http://schemas.microsoft.com/office/drawing/2014/main" id="{C4424E62-3FFC-454A-BB50-8FE76CB75E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4680" tIns="47520" rIns="94680" bIns="47520" anchor="b"/>
          <a:lstStyle>
            <a:lvl1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A930371-E5BA-4CA6-9D69-3C5FEE66EAA3}" type="slidenum">
              <a:rPr lang="de-DE" altLang="en-DE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buClrTx/>
                <a:buFontTx/>
                <a:buNone/>
              </a:pPr>
              <a:t>23</a:t>
            </a:fld>
            <a:endParaRPr lang="de-DE" altLang="en-DE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AC092488-0AE0-45FE-A0D9-9409F520DB0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55663" y="746125"/>
            <a:ext cx="4960937" cy="3721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29688C5D-93A8-4245-9FA8-F74F8A48DC0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DE" altLang="en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742CB64-0F79-453E-BF66-ADC3B9A2800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48FBC47-963B-4DC8-B295-B15635554D92}" type="slidenum">
              <a:rPr lang="de-DE" altLang="en-DE"/>
              <a:pPr/>
              <a:t>3</a:t>
            </a:fld>
            <a:endParaRPr lang="de-DE" altLang="en-DE"/>
          </a:p>
        </p:txBody>
      </p:sp>
      <p:sp>
        <p:nvSpPr>
          <p:cNvPr id="39937" name="Text Box 1">
            <a:extLst>
              <a:ext uri="{FF2B5EF4-FFF2-40B4-BE49-F238E27FC236}">
                <a16:creationId xmlns:a16="http://schemas.microsoft.com/office/drawing/2014/main" id="{C6CCE39C-8227-4FE3-999A-566BF6DF3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4680" tIns="47520" rIns="94680" bIns="47520" anchor="b"/>
          <a:lstStyle>
            <a:lvl1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15DAF37-3358-4FFC-AE37-2DA756344BB2}" type="slidenum">
              <a:rPr lang="de-DE" altLang="en-DE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buClrTx/>
                <a:buFontTx/>
                <a:buNone/>
              </a:pPr>
              <a:t>3</a:t>
            </a:fld>
            <a:endParaRPr lang="de-DE" altLang="en-DE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832DD338-95D2-4913-85B1-BDC18DA7AD9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55663" y="746125"/>
            <a:ext cx="4960937" cy="3721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DADAAF68-1D72-420D-9985-92B7E92A084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DE" altLang="en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D8FA349-BEA1-48E2-8D04-517C82963F7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A16B884-8904-45DF-95F2-D573509236F1}" type="slidenum">
              <a:rPr lang="de-DE" altLang="en-DE"/>
              <a:pPr/>
              <a:t>4</a:t>
            </a:fld>
            <a:endParaRPr lang="de-DE" altLang="en-DE"/>
          </a:p>
        </p:txBody>
      </p:sp>
      <p:sp>
        <p:nvSpPr>
          <p:cNvPr id="40961" name="Text Box 1">
            <a:extLst>
              <a:ext uri="{FF2B5EF4-FFF2-40B4-BE49-F238E27FC236}">
                <a16:creationId xmlns:a16="http://schemas.microsoft.com/office/drawing/2014/main" id="{64C84C4C-0C83-43D4-BDE1-EB4AB1053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4680" tIns="47520" rIns="94680" bIns="47520" anchor="b"/>
          <a:lstStyle>
            <a:lvl1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FAC529A-6099-4EFD-8CB5-D477655988D9}" type="slidenum">
              <a:rPr lang="de-DE" altLang="en-DE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buClrTx/>
                <a:buFontTx/>
                <a:buNone/>
              </a:pPr>
              <a:t>4</a:t>
            </a:fld>
            <a:endParaRPr lang="de-DE" altLang="en-DE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670D0483-3F93-445A-9F23-E5DDB1A2E90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55663" y="746125"/>
            <a:ext cx="4960937" cy="3721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DAFF9156-6ABC-4B61-86C8-0BC257B62F3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DE" altLang="en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2A50172-9F91-4DB0-ADEF-D73D5DED1AA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8D8F496-D57D-4840-B82F-BDB42956CC2D}" type="slidenum">
              <a:rPr lang="de-DE" altLang="en-DE"/>
              <a:pPr/>
              <a:t>5</a:t>
            </a:fld>
            <a:endParaRPr lang="de-DE" altLang="en-DE"/>
          </a:p>
        </p:txBody>
      </p:sp>
      <p:sp>
        <p:nvSpPr>
          <p:cNvPr id="41985" name="Text Box 1">
            <a:extLst>
              <a:ext uri="{FF2B5EF4-FFF2-40B4-BE49-F238E27FC236}">
                <a16:creationId xmlns:a16="http://schemas.microsoft.com/office/drawing/2014/main" id="{7FF349F9-07DB-425E-BA45-38E288AF39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4680" tIns="47520" rIns="94680" bIns="47520" anchor="b"/>
          <a:lstStyle>
            <a:lvl1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D314F52-85E3-420D-902E-4C9B00EA8C0D}" type="slidenum">
              <a:rPr lang="de-DE" altLang="en-DE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buClrTx/>
                <a:buFontTx/>
                <a:buNone/>
              </a:pPr>
              <a:t>5</a:t>
            </a:fld>
            <a:endParaRPr lang="de-DE" altLang="en-DE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1A6A2355-4C8B-44E5-938B-B88283D0735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55663" y="746125"/>
            <a:ext cx="4960937" cy="3721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3A842589-B7ED-4F1E-B2BC-D663E8CEC4E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DE" altLang="en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FAE7ED9-D443-4EAA-86F3-23306A2CD55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A3B9A88-3BAD-49C7-8630-403635B94FA6}" type="slidenum">
              <a:rPr lang="de-DE" altLang="en-DE"/>
              <a:pPr/>
              <a:t>6</a:t>
            </a:fld>
            <a:endParaRPr lang="de-DE" altLang="en-DE"/>
          </a:p>
        </p:txBody>
      </p:sp>
      <p:sp>
        <p:nvSpPr>
          <p:cNvPr id="43009" name="Text Box 1">
            <a:extLst>
              <a:ext uri="{FF2B5EF4-FFF2-40B4-BE49-F238E27FC236}">
                <a16:creationId xmlns:a16="http://schemas.microsoft.com/office/drawing/2014/main" id="{78294206-86B7-449C-ADFD-E249929D40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4680" tIns="47520" rIns="94680" bIns="47520" anchor="b"/>
          <a:lstStyle>
            <a:lvl1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A1C5A16-07ED-4215-9F87-9AF2E464C4FB}" type="slidenum">
              <a:rPr lang="de-DE" altLang="en-DE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buClrTx/>
                <a:buFontTx/>
                <a:buNone/>
              </a:pPr>
              <a:t>6</a:t>
            </a:fld>
            <a:endParaRPr lang="de-DE" altLang="en-DE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EB77A364-EA42-4299-BCE7-74A7A9C994C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55663" y="746125"/>
            <a:ext cx="4960937" cy="3721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27BDDFCB-1FA9-4BA4-96D5-740CE7D38DC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DE" altLang="en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D762FD3-48EF-433B-A3CA-49231294953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284082D-A4B2-481D-B297-7FBC22F5AF1E}" type="slidenum">
              <a:rPr lang="de-DE" altLang="en-DE"/>
              <a:pPr/>
              <a:t>7</a:t>
            </a:fld>
            <a:endParaRPr lang="de-DE" altLang="en-DE"/>
          </a:p>
        </p:txBody>
      </p:sp>
      <p:sp>
        <p:nvSpPr>
          <p:cNvPr id="44033" name="Text Box 1">
            <a:extLst>
              <a:ext uri="{FF2B5EF4-FFF2-40B4-BE49-F238E27FC236}">
                <a16:creationId xmlns:a16="http://schemas.microsoft.com/office/drawing/2014/main" id="{CAF8EAD5-61D9-4B8F-9702-ED1051F92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4680" tIns="47520" rIns="94680" bIns="47520" anchor="b"/>
          <a:lstStyle>
            <a:lvl1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35F8393-821E-4B88-A5CF-6052A1B3F98B}" type="slidenum">
              <a:rPr lang="de-DE" altLang="en-DE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buClrTx/>
                <a:buFontTx/>
                <a:buNone/>
              </a:pPr>
              <a:t>7</a:t>
            </a:fld>
            <a:endParaRPr lang="de-DE" altLang="en-DE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0300C87E-3F48-4309-8F5C-121EF28FCB4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55663" y="746125"/>
            <a:ext cx="4960937" cy="3721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F9E3E7FE-9586-4DC5-966A-C23B53EB54E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DE" altLang="en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9EA6AE7-426A-48B4-BA0A-4F34451F0A7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700F226-269F-4BDC-8220-E07C22CF3333}" type="slidenum">
              <a:rPr lang="de-DE" altLang="en-DE"/>
              <a:pPr/>
              <a:t>8</a:t>
            </a:fld>
            <a:endParaRPr lang="de-DE" altLang="en-DE"/>
          </a:p>
        </p:txBody>
      </p:sp>
      <p:sp>
        <p:nvSpPr>
          <p:cNvPr id="45057" name="Text Box 1">
            <a:extLst>
              <a:ext uri="{FF2B5EF4-FFF2-40B4-BE49-F238E27FC236}">
                <a16:creationId xmlns:a16="http://schemas.microsoft.com/office/drawing/2014/main" id="{A321D64D-37BA-422B-9951-1D08984D5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4680" tIns="47520" rIns="94680" bIns="47520" anchor="b"/>
          <a:lstStyle>
            <a:lvl1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FC452BC-BDBC-432E-9F0A-CF4D741A63E7}" type="slidenum">
              <a:rPr lang="de-DE" altLang="en-DE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buClrTx/>
                <a:buFontTx/>
                <a:buNone/>
              </a:pPr>
              <a:t>8</a:t>
            </a:fld>
            <a:endParaRPr lang="de-DE" altLang="en-DE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57C9E7DC-7F7F-43D2-A5A7-4614E3AC85A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55663" y="746125"/>
            <a:ext cx="4960937" cy="3721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C1DAA590-A385-481B-8451-365D3401AA2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DE" altLang="en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D97D0E5-2309-4E99-9890-2832DF6E31F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7076B94-F5BD-4C22-B982-FE8A51B91688}" type="slidenum">
              <a:rPr lang="de-DE" altLang="en-DE"/>
              <a:pPr/>
              <a:t>9</a:t>
            </a:fld>
            <a:endParaRPr lang="de-DE" altLang="en-DE"/>
          </a:p>
        </p:txBody>
      </p:sp>
      <p:sp>
        <p:nvSpPr>
          <p:cNvPr id="46081" name="Text Box 1">
            <a:extLst>
              <a:ext uri="{FF2B5EF4-FFF2-40B4-BE49-F238E27FC236}">
                <a16:creationId xmlns:a16="http://schemas.microsoft.com/office/drawing/2014/main" id="{2D0F981A-B6E7-42C7-91EB-235D527878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4680" tIns="47520" rIns="94680" bIns="47520" anchor="b"/>
          <a:lstStyle>
            <a:lvl1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6C239E2-855D-45AA-BF3C-EE4474DFD170}" type="slidenum">
              <a:rPr lang="de-DE" altLang="en-DE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buClrTx/>
                <a:buFontTx/>
                <a:buNone/>
              </a:pPr>
              <a:t>9</a:t>
            </a:fld>
            <a:endParaRPr lang="de-DE" altLang="en-DE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0FDECD91-048E-43C0-939F-5ECB06D64A7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55663" y="746125"/>
            <a:ext cx="4960937" cy="3721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98481B3E-4A1F-4AF6-88AC-5A3EE41F256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DE" altLang="en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14474-440E-4403-AE0A-13532D789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79B08-EB82-4472-92A4-4125CA433E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42359-19EE-49F3-8032-E5551D165504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altLang="en-DE"/>
              <a:t>TU Dresden, 20. 04. 2008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97A3A-2C32-4977-9866-B0876DDA3065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altLang="en-DE"/>
              <a:t>Liedl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322CE-7845-44A9-A3A5-F0B0023439F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EDA2FA3-60D6-4FDF-997A-6A7709A1607C}" type="slidenum">
              <a:rPr lang="de-DE" altLang="en-DE"/>
              <a:pPr/>
              <a:t>‹#›</a:t>
            </a:fld>
            <a:endParaRPr lang="de-DE" altLang="en-DE"/>
          </a:p>
        </p:txBody>
      </p:sp>
    </p:spTree>
    <p:extLst>
      <p:ext uri="{BB962C8B-B14F-4D97-AF65-F5344CB8AC3E}">
        <p14:creationId xmlns:p14="http://schemas.microsoft.com/office/powerpoint/2010/main" val="3069513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F366F0-FD52-4A38-8653-5203DE1B9B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58499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E866B5-F7DE-4C73-A8F3-59816036D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4993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CE6DD-765C-427B-95D5-AE32EA85D9F2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altLang="en-DE"/>
              <a:t>TU Dresden, 20. 04. 2008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58717-93E6-4A8A-BB88-E0E3DC1EC468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altLang="en-DE"/>
              <a:t>Liedl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F5CB9-078C-498D-AC52-196DFCF7582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1CF7A0D-14A3-4AF8-BA2F-759930085545}" type="slidenum">
              <a:rPr lang="de-DE" altLang="en-DE"/>
              <a:pPr/>
              <a:t>‹#›</a:t>
            </a:fld>
            <a:endParaRPr lang="de-DE" altLang="en-DE"/>
          </a:p>
        </p:txBody>
      </p:sp>
    </p:spTree>
    <p:extLst>
      <p:ext uri="{BB962C8B-B14F-4D97-AF65-F5344CB8AC3E}">
        <p14:creationId xmlns:p14="http://schemas.microsoft.com/office/powerpoint/2010/main" val="2390906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8925F-5E9E-4DE5-9C35-A520DFCA2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4E244-B769-4BFF-B2CB-94F8E0E93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04766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E3CD2-9A82-427D-B127-FE5A149F4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854EF-527B-48ED-8728-7A2DE71F39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90600" y="1928813"/>
            <a:ext cx="3656013" cy="4356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BCE929-8262-40BA-BDFB-F8F21C5C7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99013" y="1928813"/>
            <a:ext cx="3657600" cy="4356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205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F8D5E-2D43-489B-95E4-011E48049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7F228-3A6F-400D-9A31-1A748068D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41D740-27C9-4FC9-A3BE-4ABE4CEC1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B92008-4696-4378-82E5-97A563E90A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21430-A32E-4EDB-BE34-DB0AE92AE5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67437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5740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BD59A-CCF1-4914-BFC4-39366CD18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BE5B8A-4A1F-4AB0-A968-A443F3410E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A11190-A4A6-4097-B82E-F2141241D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61996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821CC-1389-49F4-B153-7BE018FE1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BDC961-BF47-4410-8801-64A9E8160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534844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9326F5-E5C3-407E-A5C9-E8189C31A2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1333500"/>
            <a:ext cx="1879600" cy="49514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56C41-0EBE-44FE-99E8-CE1DA4D8CA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90600" y="1333500"/>
            <a:ext cx="5486400" cy="495141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89112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2483B-16C3-457F-A444-BEBBA0EE90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31CF8-2215-4802-8B7B-F1A4D78BD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872917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44F0F-539F-4D77-AC6B-4604B6ECE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774F3-CB67-4C69-A0FC-8399BB363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4101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25009-E2B2-4005-BE07-9C4999E2E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F258C-9CCC-42D4-9F87-F5F22AE69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05D2C-044A-4D5A-AF66-33FA278AF68D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altLang="en-DE"/>
              <a:t>TU Dresden, 20. 04. 2008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57A52-D212-4013-91A4-407B91A6CA16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altLang="en-DE"/>
              <a:t>Liedl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6A8D5-C302-4C2C-A444-D0DA32A84DE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B2B210D-1378-4362-94B0-8A740BD1C1D0}" type="slidenum">
              <a:rPr lang="de-DE" altLang="en-DE"/>
              <a:pPr/>
              <a:t>‹#›</a:t>
            </a:fld>
            <a:endParaRPr lang="de-DE" altLang="en-DE"/>
          </a:p>
        </p:txBody>
      </p:sp>
    </p:spTree>
    <p:extLst>
      <p:ext uri="{BB962C8B-B14F-4D97-AF65-F5344CB8AC3E}">
        <p14:creationId xmlns:p14="http://schemas.microsoft.com/office/powerpoint/2010/main" val="18201423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607C0-31E1-4894-A62B-95D2BFEB9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19072-2CC7-4A93-9AB1-4F9C3C23E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59708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354EF-1874-48F4-B747-09526CA93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E5063-6F15-4FD2-B8C3-DB1DB6A775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90600" y="1928813"/>
            <a:ext cx="3656013" cy="4356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155A5F-8701-4215-8DEA-3C61CFB5FB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99013" y="1928813"/>
            <a:ext cx="3657600" cy="4356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493882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D153D-7219-402C-9755-C8BE598B6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DB7BD7-FDEF-41DD-9D65-CFCFE6E82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9C3E0-D87C-4EC4-85A3-9C18970F3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3F84C1-6A3D-4E53-87BD-79B5B46832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4BFB7E-AC60-491A-9F39-997C3913CD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965568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CFD45-206A-4D64-997D-D6643CB94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436235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19105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68F41-FA46-44B4-9643-856EBEEF9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B571D-B7BB-43B6-8224-7205C0AA9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B67D7B-902A-4C24-B78D-C8CEF0C1F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92567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7CE63-228A-48F1-99DB-B313B4C50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29384-BB01-49CA-9CA8-19B468CDA3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64A7C3-E230-42CD-B35A-78B8950BE5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8481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DB445-9336-49FC-80BF-C02FD699E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E9EC0E-0697-4632-B965-74A507317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557656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CBEB4C-255C-42C6-9897-F519DC9034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1333500"/>
            <a:ext cx="1879600" cy="49514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15E2C0-4A24-45CB-A343-2F4AC270E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90600" y="1333500"/>
            <a:ext cx="5486400" cy="495141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432794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EDE24-9A31-4F83-A7D9-87A30EAC5F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A32A62-E0B3-4615-8823-E2E0955BA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A6D10-9273-434A-8E8C-C7C4B2CCB18D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1547664" y="4869160"/>
            <a:ext cx="2055813" cy="2651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altLang="en-DE"/>
              <a:t>TU Dresden, 20. 04. 2008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C7B59-DB05-4164-A94C-44EFDEA6A121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3124993" y="4725144"/>
            <a:ext cx="2894013" cy="3032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altLang="en-DE"/>
              <a:t>Liedl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3720C-9DD3-4264-B13F-8732DCB5477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181725" y="3192632"/>
            <a:ext cx="1903413" cy="2270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altLang="en-DE"/>
              <a:t>Folie </a:t>
            </a:r>
            <a:fld id="{EDB53A07-0FA2-4D5E-9958-6FFED1F13055}" type="slidenum">
              <a:rPr lang="de-DE" altLang="en-DE"/>
              <a:pPr/>
              <a:t>‹#›</a:t>
            </a:fld>
            <a:r>
              <a:rPr lang="de-DE" altLang="en-DE"/>
              <a:t> von 29</a:t>
            </a:r>
          </a:p>
        </p:txBody>
      </p:sp>
    </p:spTree>
    <p:extLst>
      <p:ext uri="{BB962C8B-B14F-4D97-AF65-F5344CB8AC3E}">
        <p14:creationId xmlns:p14="http://schemas.microsoft.com/office/powerpoint/2010/main" val="2530193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1655-4311-4BCB-AB0A-CE2B94F54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ABBE9-7A62-4117-B976-724C79D63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6B9AF-428B-4A90-8EEA-E5BC688FB258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altLang="en-DE"/>
              <a:t>TU Dresden, 20. 04. 2008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6412B-B486-429F-AEF8-FDCF32190BC4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altLang="en-DE"/>
              <a:t>Liedl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20D2-7B05-4799-8E51-CBA6D21960F1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17C47A9-E0AF-4104-8CD1-37EDF52BAC3E}" type="slidenum">
              <a:rPr lang="de-DE" altLang="en-DE"/>
              <a:pPr/>
              <a:t>‹#›</a:t>
            </a:fld>
            <a:endParaRPr lang="de-DE" altLang="en-DE"/>
          </a:p>
        </p:txBody>
      </p:sp>
    </p:spTree>
    <p:extLst>
      <p:ext uri="{BB962C8B-B14F-4D97-AF65-F5344CB8AC3E}">
        <p14:creationId xmlns:p14="http://schemas.microsoft.com/office/powerpoint/2010/main" val="334306341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76F51-F17F-4E8E-A354-CC2C2E4E9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1B2F2-1BD2-4E6B-B5A3-5B766058F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B1E37-457E-40E2-884D-6BF9741F9CEF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1547664" y="4869160"/>
            <a:ext cx="2055813" cy="2651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altLang="en-DE"/>
              <a:t>TU Dresden, 20. 04. 2008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223ED-432C-48F1-9FA0-98FDFD563B1E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3124993" y="4725144"/>
            <a:ext cx="2894013" cy="3032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altLang="en-DE"/>
              <a:t>Liedl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40274-FFBB-48D3-A703-E2117992B0B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181725" y="3192632"/>
            <a:ext cx="1903413" cy="2270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altLang="en-DE"/>
              <a:t>Folie </a:t>
            </a:r>
            <a:fld id="{8B843290-AF04-4658-B3E2-66228061A2AB}" type="slidenum">
              <a:rPr lang="de-DE" altLang="en-DE"/>
              <a:pPr/>
              <a:t>‹#›</a:t>
            </a:fld>
            <a:r>
              <a:rPr lang="de-DE" altLang="en-DE"/>
              <a:t> von 29</a:t>
            </a:r>
          </a:p>
        </p:txBody>
      </p:sp>
    </p:spTree>
    <p:extLst>
      <p:ext uri="{BB962C8B-B14F-4D97-AF65-F5344CB8AC3E}">
        <p14:creationId xmlns:p14="http://schemas.microsoft.com/office/powerpoint/2010/main" val="344947985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F01AE-3F48-46C8-A4AE-B62E9C369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2BA61-9507-4018-89CA-E82B4CA66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11B1D-3C5D-42BE-9F96-A3B7497931A6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1547664" y="4869160"/>
            <a:ext cx="2055813" cy="2651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altLang="en-DE"/>
              <a:t>TU Dresden, 20. 04. 2008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C551C-CCA7-4C5D-9593-7882C1AE9105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3124993" y="4725144"/>
            <a:ext cx="2894013" cy="3032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altLang="en-DE"/>
              <a:t>Liedl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34776-7B2D-491F-A861-797AF44C165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181725" y="3192632"/>
            <a:ext cx="1903413" cy="2270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altLang="en-DE"/>
              <a:t>Folie </a:t>
            </a:r>
            <a:fld id="{977E1ACA-B37D-45EF-8FA4-431537D8D68B}" type="slidenum">
              <a:rPr lang="de-DE" altLang="en-DE"/>
              <a:pPr/>
              <a:t>‹#›</a:t>
            </a:fld>
            <a:r>
              <a:rPr lang="de-DE" altLang="en-DE"/>
              <a:t> von 29</a:t>
            </a:r>
          </a:p>
        </p:txBody>
      </p:sp>
    </p:spTree>
    <p:extLst>
      <p:ext uri="{BB962C8B-B14F-4D97-AF65-F5344CB8AC3E}">
        <p14:creationId xmlns:p14="http://schemas.microsoft.com/office/powerpoint/2010/main" val="164699403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B632C-273E-4FE3-B0A7-2AAE98BC5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20D2C-8180-42C3-B406-4E13321845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90600" y="1928813"/>
            <a:ext cx="3656013" cy="4356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154032-1F38-4588-A571-1953E05769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99013" y="1928813"/>
            <a:ext cx="3657600" cy="4356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08DEC-4039-40CF-86AA-A45BEFBA2FF4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1547664" y="4869160"/>
            <a:ext cx="2055813" cy="2651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altLang="en-DE"/>
              <a:t>TU Dresden, 20. 04. 2008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9A10CF-8FA4-4FCA-8023-D9D7FE7F2EED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3124993" y="4725144"/>
            <a:ext cx="2894013" cy="3032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altLang="en-DE"/>
              <a:t>Liedl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3B28C8-5E8B-4A1C-8E19-204BDE7E5945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181725" y="3192632"/>
            <a:ext cx="1903413" cy="2270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altLang="en-DE"/>
              <a:t>Folie </a:t>
            </a:r>
            <a:fld id="{E109EA7B-AD98-4471-A38A-E9898751CEC7}" type="slidenum">
              <a:rPr lang="de-DE" altLang="en-DE"/>
              <a:pPr/>
              <a:t>‹#›</a:t>
            </a:fld>
            <a:r>
              <a:rPr lang="de-DE" altLang="en-DE"/>
              <a:t> von 29</a:t>
            </a:r>
          </a:p>
        </p:txBody>
      </p:sp>
    </p:spTree>
    <p:extLst>
      <p:ext uri="{BB962C8B-B14F-4D97-AF65-F5344CB8AC3E}">
        <p14:creationId xmlns:p14="http://schemas.microsoft.com/office/powerpoint/2010/main" val="174453105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6D713-CEAC-491E-B2C2-DB6901796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DD2EF-A034-4091-9EB2-12069D9E8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3C92D8-9AC9-4E5B-8DAF-C4E9E8962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6CF649-A8AF-44DF-B0DF-0AEB81766F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3B285D-AD9A-4EB8-A0C1-22306ABA5B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A6C0D4-6A23-441C-AE7A-4D625BD1FA92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1547664" y="4869160"/>
            <a:ext cx="2055813" cy="2651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altLang="en-DE"/>
              <a:t>TU Dresden, 20. 04. 2008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AEFF49-13EB-4B28-8AB2-F03E15398751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3124993" y="4725144"/>
            <a:ext cx="2894013" cy="3032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altLang="en-DE"/>
              <a:t>Liedl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F334A7-AEC3-46BC-8FD4-FB4AFF7C961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181725" y="3192632"/>
            <a:ext cx="1903413" cy="2270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altLang="en-DE"/>
              <a:t>Folie </a:t>
            </a:r>
            <a:fld id="{32559A6F-B97B-4D5D-8B18-93AF9C63A172}" type="slidenum">
              <a:rPr lang="de-DE" altLang="en-DE"/>
              <a:pPr/>
              <a:t>‹#›</a:t>
            </a:fld>
            <a:r>
              <a:rPr lang="de-DE" altLang="en-DE"/>
              <a:t> von 29</a:t>
            </a:r>
          </a:p>
        </p:txBody>
      </p:sp>
    </p:spTree>
    <p:extLst>
      <p:ext uri="{BB962C8B-B14F-4D97-AF65-F5344CB8AC3E}">
        <p14:creationId xmlns:p14="http://schemas.microsoft.com/office/powerpoint/2010/main" val="317017644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1D4FF-353F-487E-AFE7-3F4DCC845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7A645F-1648-4BD7-824D-03E5ED1FA469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1547664" y="4869160"/>
            <a:ext cx="2055813" cy="2651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altLang="en-DE"/>
              <a:t>TU Dresden, 20. 04. 2008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3541AB-5507-4E40-B4CF-596B74EE543F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3124993" y="4725144"/>
            <a:ext cx="2894013" cy="3032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altLang="en-DE"/>
              <a:t>Liedl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2CD890-064B-48A1-B82C-56E0EA1D6531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181725" y="3192632"/>
            <a:ext cx="1903413" cy="2270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altLang="en-DE"/>
              <a:t>Folie </a:t>
            </a:r>
            <a:fld id="{3A5E0053-9FB6-420B-AF5F-1EDBA03BB9D2}" type="slidenum">
              <a:rPr lang="de-DE" altLang="en-DE"/>
              <a:pPr/>
              <a:t>‹#›</a:t>
            </a:fld>
            <a:r>
              <a:rPr lang="de-DE" altLang="en-DE"/>
              <a:t> von 29</a:t>
            </a:r>
          </a:p>
        </p:txBody>
      </p:sp>
    </p:spTree>
    <p:extLst>
      <p:ext uri="{BB962C8B-B14F-4D97-AF65-F5344CB8AC3E}">
        <p14:creationId xmlns:p14="http://schemas.microsoft.com/office/powerpoint/2010/main" val="9318891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BE3EDE-CBED-499B-A9F6-F0BA66CECFE5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1547664" y="4869160"/>
            <a:ext cx="2055813" cy="2651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altLang="en-DE"/>
              <a:t>TU Dresden, 20. 04. 2008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B49017-AFF2-4960-97E1-B19F47542F07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3124993" y="4725144"/>
            <a:ext cx="2894013" cy="3032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altLang="en-DE"/>
              <a:t>Liedl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40E7BB-94DB-4227-BEF2-96B2695718B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181725" y="3192632"/>
            <a:ext cx="1903413" cy="2270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altLang="en-DE"/>
              <a:t>Folie </a:t>
            </a:r>
            <a:fld id="{934DE5AB-5944-4FFC-9002-35127567FAC9}" type="slidenum">
              <a:rPr lang="de-DE" altLang="en-DE"/>
              <a:pPr/>
              <a:t>‹#›</a:t>
            </a:fld>
            <a:r>
              <a:rPr lang="de-DE" altLang="en-DE"/>
              <a:t> von 29</a:t>
            </a:r>
          </a:p>
        </p:txBody>
      </p:sp>
    </p:spTree>
    <p:extLst>
      <p:ext uri="{BB962C8B-B14F-4D97-AF65-F5344CB8AC3E}">
        <p14:creationId xmlns:p14="http://schemas.microsoft.com/office/powerpoint/2010/main" val="25056183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8E01E-3C8D-4282-870D-73CBC7BD4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F09CC-B422-4141-BBD5-C6BEC64CE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A7541-58DA-4621-A62A-2B0B7C7B44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EDB35-BDE9-4573-9EA2-1DC0D00CE499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1547664" y="4869160"/>
            <a:ext cx="2055813" cy="2651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altLang="en-DE"/>
              <a:t>TU Dresden, 20. 04. 2008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EEFF82-7C24-4225-8032-E3C6FB31E771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3124993" y="4725144"/>
            <a:ext cx="2894013" cy="3032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altLang="en-DE"/>
              <a:t>Liedl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A79B31-AD4D-40F1-BB5A-AC8FD333896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181725" y="3192632"/>
            <a:ext cx="1903413" cy="2270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altLang="en-DE"/>
              <a:t>Folie </a:t>
            </a:r>
            <a:fld id="{0D373B7F-058E-4A5B-BC56-C480B0D96205}" type="slidenum">
              <a:rPr lang="de-DE" altLang="en-DE"/>
              <a:pPr/>
              <a:t>‹#›</a:t>
            </a:fld>
            <a:r>
              <a:rPr lang="de-DE" altLang="en-DE"/>
              <a:t> von 29</a:t>
            </a:r>
          </a:p>
        </p:txBody>
      </p:sp>
    </p:spTree>
    <p:extLst>
      <p:ext uri="{BB962C8B-B14F-4D97-AF65-F5344CB8AC3E}">
        <p14:creationId xmlns:p14="http://schemas.microsoft.com/office/powerpoint/2010/main" val="7986633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500F0-5EE8-410E-8387-15AFE1AF1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A8063B-F6FA-4061-A985-047DFE34B0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EAE0F9-4374-4E05-A5C3-2DAC51CE4E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187DF6-BDEB-482A-9E39-F9E0023BB92D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1547664" y="4869160"/>
            <a:ext cx="2055813" cy="2651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altLang="en-DE"/>
              <a:t>TU Dresden, 20. 04. 2008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C6C912-79DE-4E7D-8F08-D480C356DDAE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3124993" y="4725144"/>
            <a:ext cx="2894013" cy="3032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altLang="en-DE"/>
              <a:t>Liedl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229D92-A181-4F6A-907F-3EC0782F5F5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181725" y="3192632"/>
            <a:ext cx="1903413" cy="2270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altLang="en-DE"/>
              <a:t>Folie </a:t>
            </a:r>
            <a:fld id="{41EBE9CE-9B76-4D80-83F0-DF0984CFBB52}" type="slidenum">
              <a:rPr lang="de-DE" altLang="en-DE"/>
              <a:pPr/>
              <a:t>‹#›</a:t>
            </a:fld>
            <a:r>
              <a:rPr lang="de-DE" altLang="en-DE"/>
              <a:t> von 29</a:t>
            </a:r>
          </a:p>
        </p:txBody>
      </p:sp>
    </p:spTree>
    <p:extLst>
      <p:ext uri="{BB962C8B-B14F-4D97-AF65-F5344CB8AC3E}">
        <p14:creationId xmlns:p14="http://schemas.microsoft.com/office/powerpoint/2010/main" val="239465342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1119C-3BAD-4607-928E-1C750DCCC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CF73B4-3772-4DD7-AE69-C79CC087E9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7D150-D192-4956-BFC2-8FEE58AC7BA3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1547664" y="4869160"/>
            <a:ext cx="2055813" cy="2651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altLang="en-DE"/>
              <a:t>TU Dresden, 20. 04. 2008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7E7AC-DE7C-4695-B182-7C148E11A7A8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3124993" y="4725144"/>
            <a:ext cx="2894013" cy="3032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altLang="en-DE"/>
              <a:t>Liedl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A732D-EED5-4F93-9A27-56AEF224CA8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181725" y="3192632"/>
            <a:ext cx="1903413" cy="2270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altLang="en-DE"/>
              <a:t>Folie </a:t>
            </a:r>
            <a:fld id="{C75D2CBE-36DF-4D28-8740-ED28BD47E07C}" type="slidenum">
              <a:rPr lang="de-DE" altLang="en-DE"/>
              <a:pPr/>
              <a:t>‹#›</a:t>
            </a:fld>
            <a:r>
              <a:rPr lang="de-DE" altLang="en-DE"/>
              <a:t> von 29</a:t>
            </a:r>
          </a:p>
        </p:txBody>
      </p:sp>
    </p:spTree>
    <p:extLst>
      <p:ext uri="{BB962C8B-B14F-4D97-AF65-F5344CB8AC3E}">
        <p14:creationId xmlns:p14="http://schemas.microsoft.com/office/powerpoint/2010/main" val="220510189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8325BF-5A11-4DD1-9809-F497F35817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1333500"/>
            <a:ext cx="1879600" cy="49514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A39360-DD83-44A0-BFA5-105741645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90600" y="1333500"/>
            <a:ext cx="5486400" cy="495141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5D554-C536-497A-BCA3-E576ADF8B934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1547664" y="4869160"/>
            <a:ext cx="2055813" cy="2651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altLang="en-DE"/>
              <a:t>TU Dresden, 20. 04. 2008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73CB7-6903-45A1-81C0-B48203FD9D93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3124993" y="4725144"/>
            <a:ext cx="2894013" cy="3032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altLang="en-DE"/>
              <a:t>Liedl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BD3E3-F70C-4A98-8D5F-4B6FE93ACE25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181725" y="3192632"/>
            <a:ext cx="1903413" cy="2270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altLang="en-DE"/>
              <a:t>Folie </a:t>
            </a:r>
            <a:fld id="{14146F36-4B82-4F38-A075-A18B24420CF5}" type="slidenum">
              <a:rPr lang="de-DE" altLang="en-DE"/>
              <a:pPr/>
              <a:t>‹#›</a:t>
            </a:fld>
            <a:r>
              <a:rPr lang="de-DE" altLang="en-DE"/>
              <a:t> von 29</a:t>
            </a:r>
          </a:p>
        </p:txBody>
      </p:sp>
    </p:spTree>
    <p:extLst>
      <p:ext uri="{BB962C8B-B14F-4D97-AF65-F5344CB8AC3E}">
        <p14:creationId xmlns:p14="http://schemas.microsoft.com/office/powerpoint/2010/main" val="3779756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8364A-D314-4072-926C-077416CB3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8C59D-F8AD-4C23-B311-E30A291B8B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9CF71-4401-41A9-9C08-246D9F72A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15B19-02E5-4ABD-B0BE-8F6457F8EC16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altLang="en-DE"/>
              <a:t>TU Dresden, 20. 04. 2008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F579E-28C1-4F1F-B939-A8411A7F2BE6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altLang="en-DE"/>
              <a:t>Liedl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5DA16-31CB-4D25-BA3C-FD67F2AA32B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FBC9D32-BAE1-4E07-8D31-321714D8EE22}" type="slidenum">
              <a:rPr lang="de-DE" altLang="en-DE"/>
              <a:pPr/>
              <a:t>‹#›</a:t>
            </a:fld>
            <a:endParaRPr lang="de-DE" altLang="en-DE"/>
          </a:p>
        </p:txBody>
      </p:sp>
    </p:spTree>
    <p:extLst>
      <p:ext uri="{BB962C8B-B14F-4D97-AF65-F5344CB8AC3E}">
        <p14:creationId xmlns:p14="http://schemas.microsoft.com/office/powerpoint/2010/main" val="1759187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6DB83-37FA-4850-B6EC-68FCEF322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CBD84-239E-4B8C-8ADA-0A6470E22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229F93-FF77-4C0F-9DD7-F13E66C80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F9A03A-523A-4169-B61E-C28009A6BA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47285C-3184-42BB-9BB9-555B7EDA38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2F1300-A166-4AD4-9529-315EBCCF39F0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altLang="en-DE"/>
              <a:t>TU Dresden, 20. 04. 2008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BC8589-5463-4E94-8693-A566A7A9E4C9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altLang="en-DE"/>
              <a:t>Liedl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C2394C-4238-4B88-8DD1-EC29B9CFDB2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1BE6BE2-9E2C-4673-9412-DF952BAD2752}" type="slidenum">
              <a:rPr lang="de-DE" altLang="en-DE"/>
              <a:pPr/>
              <a:t>‹#›</a:t>
            </a:fld>
            <a:endParaRPr lang="de-DE" altLang="en-DE"/>
          </a:p>
        </p:txBody>
      </p:sp>
    </p:spTree>
    <p:extLst>
      <p:ext uri="{BB962C8B-B14F-4D97-AF65-F5344CB8AC3E}">
        <p14:creationId xmlns:p14="http://schemas.microsoft.com/office/powerpoint/2010/main" val="2635897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3169-8520-4BF6-A1A3-407DC7232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74A301-29DC-4E33-A023-CD666CF4FEDE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altLang="en-DE"/>
              <a:t>TU Dresden, 20. 04. 2008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08F320-5430-4D52-892A-7A33E0B4A2FC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altLang="en-DE"/>
              <a:t>Liedl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A1DB53-EA47-4C14-A927-A0A2EAA8863C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5995C7A-1178-4C9C-B96D-271F8BB66BFA}" type="slidenum">
              <a:rPr lang="de-DE" altLang="en-DE"/>
              <a:pPr/>
              <a:t>‹#›</a:t>
            </a:fld>
            <a:endParaRPr lang="de-DE" altLang="en-DE"/>
          </a:p>
        </p:txBody>
      </p:sp>
    </p:spTree>
    <p:extLst>
      <p:ext uri="{BB962C8B-B14F-4D97-AF65-F5344CB8AC3E}">
        <p14:creationId xmlns:p14="http://schemas.microsoft.com/office/powerpoint/2010/main" val="1793329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38E40-EE04-4C4B-AD33-D2882324B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28143-EF27-4BFA-9837-8A9AFEE8A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1DD173-52AF-469E-970A-7A859BD29E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D13BF1-A694-4828-BC8E-C92A67532FD7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altLang="en-DE"/>
              <a:t>TU Dresden, 20. 04. 2008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581E1-BE32-4389-94E3-43144246C05A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altLang="en-DE"/>
              <a:t>Liedl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5B4D15-6704-4FF7-9D40-3D3C9002EAE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0C2012D-4B52-460D-8401-B8A6D9F7F3C6}" type="slidenum">
              <a:rPr lang="de-DE" altLang="en-DE"/>
              <a:pPr/>
              <a:t>‹#›</a:t>
            </a:fld>
            <a:endParaRPr lang="de-DE" altLang="en-DE"/>
          </a:p>
        </p:txBody>
      </p:sp>
    </p:spTree>
    <p:extLst>
      <p:ext uri="{BB962C8B-B14F-4D97-AF65-F5344CB8AC3E}">
        <p14:creationId xmlns:p14="http://schemas.microsoft.com/office/powerpoint/2010/main" val="1445578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D217E-10A0-4A2D-9E3D-B2DEE984F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77BE65-966E-4B34-80F4-733965CD7D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5CADED-4EE5-4511-8D37-3E98F57D7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ABF60E-9D00-431B-A1BB-015DC31671A8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altLang="en-DE"/>
              <a:t>TU Dresden, 20. 04. 2008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2AB58-318A-4D0B-8A07-FC3BDD2DE0C5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altLang="en-DE"/>
              <a:t>Liedl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B00DBA-D8C4-4218-86A1-E5B1FA10C80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89856D3-FC06-4D75-A4EF-3ADFA5A6A620}" type="slidenum">
              <a:rPr lang="de-DE" altLang="en-DE"/>
              <a:pPr/>
              <a:t>‹#›</a:t>
            </a:fld>
            <a:endParaRPr lang="de-DE" altLang="en-DE"/>
          </a:p>
        </p:txBody>
      </p:sp>
    </p:spTree>
    <p:extLst>
      <p:ext uri="{BB962C8B-B14F-4D97-AF65-F5344CB8AC3E}">
        <p14:creationId xmlns:p14="http://schemas.microsoft.com/office/powerpoint/2010/main" val="2228302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E5D22-E067-4A63-BB12-9B257D69E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189845-2B4D-406E-B761-77CB331799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E7E81-05A6-4DC9-AE4D-6162026A3E86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altLang="en-DE"/>
              <a:t>TU Dresden, 20. 04. 2008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C13DB-5965-4DAA-B511-99C9F534F7B7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altLang="en-DE"/>
              <a:t>Liedl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A371C-3E24-4312-8A12-662D7917E2A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FB4AC35-5E55-45AC-93C5-4C25EF7CD414}" type="slidenum">
              <a:rPr lang="de-DE" altLang="en-DE"/>
              <a:pPr/>
              <a:t>‹#›</a:t>
            </a:fld>
            <a:endParaRPr lang="de-DE" altLang="en-DE"/>
          </a:p>
        </p:txBody>
      </p:sp>
    </p:spTree>
    <p:extLst>
      <p:ext uri="{BB962C8B-B14F-4D97-AF65-F5344CB8AC3E}">
        <p14:creationId xmlns:p14="http://schemas.microsoft.com/office/powerpoint/2010/main" val="2695806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396FA3D6-746C-4A29-8356-1E2D17625B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8013" cy="114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DE"/>
              <a:t>Click to edit the title text format</a:t>
            </a: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54FE5DE1-5AD6-4D39-B4DD-7F24EE6068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DE"/>
              <a:t>Click to edit the outline text format</a:t>
            </a:r>
          </a:p>
          <a:p>
            <a:pPr lvl="1"/>
            <a:r>
              <a:rPr lang="en-GB" altLang="en-DE"/>
              <a:t>Second Outline Level</a:t>
            </a:r>
          </a:p>
          <a:p>
            <a:pPr lvl="2"/>
            <a:r>
              <a:rPr lang="en-GB" altLang="en-DE"/>
              <a:t>Third Outline Level</a:t>
            </a:r>
          </a:p>
          <a:p>
            <a:pPr lvl="3"/>
            <a:r>
              <a:rPr lang="en-GB" altLang="en-DE"/>
              <a:t>Fourth Outline Level</a:t>
            </a:r>
          </a:p>
          <a:p>
            <a:pPr lvl="4"/>
            <a:r>
              <a:rPr lang="en-GB" altLang="en-DE"/>
              <a:t>Fifth Outline Level</a:t>
            </a:r>
          </a:p>
          <a:p>
            <a:pPr lvl="4"/>
            <a:r>
              <a:rPr lang="en-GB" altLang="en-DE"/>
              <a:t>Sixth Outline Level</a:t>
            </a:r>
          </a:p>
          <a:p>
            <a:pPr lvl="4"/>
            <a:r>
              <a:rPr lang="en-GB" altLang="en-DE"/>
              <a:t>Seventh Outline Level</a:t>
            </a: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5EDC38D7-8533-4FF3-B84E-1BDED55D94D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09650" y="6357938"/>
            <a:ext cx="233838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de-DE" altLang="en-DE" b="0" dirty="0">
                <a:solidFill>
                  <a:srgbClr val="898989"/>
                </a:solidFill>
                <a:latin typeface="Verdana" panose="020B0604030504040204" pitchFamily="34" charset="0"/>
              </a:rPr>
              <a:t>TU Dresden, 11.11.2021</a:t>
            </a:r>
          </a:p>
        </p:txBody>
      </p:sp>
      <p:sp>
        <p:nvSpPr>
          <p:cNvPr id="11" name="Text Box 6">
            <a:extLst>
              <a:ext uri="{FF2B5EF4-FFF2-40B4-BE49-F238E27FC236}">
                <a16:creationId xmlns:a16="http://schemas.microsoft.com/office/drawing/2014/main" id="{266136EE-ED39-448A-B412-49C2441A661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86125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de-DE" altLang="en-DE" b="0" dirty="0">
                <a:solidFill>
                  <a:srgbClr val="898989"/>
                </a:solidFill>
                <a:latin typeface="Verdana" panose="020B0604030504040204" pitchFamily="34" charset="0"/>
              </a:rPr>
              <a:t>Yadav, P. K./GW-L5</a:t>
            </a:r>
          </a:p>
        </p:txBody>
      </p:sp>
      <p:sp>
        <p:nvSpPr>
          <p:cNvPr id="12" name="Text Box 7">
            <a:extLst>
              <a:ext uri="{FF2B5EF4-FFF2-40B4-BE49-F238E27FC236}">
                <a16:creationId xmlns:a16="http://schemas.microsoft.com/office/drawing/2014/main" id="{EAB96F6C-CF91-4D93-8307-DF1157A3D08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4365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de-DE" altLang="en-DE" b="0" dirty="0" err="1">
                <a:solidFill>
                  <a:srgbClr val="898989"/>
                </a:solidFill>
                <a:latin typeface="Verdana" panose="020B0604030504040204" pitchFamily="34" charset="0"/>
              </a:rPr>
              <a:t>transparency</a:t>
            </a:r>
            <a:r>
              <a:rPr lang="de-DE" altLang="en-DE" b="0" dirty="0">
                <a:solidFill>
                  <a:srgbClr val="898989"/>
                </a:solidFill>
                <a:latin typeface="Verdana" panose="020B0604030504040204" pitchFamily="34" charset="0"/>
              </a:rPr>
              <a:t> </a:t>
            </a:r>
            <a:fld id="{27E1A863-F670-4883-B393-DB5EAECB235C}" type="slidenum">
              <a:rPr lang="de-DE" altLang="en-DE" b="0">
                <a:solidFill>
                  <a:srgbClr val="898989"/>
                </a:solidFill>
                <a:latin typeface="Verdana" panose="020B0604030504040204" pitchFamily="34" charset="0"/>
              </a:rPr>
              <a:pPr algn="r" eaLnBrk="1" hangingPunct="1">
                <a:buClrTx/>
                <a:buFontTx/>
                <a:buNone/>
              </a:pPr>
              <a:t>‹#›</a:t>
            </a:fld>
            <a:r>
              <a:rPr lang="de-DE" altLang="en-DE" b="0" dirty="0">
                <a:solidFill>
                  <a:srgbClr val="898989"/>
                </a:solidFill>
                <a:latin typeface="Verdana" panose="020B0604030504040204" pitchFamily="34" charset="0"/>
              </a:rPr>
              <a:t> </a:t>
            </a:r>
            <a:r>
              <a:rPr lang="de-DE" altLang="en-DE" b="0" dirty="0" err="1">
                <a:solidFill>
                  <a:srgbClr val="898989"/>
                </a:solidFill>
                <a:latin typeface="Verdana" panose="020B0604030504040204" pitchFamily="34" charset="0"/>
              </a:rPr>
              <a:t>of</a:t>
            </a:r>
            <a:r>
              <a:rPr lang="de-DE" altLang="en-DE" b="0" dirty="0">
                <a:solidFill>
                  <a:srgbClr val="898989"/>
                </a:solidFill>
                <a:latin typeface="Verdana" panose="020B0604030504040204" pitchFamily="34" charset="0"/>
              </a:rPr>
              <a:t> 24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9" r:id="rId7"/>
    <p:sldLayoutId id="2147483660" r:id="rId8"/>
    <p:sldLayoutId id="2147483661" r:id="rId9"/>
    <p:sldLayoutId id="2147483662" r:id="rId10"/>
  </p:sldLayoutIdLst>
  <p:hf sldNum="0"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2pPr>
      <a:lvl3pPr marL="1143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3pPr>
      <a:lvl4pPr marL="1600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4pPr>
      <a:lvl5pPr marL="20574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>
            <a:extLst>
              <a:ext uri="{FF2B5EF4-FFF2-40B4-BE49-F238E27FC236}">
                <a16:creationId xmlns:a16="http://schemas.microsoft.com/office/drawing/2014/main" id="{A1AD24EE-5650-47FB-95E7-8A690DFB00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06475" y="1333500"/>
            <a:ext cx="7502525" cy="37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DE"/>
              <a:t>Click to edit the title text format</a:t>
            </a:r>
          </a:p>
        </p:txBody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F4C4915F-905C-43A1-A948-8892CF1CF9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928813"/>
            <a:ext cx="7466013" cy="435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DE"/>
              <a:t>Click to edit the outline text format</a:t>
            </a:r>
          </a:p>
          <a:p>
            <a:pPr lvl="1"/>
            <a:r>
              <a:rPr lang="en-GB" altLang="en-DE"/>
              <a:t>Second Outline Level</a:t>
            </a:r>
          </a:p>
          <a:p>
            <a:pPr lvl="2"/>
            <a:r>
              <a:rPr lang="en-GB" altLang="en-DE"/>
              <a:t>Third Outline Level</a:t>
            </a:r>
          </a:p>
          <a:p>
            <a:pPr lvl="3"/>
            <a:r>
              <a:rPr lang="en-GB" altLang="en-DE"/>
              <a:t>Fourth Outline Level</a:t>
            </a:r>
          </a:p>
          <a:p>
            <a:pPr lvl="4"/>
            <a:r>
              <a:rPr lang="en-GB" altLang="en-DE"/>
              <a:t>Fifth Outline Level</a:t>
            </a:r>
          </a:p>
          <a:p>
            <a:pPr lvl="4"/>
            <a:r>
              <a:rPr lang="en-GB" altLang="en-DE"/>
              <a:t>Sixth Outline Level</a:t>
            </a:r>
          </a:p>
          <a:p>
            <a:pPr lvl="4"/>
            <a:r>
              <a:rPr lang="en-GB" altLang="en-DE"/>
              <a:t>Seventh Outline Level</a:t>
            </a:r>
          </a:p>
        </p:txBody>
      </p:sp>
      <p:sp>
        <p:nvSpPr>
          <p:cNvPr id="2051" name="Line 3">
            <a:extLst>
              <a:ext uri="{FF2B5EF4-FFF2-40B4-BE49-F238E27FC236}">
                <a16:creationId xmlns:a16="http://schemas.microsoft.com/office/drawing/2014/main" id="{982B159B-D6D0-4F26-9E30-C870EB072C96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123950"/>
            <a:ext cx="9144000" cy="1588"/>
          </a:xfrm>
          <a:prstGeom prst="line">
            <a:avLst/>
          </a:prstGeom>
          <a:noFill/>
          <a:ln w="6480" cap="flat">
            <a:solidFill>
              <a:srgbClr val="96969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" name="Line 4">
            <a:extLst>
              <a:ext uri="{FF2B5EF4-FFF2-40B4-BE49-F238E27FC236}">
                <a16:creationId xmlns:a16="http://schemas.microsoft.com/office/drawing/2014/main" id="{022C9D4A-00D7-4B9A-A92C-D9A1AC2E5AB9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000125"/>
            <a:ext cx="9144000" cy="1588"/>
          </a:xfrm>
          <a:prstGeom prst="line">
            <a:avLst/>
          </a:prstGeom>
          <a:noFill/>
          <a:ln w="6480" cap="flat">
            <a:solidFill>
              <a:srgbClr val="96969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053" name="Picture 5">
            <a:extLst>
              <a:ext uri="{FF2B5EF4-FFF2-40B4-BE49-F238E27FC236}">
                <a16:creationId xmlns:a16="http://schemas.microsoft.com/office/drawing/2014/main" id="{2F8B1507-01E5-4602-A777-14AA41629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438150"/>
            <a:ext cx="1443037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4" name="Rectangle 6">
            <a:extLst>
              <a:ext uri="{FF2B5EF4-FFF2-40B4-BE49-F238E27FC236}">
                <a16:creationId xmlns:a16="http://schemas.microsoft.com/office/drawing/2014/main" id="{97157D21-FCE7-4B19-9FC2-B86BF7C1C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014413"/>
            <a:ext cx="74676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9pPr>
          </a:lstStyle>
          <a:p>
            <a:pPr eaLnBrk="1" hangingPunct="1">
              <a:spcBef>
                <a:spcPts val="563"/>
              </a:spcBef>
              <a:buClrTx/>
              <a:buFontTx/>
              <a:buNone/>
            </a:pPr>
            <a:r>
              <a:rPr lang="de-DE" altLang="en-DE" sz="900" b="0">
                <a:solidFill>
                  <a:srgbClr val="606060"/>
                </a:solidFill>
                <a:latin typeface="DIN-Light" pitchFamily="32" charset="0"/>
              </a:rPr>
              <a:t>FACULTY OF ENVIRONMENTAL SCIENCES, DEPARTMENT HYDROSCIENCES, INSTITUTE FOR GROUNDWATER MANAGEMENT</a:t>
            </a:r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id="{60F978C5-5CE7-4477-A3F0-D4DC334002C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09650" y="6357938"/>
            <a:ext cx="233838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de-DE" altLang="en-DE" b="0" dirty="0">
                <a:solidFill>
                  <a:srgbClr val="898989"/>
                </a:solidFill>
                <a:latin typeface="Verdana" panose="020B0604030504040204" pitchFamily="34" charset="0"/>
              </a:rPr>
              <a:t>TU Dresden, 11.11.2021</a:t>
            </a:r>
          </a:p>
        </p:txBody>
      </p:sp>
      <p:sp>
        <p:nvSpPr>
          <p:cNvPr id="15" name="Text Box 6">
            <a:extLst>
              <a:ext uri="{FF2B5EF4-FFF2-40B4-BE49-F238E27FC236}">
                <a16:creationId xmlns:a16="http://schemas.microsoft.com/office/drawing/2014/main" id="{1AA6DE31-D891-4AC1-8888-AAA03792DCA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86125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de-DE" altLang="en-DE" b="0" dirty="0">
                <a:solidFill>
                  <a:srgbClr val="898989"/>
                </a:solidFill>
                <a:latin typeface="Verdana" panose="020B0604030504040204" pitchFamily="34" charset="0"/>
              </a:rPr>
              <a:t>Yadav, P. K./GW-L5</a:t>
            </a:r>
          </a:p>
        </p:txBody>
      </p:sp>
      <p:sp>
        <p:nvSpPr>
          <p:cNvPr id="16" name="Text Box 7">
            <a:extLst>
              <a:ext uri="{FF2B5EF4-FFF2-40B4-BE49-F238E27FC236}">
                <a16:creationId xmlns:a16="http://schemas.microsoft.com/office/drawing/2014/main" id="{823903B6-DCEA-418E-8029-5AC49A0C77F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4365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de-DE" altLang="en-DE" b="0" dirty="0" err="1">
                <a:solidFill>
                  <a:srgbClr val="898989"/>
                </a:solidFill>
                <a:latin typeface="Verdana" panose="020B0604030504040204" pitchFamily="34" charset="0"/>
              </a:rPr>
              <a:t>transparency</a:t>
            </a:r>
            <a:r>
              <a:rPr lang="de-DE" altLang="en-DE" b="0" dirty="0">
                <a:solidFill>
                  <a:srgbClr val="898989"/>
                </a:solidFill>
                <a:latin typeface="Verdana" panose="020B0604030504040204" pitchFamily="34" charset="0"/>
              </a:rPr>
              <a:t> </a:t>
            </a:r>
            <a:fld id="{27E1A863-F670-4883-B393-DB5EAECB235C}" type="slidenum">
              <a:rPr lang="de-DE" altLang="en-DE" b="0">
                <a:solidFill>
                  <a:srgbClr val="898989"/>
                </a:solidFill>
                <a:latin typeface="Verdana" panose="020B0604030504040204" pitchFamily="34" charset="0"/>
              </a:rPr>
              <a:pPr algn="r" eaLnBrk="1" hangingPunct="1">
                <a:buClrTx/>
                <a:buFontTx/>
                <a:buNone/>
              </a:pPr>
              <a:t>‹#›</a:t>
            </a:fld>
            <a:r>
              <a:rPr lang="de-DE" altLang="en-DE" b="0" dirty="0">
                <a:solidFill>
                  <a:srgbClr val="898989"/>
                </a:solidFill>
                <a:latin typeface="Verdana" panose="020B0604030504040204" pitchFamily="34" charset="0"/>
              </a:rPr>
              <a:t> </a:t>
            </a:r>
            <a:r>
              <a:rPr lang="de-DE" altLang="en-DE" b="0" dirty="0" err="1">
                <a:solidFill>
                  <a:srgbClr val="898989"/>
                </a:solidFill>
                <a:latin typeface="Verdana" panose="020B0604030504040204" pitchFamily="34" charset="0"/>
              </a:rPr>
              <a:t>of</a:t>
            </a:r>
            <a:r>
              <a:rPr lang="de-DE" altLang="en-DE" b="0" dirty="0">
                <a:solidFill>
                  <a:srgbClr val="898989"/>
                </a:solidFill>
                <a:latin typeface="Verdana" panose="020B0604030504040204" pitchFamily="34" charset="0"/>
              </a:rPr>
              <a:t> 24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6" r:id="rId2"/>
    <p:sldLayoutId id="2147483667" r:id="rId3"/>
    <p:sldLayoutId id="2147483669" r:id="rId4"/>
    <p:sldLayoutId id="2147483671" r:id="rId5"/>
    <p:sldLayoutId id="2147483672" r:id="rId6"/>
    <p:sldLayoutId id="2147483673" r:id="rId7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b="1" kern="1200">
          <a:solidFill>
            <a:srgbClr val="0B2A51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b="1">
          <a:solidFill>
            <a:srgbClr val="0B2A51"/>
          </a:solidFill>
          <a:latin typeface="Verdana" panose="020B0604030504040204" pitchFamily="34" charset="0"/>
          <a:cs typeface="Noto Sans CJK SC" charset="0"/>
        </a:defRPr>
      </a:lvl2pPr>
      <a:lvl3pPr marL="1143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b="1">
          <a:solidFill>
            <a:srgbClr val="0B2A51"/>
          </a:solidFill>
          <a:latin typeface="Verdana" panose="020B0604030504040204" pitchFamily="34" charset="0"/>
          <a:cs typeface="Noto Sans CJK SC" charset="0"/>
        </a:defRPr>
      </a:lvl3pPr>
      <a:lvl4pPr marL="1600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b="1">
          <a:solidFill>
            <a:srgbClr val="0B2A51"/>
          </a:solidFill>
          <a:latin typeface="Verdana" panose="020B0604030504040204" pitchFamily="34" charset="0"/>
          <a:cs typeface="Noto Sans CJK SC" charset="0"/>
        </a:defRPr>
      </a:lvl4pPr>
      <a:lvl5pPr marL="20574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b="1">
          <a:solidFill>
            <a:srgbClr val="0B2A51"/>
          </a:solidFill>
          <a:latin typeface="Verdana" panose="020B0604030504040204" pitchFamily="34" charset="0"/>
          <a:cs typeface="Noto Sans CJK SC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b="1">
          <a:solidFill>
            <a:srgbClr val="0B2A51"/>
          </a:solidFill>
          <a:latin typeface="Verdana" panose="020B0604030504040204" pitchFamily="34" charset="0"/>
          <a:cs typeface="Noto Sans CJK SC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b="1">
          <a:solidFill>
            <a:srgbClr val="0B2A51"/>
          </a:solidFill>
          <a:latin typeface="Verdana" panose="020B0604030504040204" pitchFamily="34" charset="0"/>
          <a:cs typeface="Noto Sans CJK SC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b="1">
          <a:solidFill>
            <a:srgbClr val="0B2A51"/>
          </a:solidFill>
          <a:latin typeface="Verdana" panose="020B0604030504040204" pitchFamily="34" charset="0"/>
          <a:cs typeface="Noto Sans CJK SC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b="1">
          <a:solidFill>
            <a:srgbClr val="0B2A51"/>
          </a:solidFill>
          <a:latin typeface="Verdana" panose="020B0604030504040204" pitchFamily="34" charset="0"/>
          <a:cs typeface="Noto Sans CJK SC" charset="0"/>
        </a:defRPr>
      </a:lvl9pPr>
    </p:titleStyle>
    <p:bodyStyle>
      <a:lvl1pPr marL="342900" indent="-34290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 b="1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b="1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b="1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b="1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A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Line 1">
            <a:extLst>
              <a:ext uri="{FF2B5EF4-FFF2-40B4-BE49-F238E27FC236}">
                <a16:creationId xmlns:a16="http://schemas.microsoft.com/office/drawing/2014/main" id="{B74E8285-4615-4D30-8A66-0DAE77B8BDFB}"/>
              </a:ext>
            </a:extLst>
          </p:cNvPr>
          <p:cNvSpPr>
            <a:spLocks noChangeShapeType="1"/>
          </p:cNvSpPr>
          <p:nvPr/>
        </p:nvSpPr>
        <p:spPr bwMode="auto">
          <a:xfrm>
            <a:off x="-12700" y="1168400"/>
            <a:ext cx="9144000" cy="1588"/>
          </a:xfrm>
          <a:prstGeom prst="line">
            <a:avLst/>
          </a:prstGeom>
          <a:noFill/>
          <a:ln w="6480" cap="flat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" name="Line 2">
            <a:extLst>
              <a:ext uri="{FF2B5EF4-FFF2-40B4-BE49-F238E27FC236}">
                <a16:creationId xmlns:a16="http://schemas.microsoft.com/office/drawing/2014/main" id="{24D9441C-94A7-4CFA-937D-AC553F4AEB2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346200"/>
            <a:ext cx="9144000" cy="1588"/>
          </a:xfrm>
          <a:prstGeom prst="line">
            <a:avLst/>
          </a:prstGeom>
          <a:noFill/>
          <a:ln w="6480" cap="flat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075" name="Picture 3">
            <a:extLst>
              <a:ext uri="{FF2B5EF4-FFF2-40B4-BE49-F238E27FC236}">
                <a16:creationId xmlns:a16="http://schemas.microsoft.com/office/drawing/2014/main" id="{48C45EFD-94CC-4D9C-886C-6D5F3E827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438150"/>
            <a:ext cx="19050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6" name="Rectangle 4">
            <a:extLst>
              <a:ext uri="{FF2B5EF4-FFF2-40B4-BE49-F238E27FC236}">
                <a16:creationId xmlns:a16="http://schemas.microsoft.com/office/drawing/2014/main" id="{6D2A5E18-C900-49BE-888C-9329E86BE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200150"/>
            <a:ext cx="74676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9pPr>
          </a:lstStyle>
          <a:p>
            <a:pPr eaLnBrk="1" hangingPunct="1">
              <a:spcBef>
                <a:spcPts val="563"/>
              </a:spcBef>
              <a:buClrTx/>
              <a:buFontTx/>
              <a:buNone/>
            </a:pPr>
            <a:r>
              <a:rPr lang="de-DE" altLang="en-DE" sz="900" b="0">
                <a:solidFill>
                  <a:srgbClr val="FFFFFF"/>
                </a:solidFill>
                <a:latin typeface="DIN-Light" pitchFamily="32" charset="0"/>
              </a:rPr>
              <a:t>FAKULTÄT FÜR FORST-, GEO- UND HYDROWISSENSCHAFTEN, FACHRICHTUNG WASSERWESEN, INSTITUT FÜR GRUNDWASSERWIRTSCHAFT</a:t>
            </a:r>
          </a:p>
        </p:txBody>
      </p:sp>
      <p:sp>
        <p:nvSpPr>
          <p:cNvPr id="3077" name="Text Box 5">
            <a:extLst>
              <a:ext uri="{FF2B5EF4-FFF2-40B4-BE49-F238E27FC236}">
                <a16:creationId xmlns:a16="http://schemas.microsoft.com/office/drawing/2014/main" id="{71063A19-1137-4D43-96F4-37AD920A38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9650" y="6215063"/>
            <a:ext cx="28479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de-DE" altLang="en-DE" sz="1400">
                <a:solidFill>
                  <a:srgbClr val="FFFFFF"/>
                </a:solidFill>
                <a:latin typeface="Verdana" panose="020B0604030504040204" pitchFamily="34" charset="0"/>
              </a:rPr>
              <a:t>TU Dresden, 20.09.20</a:t>
            </a:r>
          </a:p>
        </p:txBody>
      </p:sp>
      <p:sp>
        <p:nvSpPr>
          <p:cNvPr id="3078" name="Text Box 6">
            <a:extLst>
              <a:ext uri="{FF2B5EF4-FFF2-40B4-BE49-F238E27FC236}">
                <a16:creationId xmlns:a16="http://schemas.microsoft.com/office/drawing/2014/main" id="{CC73A0E5-8DC3-4E8F-927C-3874FD4696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8638" y="6207125"/>
            <a:ext cx="28479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de-DE" altLang="en-DE" sz="1400">
                <a:solidFill>
                  <a:srgbClr val="FFFFFF"/>
                </a:solidFill>
                <a:latin typeface="Verdana" panose="020B0604030504040204" pitchFamily="34" charset="0"/>
              </a:rPr>
              <a:t>Prof. Dr. Rudolf Liedl</a:t>
            </a:r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D74C9FF9-D79B-43CA-B987-3E364F6671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06475" y="1333500"/>
            <a:ext cx="7502525" cy="37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DE"/>
              <a:t>Click to edit the title text format</a:t>
            </a:r>
          </a:p>
        </p:txBody>
      </p:sp>
      <p:sp>
        <p:nvSpPr>
          <p:cNvPr id="3080" name="Rectangle 8">
            <a:extLst>
              <a:ext uri="{FF2B5EF4-FFF2-40B4-BE49-F238E27FC236}">
                <a16:creationId xmlns:a16="http://schemas.microsoft.com/office/drawing/2014/main" id="{787185DF-72C7-4574-A281-766B8C8564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928813"/>
            <a:ext cx="7466013" cy="435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DE"/>
              <a:t>Click to edit the outline text format</a:t>
            </a:r>
          </a:p>
          <a:p>
            <a:pPr lvl="1"/>
            <a:r>
              <a:rPr lang="en-GB" altLang="en-DE"/>
              <a:t>Second Outline Level</a:t>
            </a:r>
          </a:p>
          <a:p>
            <a:pPr lvl="2"/>
            <a:r>
              <a:rPr lang="en-GB" altLang="en-DE"/>
              <a:t>Third Outline Level</a:t>
            </a:r>
          </a:p>
          <a:p>
            <a:pPr lvl="3"/>
            <a:r>
              <a:rPr lang="en-GB" altLang="en-DE"/>
              <a:t>Fourth Outline Level</a:t>
            </a:r>
          </a:p>
          <a:p>
            <a:pPr lvl="4"/>
            <a:r>
              <a:rPr lang="en-GB" altLang="en-DE"/>
              <a:t>Fifth Outline Level</a:t>
            </a:r>
          </a:p>
          <a:p>
            <a:pPr lvl="4"/>
            <a:r>
              <a:rPr lang="en-GB" altLang="en-DE"/>
              <a:t>Sixth Outline Level</a:t>
            </a:r>
          </a:p>
          <a:p>
            <a:pPr lvl="4"/>
            <a:r>
              <a:rPr lang="en-GB" altLang="en-DE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b="1" kern="1200">
          <a:solidFill>
            <a:srgbClr val="0B2A51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b="1">
          <a:solidFill>
            <a:srgbClr val="0B2A51"/>
          </a:solidFill>
          <a:latin typeface="Verdana" panose="020B0604030504040204" pitchFamily="34" charset="0"/>
          <a:cs typeface="Noto Sans CJK SC" charset="0"/>
        </a:defRPr>
      </a:lvl2pPr>
      <a:lvl3pPr marL="1143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b="1">
          <a:solidFill>
            <a:srgbClr val="0B2A51"/>
          </a:solidFill>
          <a:latin typeface="Verdana" panose="020B0604030504040204" pitchFamily="34" charset="0"/>
          <a:cs typeface="Noto Sans CJK SC" charset="0"/>
        </a:defRPr>
      </a:lvl3pPr>
      <a:lvl4pPr marL="1600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b="1">
          <a:solidFill>
            <a:srgbClr val="0B2A51"/>
          </a:solidFill>
          <a:latin typeface="Verdana" panose="020B0604030504040204" pitchFamily="34" charset="0"/>
          <a:cs typeface="Noto Sans CJK SC" charset="0"/>
        </a:defRPr>
      </a:lvl4pPr>
      <a:lvl5pPr marL="20574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b="1">
          <a:solidFill>
            <a:srgbClr val="0B2A51"/>
          </a:solidFill>
          <a:latin typeface="Verdana" panose="020B0604030504040204" pitchFamily="34" charset="0"/>
          <a:cs typeface="Noto Sans CJK SC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b="1">
          <a:solidFill>
            <a:srgbClr val="0B2A51"/>
          </a:solidFill>
          <a:latin typeface="Verdana" panose="020B0604030504040204" pitchFamily="34" charset="0"/>
          <a:cs typeface="Noto Sans CJK SC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b="1">
          <a:solidFill>
            <a:srgbClr val="0B2A51"/>
          </a:solidFill>
          <a:latin typeface="Verdana" panose="020B0604030504040204" pitchFamily="34" charset="0"/>
          <a:cs typeface="Noto Sans CJK SC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b="1">
          <a:solidFill>
            <a:srgbClr val="0B2A51"/>
          </a:solidFill>
          <a:latin typeface="Verdana" panose="020B0604030504040204" pitchFamily="34" charset="0"/>
          <a:cs typeface="Noto Sans CJK SC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b="1">
          <a:solidFill>
            <a:srgbClr val="0B2A51"/>
          </a:solidFill>
          <a:latin typeface="Verdana" panose="020B0604030504040204" pitchFamily="34" charset="0"/>
          <a:cs typeface="Noto Sans CJK SC" charset="0"/>
        </a:defRPr>
      </a:lvl9pPr>
    </p:titleStyle>
    <p:bodyStyle>
      <a:lvl1pPr marL="342900" indent="-34290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 b="1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b="1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b="1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b="1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Line 1">
            <a:extLst>
              <a:ext uri="{FF2B5EF4-FFF2-40B4-BE49-F238E27FC236}">
                <a16:creationId xmlns:a16="http://schemas.microsoft.com/office/drawing/2014/main" id="{3896F224-8DA6-4525-ACC3-C8CAE72E5309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123950"/>
            <a:ext cx="9144000" cy="1588"/>
          </a:xfrm>
          <a:prstGeom prst="line">
            <a:avLst/>
          </a:prstGeom>
          <a:noFill/>
          <a:ln w="6480" cap="flat">
            <a:solidFill>
              <a:srgbClr val="96969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" name="Line 2">
            <a:extLst>
              <a:ext uri="{FF2B5EF4-FFF2-40B4-BE49-F238E27FC236}">
                <a16:creationId xmlns:a16="http://schemas.microsoft.com/office/drawing/2014/main" id="{37452E4E-3896-43B0-AD70-F9E8486DC30A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000125"/>
            <a:ext cx="9144000" cy="1588"/>
          </a:xfrm>
          <a:prstGeom prst="line">
            <a:avLst/>
          </a:prstGeom>
          <a:noFill/>
          <a:ln w="6480" cap="flat">
            <a:solidFill>
              <a:srgbClr val="96969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id="{D2A89E8C-33BB-4643-B47C-12D6F76B3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438150"/>
            <a:ext cx="1443037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100" name="Rectangle 4">
            <a:extLst>
              <a:ext uri="{FF2B5EF4-FFF2-40B4-BE49-F238E27FC236}">
                <a16:creationId xmlns:a16="http://schemas.microsoft.com/office/drawing/2014/main" id="{B0365609-A857-43B4-9451-CF34A0A29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014413"/>
            <a:ext cx="74676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9pPr>
          </a:lstStyle>
          <a:p>
            <a:pPr eaLnBrk="1" hangingPunct="1">
              <a:spcBef>
                <a:spcPts val="563"/>
              </a:spcBef>
              <a:buClrTx/>
              <a:buFontTx/>
              <a:buNone/>
            </a:pPr>
            <a:r>
              <a:rPr lang="de-DE" altLang="en-DE" sz="900" b="0">
                <a:solidFill>
                  <a:srgbClr val="606060"/>
                </a:solidFill>
                <a:latin typeface="DIN-Light" pitchFamily="32" charset="0"/>
              </a:rPr>
              <a:t>FACULTY OF ENVIRONMENTAL SCIENCES, DEPARTMENT HYDROSCIENCES, INSTITUTE FOR GROUNDWATER MANAGEMENT</a:t>
            </a:r>
          </a:p>
        </p:txBody>
      </p:sp>
      <p:sp>
        <p:nvSpPr>
          <p:cNvPr id="4101" name="Text Box 5">
            <a:extLst>
              <a:ext uri="{FF2B5EF4-FFF2-40B4-BE49-F238E27FC236}">
                <a16:creationId xmlns:a16="http://schemas.microsoft.com/office/drawing/2014/main" id="{50FEF0E6-762A-4359-8319-3126415567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9650" y="6357938"/>
            <a:ext cx="233838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de-DE" altLang="en-DE" b="0" dirty="0">
                <a:solidFill>
                  <a:srgbClr val="898989"/>
                </a:solidFill>
                <a:latin typeface="Verdana" panose="020B0604030504040204" pitchFamily="34" charset="0"/>
              </a:rPr>
              <a:t>TU Dresden, 11.11.2021</a:t>
            </a:r>
          </a:p>
        </p:txBody>
      </p:sp>
      <p:sp>
        <p:nvSpPr>
          <p:cNvPr id="4102" name="Text Box 6">
            <a:extLst>
              <a:ext uri="{FF2B5EF4-FFF2-40B4-BE49-F238E27FC236}">
                <a16:creationId xmlns:a16="http://schemas.microsoft.com/office/drawing/2014/main" id="{A2F1D8F5-7994-4DAA-8AB1-C8AB8E4555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25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de-DE" altLang="en-DE" b="0" dirty="0">
                <a:solidFill>
                  <a:srgbClr val="898989"/>
                </a:solidFill>
                <a:latin typeface="Verdana" panose="020B0604030504040204" pitchFamily="34" charset="0"/>
              </a:rPr>
              <a:t>Yadav, P. K./GW-L5</a:t>
            </a:r>
          </a:p>
        </p:txBody>
      </p:sp>
      <p:sp>
        <p:nvSpPr>
          <p:cNvPr id="4103" name="Text Box 7">
            <a:extLst>
              <a:ext uri="{FF2B5EF4-FFF2-40B4-BE49-F238E27FC236}">
                <a16:creationId xmlns:a16="http://schemas.microsoft.com/office/drawing/2014/main" id="{F0426672-157A-453D-A570-862F20FF9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365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de-DE" altLang="en-DE" b="0" dirty="0" err="1">
                <a:solidFill>
                  <a:srgbClr val="898989"/>
                </a:solidFill>
                <a:latin typeface="Verdana" panose="020B0604030504040204" pitchFamily="34" charset="0"/>
              </a:rPr>
              <a:t>transparency</a:t>
            </a:r>
            <a:r>
              <a:rPr lang="de-DE" altLang="en-DE" b="0" dirty="0">
                <a:solidFill>
                  <a:srgbClr val="898989"/>
                </a:solidFill>
                <a:latin typeface="Verdana" panose="020B0604030504040204" pitchFamily="34" charset="0"/>
              </a:rPr>
              <a:t> </a:t>
            </a:r>
            <a:fld id="{27E1A863-F670-4883-B393-DB5EAECB235C}" type="slidenum">
              <a:rPr lang="de-DE" altLang="en-DE" b="0">
                <a:solidFill>
                  <a:srgbClr val="898989"/>
                </a:solidFill>
                <a:latin typeface="Verdana" panose="020B0604030504040204" pitchFamily="34" charset="0"/>
              </a:rPr>
              <a:pPr algn="r" eaLnBrk="1" hangingPunct="1">
                <a:buClrTx/>
                <a:buFontTx/>
                <a:buNone/>
              </a:pPr>
              <a:t>‹#›</a:t>
            </a:fld>
            <a:r>
              <a:rPr lang="de-DE" altLang="en-DE" b="0" dirty="0">
                <a:solidFill>
                  <a:srgbClr val="898989"/>
                </a:solidFill>
                <a:latin typeface="Verdana" panose="020B0604030504040204" pitchFamily="34" charset="0"/>
              </a:rPr>
              <a:t> </a:t>
            </a:r>
            <a:r>
              <a:rPr lang="de-DE" altLang="en-DE" b="0" dirty="0" err="1">
                <a:solidFill>
                  <a:srgbClr val="898989"/>
                </a:solidFill>
                <a:latin typeface="Verdana" panose="020B0604030504040204" pitchFamily="34" charset="0"/>
              </a:rPr>
              <a:t>of</a:t>
            </a:r>
            <a:r>
              <a:rPr lang="de-DE" altLang="en-DE" b="0" dirty="0">
                <a:solidFill>
                  <a:srgbClr val="898989"/>
                </a:solidFill>
                <a:latin typeface="Verdana" panose="020B0604030504040204" pitchFamily="34" charset="0"/>
              </a:rPr>
              <a:t> 24</a:t>
            </a:r>
          </a:p>
        </p:txBody>
      </p:sp>
      <p:sp>
        <p:nvSpPr>
          <p:cNvPr id="4104" name="Rectangle 8">
            <a:extLst>
              <a:ext uri="{FF2B5EF4-FFF2-40B4-BE49-F238E27FC236}">
                <a16:creationId xmlns:a16="http://schemas.microsoft.com/office/drawing/2014/main" id="{DD75F0BD-E757-4F1F-AAAA-0CFB646199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06475" y="1333500"/>
            <a:ext cx="7502525" cy="37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DE"/>
              <a:t>Click to edit the title text format</a:t>
            </a:r>
          </a:p>
        </p:txBody>
      </p:sp>
      <p:sp>
        <p:nvSpPr>
          <p:cNvPr id="4105" name="Rectangle 9">
            <a:extLst>
              <a:ext uri="{FF2B5EF4-FFF2-40B4-BE49-F238E27FC236}">
                <a16:creationId xmlns:a16="http://schemas.microsoft.com/office/drawing/2014/main" id="{353E2999-B0AA-44B7-BECB-048EE02477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928813"/>
            <a:ext cx="7466013" cy="435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DE" dirty="0"/>
              <a:t>Click to edit the outline text format</a:t>
            </a:r>
          </a:p>
          <a:p>
            <a:pPr lvl="1"/>
            <a:r>
              <a:rPr lang="en-GB" altLang="en-DE" dirty="0"/>
              <a:t>Second Outline Level</a:t>
            </a:r>
          </a:p>
          <a:p>
            <a:pPr lvl="2"/>
            <a:r>
              <a:rPr lang="en-GB" altLang="en-DE" dirty="0"/>
              <a:t>Third Outline Level</a:t>
            </a:r>
          </a:p>
          <a:p>
            <a:pPr lvl="3"/>
            <a:r>
              <a:rPr lang="en-GB" altLang="en-DE" dirty="0"/>
              <a:t>Fourth Outline Level</a:t>
            </a:r>
          </a:p>
          <a:p>
            <a:pPr lvl="4"/>
            <a:r>
              <a:rPr lang="en-GB" altLang="en-DE" dirty="0"/>
              <a:t>Fifth Outline Level</a:t>
            </a:r>
          </a:p>
          <a:p>
            <a:pPr lvl="4"/>
            <a:r>
              <a:rPr lang="en-GB" altLang="en-DE" dirty="0"/>
              <a:t>Sixth Outline Level</a:t>
            </a:r>
          </a:p>
          <a:p>
            <a:pPr lvl="4"/>
            <a:r>
              <a:rPr lang="en-GB" altLang="en-DE" dirty="0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b="1" kern="1200">
          <a:solidFill>
            <a:srgbClr val="0B2A51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b="1">
          <a:solidFill>
            <a:srgbClr val="0B2A51"/>
          </a:solidFill>
          <a:latin typeface="Verdana" panose="020B0604030504040204" pitchFamily="34" charset="0"/>
          <a:cs typeface="Noto Sans CJK SC" charset="0"/>
        </a:defRPr>
      </a:lvl2pPr>
      <a:lvl3pPr marL="1143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b="1">
          <a:solidFill>
            <a:srgbClr val="0B2A51"/>
          </a:solidFill>
          <a:latin typeface="Verdana" panose="020B0604030504040204" pitchFamily="34" charset="0"/>
          <a:cs typeface="Noto Sans CJK SC" charset="0"/>
        </a:defRPr>
      </a:lvl3pPr>
      <a:lvl4pPr marL="1600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b="1">
          <a:solidFill>
            <a:srgbClr val="0B2A51"/>
          </a:solidFill>
          <a:latin typeface="Verdana" panose="020B0604030504040204" pitchFamily="34" charset="0"/>
          <a:cs typeface="Noto Sans CJK SC" charset="0"/>
        </a:defRPr>
      </a:lvl4pPr>
      <a:lvl5pPr marL="20574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b="1">
          <a:solidFill>
            <a:srgbClr val="0B2A51"/>
          </a:solidFill>
          <a:latin typeface="Verdana" panose="020B0604030504040204" pitchFamily="34" charset="0"/>
          <a:cs typeface="Noto Sans CJK SC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b="1">
          <a:solidFill>
            <a:srgbClr val="0B2A51"/>
          </a:solidFill>
          <a:latin typeface="Verdana" panose="020B0604030504040204" pitchFamily="34" charset="0"/>
          <a:cs typeface="Noto Sans CJK SC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b="1">
          <a:solidFill>
            <a:srgbClr val="0B2A51"/>
          </a:solidFill>
          <a:latin typeface="Verdana" panose="020B0604030504040204" pitchFamily="34" charset="0"/>
          <a:cs typeface="Noto Sans CJK SC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b="1">
          <a:solidFill>
            <a:srgbClr val="0B2A51"/>
          </a:solidFill>
          <a:latin typeface="Verdana" panose="020B0604030504040204" pitchFamily="34" charset="0"/>
          <a:cs typeface="Noto Sans CJK SC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b="1">
          <a:solidFill>
            <a:srgbClr val="0B2A51"/>
          </a:solidFill>
          <a:latin typeface="Verdana" panose="020B0604030504040204" pitchFamily="34" charset="0"/>
          <a:cs typeface="Noto Sans CJK SC" charset="0"/>
        </a:defRPr>
      </a:lvl9pPr>
    </p:titleStyle>
    <p:bodyStyle>
      <a:lvl1pPr marL="342900" indent="-34290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 b="1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b="1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b="1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b="1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410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409.wmf"/><Relationship Id="rId4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414.wmf"/><Relationship Id="rId18" Type="http://schemas.openxmlformats.org/officeDocument/2006/relationships/oleObject" Target="../embeddings/oleObject16.bin"/><Relationship Id="rId3" Type="http://schemas.openxmlformats.org/officeDocument/2006/relationships/notesSlide" Target="../notesSlides/notesSlide12.xml"/><Relationship Id="rId21" Type="http://schemas.openxmlformats.org/officeDocument/2006/relationships/image" Target="../media/image418.wmf"/><Relationship Id="rId7" Type="http://schemas.openxmlformats.org/officeDocument/2006/relationships/image" Target="../media/image405.wmf"/><Relationship Id="rId12" Type="http://schemas.openxmlformats.org/officeDocument/2006/relationships/oleObject" Target="../embeddings/oleObject13.bin"/><Relationship Id="rId17" Type="http://schemas.openxmlformats.org/officeDocument/2006/relationships/image" Target="../media/image416.wmf"/><Relationship Id="rId2" Type="http://schemas.openxmlformats.org/officeDocument/2006/relationships/slideLayout" Target="../slideLayouts/slideLayout14.xml"/><Relationship Id="rId16" Type="http://schemas.openxmlformats.org/officeDocument/2006/relationships/oleObject" Target="../embeddings/oleObject15.bin"/><Relationship Id="rId20" Type="http://schemas.openxmlformats.org/officeDocument/2006/relationships/oleObject" Target="../embeddings/oleObject17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413.wmf"/><Relationship Id="rId5" Type="http://schemas.openxmlformats.org/officeDocument/2006/relationships/image" Target="../media/image411.wmf"/><Relationship Id="rId15" Type="http://schemas.openxmlformats.org/officeDocument/2006/relationships/image" Target="../media/image415.wmf"/><Relationship Id="rId10" Type="http://schemas.openxmlformats.org/officeDocument/2006/relationships/oleObject" Target="../embeddings/oleObject12.bin"/><Relationship Id="rId19" Type="http://schemas.openxmlformats.org/officeDocument/2006/relationships/image" Target="../media/image417.w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412.wmf"/><Relationship Id="rId14" Type="http://schemas.openxmlformats.org/officeDocument/2006/relationships/oleObject" Target="../embeddings/oleObject1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420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419.wmf"/><Relationship Id="rId4" Type="http://schemas.openxmlformats.org/officeDocument/2006/relationships/oleObject" Target="../embeddings/oleObject18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effective_K.xls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421.png"/><Relationship Id="rId4" Type="http://schemas.openxmlformats.org/officeDocument/2006/relationships/oleObject" Target="../embeddings/oleObject20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422.wmf"/><Relationship Id="rId4" Type="http://schemas.openxmlformats.org/officeDocument/2006/relationships/oleObject" Target="../embeddings/oleObject21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4.wmf"/><Relationship Id="rId3" Type="http://schemas.openxmlformats.org/officeDocument/2006/relationships/notesSlide" Target="../notesSlides/notesSlide23.xml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426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23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425.wmf"/><Relationship Id="rId4" Type="http://schemas.openxmlformats.org/officeDocument/2006/relationships/image" Target="../media/image427.png"/><Relationship Id="rId9" Type="http://schemas.openxmlformats.org/officeDocument/2006/relationships/oleObject" Target="../embeddings/oleObject24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8.png"/><Relationship Id="rId2" Type="http://schemas.openxmlformats.org/officeDocument/2006/relationships/hyperlink" Target="https://partici.fi/77693338" TargetMode="Externa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7.png"/><Relationship Id="rId299" Type="http://schemas.openxmlformats.org/officeDocument/2006/relationships/image" Target="../media/image299.png"/><Relationship Id="rId21" Type="http://schemas.openxmlformats.org/officeDocument/2006/relationships/image" Target="../media/image21.png"/><Relationship Id="rId63" Type="http://schemas.openxmlformats.org/officeDocument/2006/relationships/image" Target="../media/image63.png"/><Relationship Id="rId159" Type="http://schemas.openxmlformats.org/officeDocument/2006/relationships/image" Target="../media/image159.png"/><Relationship Id="rId324" Type="http://schemas.openxmlformats.org/officeDocument/2006/relationships/image" Target="../media/image324.png"/><Relationship Id="rId366" Type="http://schemas.openxmlformats.org/officeDocument/2006/relationships/image" Target="../media/image366.png"/><Relationship Id="rId170" Type="http://schemas.openxmlformats.org/officeDocument/2006/relationships/image" Target="../media/image170.png"/><Relationship Id="rId226" Type="http://schemas.openxmlformats.org/officeDocument/2006/relationships/image" Target="../media/image226.png"/><Relationship Id="rId268" Type="http://schemas.openxmlformats.org/officeDocument/2006/relationships/image" Target="../media/image268.png"/><Relationship Id="rId32" Type="http://schemas.openxmlformats.org/officeDocument/2006/relationships/image" Target="../media/image32.png"/><Relationship Id="rId74" Type="http://schemas.openxmlformats.org/officeDocument/2006/relationships/image" Target="../media/image74.png"/><Relationship Id="rId128" Type="http://schemas.openxmlformats.org/officeDocument/2006/relationships/image" Target="../media/image128.png"/><Relationship Id="rId335" Type="http://schemas.openxmlformats.org/officeDocument/2006/relationships/image" Target="../media/image335.png"/><Relationship Id="rId377" Type="http://schemas.openxmlformats.org/officeDocument/2006/relationships/image" Target="../media/image377.png"/><Relationship Id="rId5" Type="http://schemas.openxmlformats.org/officeDocument/2006/relationships/image" Target="../media/image5.png"/><Relationship Id="rId181" Type="http://schemas.openxmlformats.org/officeDocument/2006/relationships/image" Target="../media/image181.png"/><Relationship Id="rId237" Type="http://schemas.openxmlformats.org/officeDocument/2006/relationships/image" Target="../media/image237.png"/><Relationship Id="rId402" Type="http://schemas.openxmlformats.org/officeDocument/2006/relationships/image" Target="../media/image402.png"/><Relationship Id="rId279" Type="http://schemas.openxmlformats.org/officeDocument/2006/relationships/image" Target="../media/image279.png"/><Relationship Id="rId43" Type="http://schemas.openxmlformats.org/officeDocument/2006/relationships/image" Target="../media/image43.png"/><Relationship Id="rId139" Type="http://schemas.openxmlformats.org/officeDocument/2006/relationships/image" Target="../media/image139.png"/><Relationship Id="rId290" Type="http://schemas.openxmlformats.org/officeDocument/2006/relationships/image" Target="../media/image290.png"/><Relationship Id="rId304" Type="http://schemas.openxmlformats.org/officeDocument/2006/relationships/image" Target="../media/image304.png"/><Relationship Id="rId346" Type="http://schemas.openxmlformats.org/officeDocument/2006/relationships/image" Target="../media/image346.png"/><Relationship Id="rId388" Type="http://schemas.openxmlformats.org/officeDocument/2006/relationships/image" Target="../media/image388.png"/><Relationship Id="rId85" Type="http://schemas.openxmlformats.org/officeDocument/2006/relationships/image" Target="../media/image85.png"/><Relationship Id="rId150" Type="http://schemas.openxmlformats.org/officeDocument/2006/relationships/image" Target="../media/image150.png"/><Relationship Id="rId192" Type="http://schemas.openxmlformats.org/officeDocument/2006/relationships/image" Target="../media/image192.png"/><Relationship Id="rId206" Type="http://schemas.openxmlformats.org/officeDocument/2006/relationships/image" Target="../media/image206.png"/><Relationship Id="rId248" Type="http://schemas.openxmlformats.org/officeDocument/2006/relationships/image" Target="../media/image248.png"/><Relationship Id="rId12" Type="http://schemas.openxmlformats.org/officeDocument/2006/relationships/image" Target="../media/image12.png"/><Relationship Id="rId108" Type="http://schemas.openxmlformats.org/officeDocument/2006/relationships/image" Target="../media/image108.png"/><Relationship Id="rId315" Type="http://schemas.openxmlformats.org/officeDocument/2006/relationships/image" Target="../media/image315.png"/><Relationship Id="rId357" Type="http://schemas.openxmlformats.org/officeDocument/2006/relationships/image" Target="../media/image357.png"/><Relationship Id="rId54" Type="http://schemas.openxmlformats.org/officeDocument/2006/relationships/image" Target="../media/image54.png"/><Relationship Id="rId96" Type="http://schemas.openxmlformats.org/officeDocument/2006/relationships/image" Target="../media/image96.png"/><Relationship Id="rId161" Type="http://schemas.openxmlformats.org/officeDocument/2006/relationships/image" Target="../media/image161.png"/><Relationship Id="rId217" Type="http://schemas.openxmlformats.org/officeDocument/2006/relationships/image" Target="../media/image217.png"/><Relationship Id="rId399" Type="http://schemas.openxmlformats.org/officeDocument/2006/relationships/image" Target="../media/image399.png"/><Relationship Id="rId259" Type="http://schemas.openxmlformats.org/officeDocument/2006/relationships/image" Target="../media/image259.png"/><Relationship Id="rId23" Type="http://schemas.openxmlformats.org/officeDocument/2006/relationships/image" Target="../media/image23.png"/><Relationship Id="rId119" Type="http://schemas.openxmlformats.org/officeDocument/2006/relationships/image" Target="../media/image119.png"/><Relationship Id="rId270" Type="http://schemas.openxmlformats.org/officeDocument/2006/relationships/image" Target="../media/image270.png"/><Relationship Id="rId326" Type="http://schemas.openxmlformats.org/officeDocument/2006/relationships/image" Target="../media/image326.png"/><Relationship Id="rId65" Type="http://schemas.openxmlformats.org/officeDocument/2006/relationships/image" Target="../media/image65.png"/><Relationship Id="rId130" Type="http://schemas.openxmlformats.org/officeDocument/2006/relationships/image" Target="../media/image130.png"/><Relationship Id="rId368" Type="http://schemas.openxmlformats.org/officeDocument/2006/relationships/image" Target="../media/image368.png"/><Relationship Id="rId172" Type="http://schemas.openxmlformats.org/officeDocument/2006/relationships/image" Target="../media/image172.png"/><Relationship Id="rId228" Type="http://schemas.openxmlformats.org/officeDocument/2006/relationships/image" Target="../media/image228.png"/><Relationship Id="rId281" Type="http://schemas.openxmlformats.org/officeDocument/2006/relationships/image" Target="../media/image281.png"/><Relationship Id="rId337" Type="http://schemas.openxmlformats.org/officeDocument/2006/relationships/image" Target="../media/image337.png"/><Relationship Id="rId34" Type="http://schemas.openxmlformats.org/officeDocument/2006/relationships/image" Target="../media/image34.png"/><Relationship Id="rId76" Type="http://schemas.openxmlformats.org/officeDocument/2006/relationships/image" Target="../media/image76.png"/><Relationship Id="rId141" Type="http://schemas.openxmlformats.org/officeDocument/2006/relationships/image" Target="../media/image141.png"/><Relationship Id="rId379" Type="http://schemas.openxmlformats.org/officeDocument/2006/relationships/image" Target="../media/image379.png"/><Relationship Id="rId7" Type="http://schemas.openxmlformats.org/officeDocument/2006/relationships/image" Target="../media/image7.png"/><Relationship Id="rId183" Type="http://schemas.openxmlformats.org/officeDocument/2006/relationships/image" Target="../media/image183.png"/><Relationship Id="rId239" Type="http://schemas.openxmlformats.org/officeDocument/2006/relationships/image" Target="../media/image239.png"/><Relationship Id="rId390" Type="http://schemas.openxmlformats.org/officeDocument/2006/relationships/image" Target="../media/image390.png"/><Relationship Id="rId250" Type="http://schemas.openxmlformats.org/officeDocument/2006/relationships/image" Target="../media/image250.png"/><Relationship Id="rId292" Type="http://schemas.openxmlformats.org/officeDocument/2006/relationships/image" Target="../media/image292.png"/><Relationship Id="rId306" Type="http://schemas.openxmlformats.org/officeDocument/2006/relationships/image" Target="../media/image306.png"/><Relationship Id="rId45" Type="http://schemas.openxmlformats.org/officeDocument/2006/relationships/image" Target="../media/image45.png"/><Relationship Id="rId87" Type="http://schemas.openxmlformats.org/officeDocument/2006/relationships/image" Target="../media/image87.png"/><Relationship Id="rId110" Type="http://schemas.openxmlformats.org/officeDocument/2006/relationships/image" Target="../media/image110.png"/><Relationship Id="rId348" Type="http://schemas.openxmlformats.org/officeDocument/2006/relationships/image" Target="../media/image348.png"/><Relationship Id="rId152" Type="http://schemas.openxmlformats.org/officeDocument/2006/relationships/image" Target="../media/image152.png"/><Relationship Id="rId194" Type="http://schemas.openxmlformats.org/officeDocument/2006/relationships/image" Target="../media/image194.png"/><Relationship Id="rId208" Type="http://schemas.openxmlformats.org/officeDocument/2006/relationships/image" Target="../media/image208.png"/><Relationship Id="rId261" Type="http://schemas.openxmlformats.org/officeDocument/2006/relationships/image" Target="../media/image261.png"/><Relationship Id="rId14" Type="http://schemas.openxmlformats.org/officeDocument/2006/relationships/image" Target="../media/image14.png"/><Relationship Id="rId56" Type="http://schemas.openxmlformats.org/officeDocument/2006/relationships/image" Target="../media/image56.png"/><Relationship Id="rId317" Type="http://schemas.openxmlformats.org/officeDocument/2006/relationships/image" Target="../media/image317.png"/><Relationship Id="rId359" Type="http://schemas.openxmlformats.org/officeDocument/2006/relationships/image" Target="../media/image359.png"/><Relationship Id="rId98" Type="http://schemas.openxmlformats.org/officeDocument/2006/relationships/image" Target="../media/image98.png"/><Relationship Id="rId121" Type="http://schemas.openxmlformats.org/officeDocument/2006/relationships/image" Target="../media/image121.png"/><Relationship Id="rId163" Type="http://schemas.openxmlformats.org/officeDocument/2006/relationships/image" Target="../media/image163.png"/><Relationship Id="rId219" Type="http://schemas.openxmlformats.org/officeDocument/2006/relationships/image" Target="../media/image219.png"/><Relationship Id="rId370" Type="http://schemas.openxmlformats.org/officeDocument/2006/relationships/image" Target="../media/image370.png"/><Relationship Id="rId230" Type="http://schemas.openxmlformats.org/officeDocument/2006/relationships/image" Target="../media/image230.png"/><Relationship Id="rId25" Type="http://schemas.openxmlformats.org/officeDocument/2006/relationships/image" Target="../media/image25.png"/><Relationship Id="rId67" Type="http://schemas.openxmlformats.org/officeDocument/2006/relationships/image" Target="../media/image67.png"/><Relationship Id="rId272" Type="http://schemas.openxmlformats.org/officeDocument/2006/relationships/image" Target="../media/image272.png"/><Relationship Id="rId328" Type="http://schemas.openxmlformats.org/officeDocument/2006/relationships/image" Target="../media/image328.png"/><Relationship Id="rId132" Type="http://schemas.openxmlformats.org/officeDocument/2006/relationships/image" Target="../media/image132.png"/><Relationship Id="rId174" Type="http://schemas.openxmlformats.org/officeDocument/2006/relationships/image" Target="../media/image174.png"/><Relationship Id="rId381" Type="http://schemas.openxmlformats.org/officeDocument/2006/relationships/image" Target="../media/image381.png"/><Relationship Id="rId241" Type="http://schemas.openxmlformats.org/officeDocument/2006/relationships/image" Target="../media/image241.png"/><Relationship Id="rId36" Type="http://schemas.openxmlformats.org/officeDocument/2006/relationships/image" Target="../media/image36.png"/><Relationship Id="rId283" Type="http://schemas.openxmlformats.org/officeDocument/2006/relationships/image" Target="../media/image283.png"/><Relationship Id="rId339" Type="http://schemas.openxmlformats.org/officeDocument/2006/relationships/image" Target="../media/image339.png"/><Relationship Id="rId78" Type="http://schemas.openxmlformats.org/officeDocument/2006/relationships/image" Target="../media/image78.png"/><Relationship Id="rId101" Type="http://schemas.openxmlformats.org/officeDocument/2006/relationships/image" Target="../media/image101.png"/><Relationship Id="rId143" Type="http://schemas.openxmlformats.org/officeDocument/2006/relationships/image" Target="../media/image143.png"/><Relationship Id="rId185" Type="http://schemas.openxmlformats.org/officeDocument/2006/relationships/image" Target="../media/image185.png"/><Relationship Id="rId350" Type="http://schemas.openxmlformats.org/officeDocument/2006/relationships/image" Target="../media/image350.png"/><Relationship Id="rId9" Type="http://schemas.openxmlformats.org/officeDocument/2006/relationships/image" Target="../media/image9.png"/><Relationship Id="rId210" Type="http://schemas.openxmlformats.org/officeDocument/2006/relationships/image" Target="../media/image210.png"/><Relationship Id="rId392" Type="http://schemas.openxmlformats.org/officeDocument/2006/relationships/image" Target="../media/image392.png"/><Relationship Id="rId252" Type="http://schemas.openxmlformats.org/officeDocument/2006/relationships/image" Target="../media/image252.png"/><Relationship Id="rId294" Type="http://schemas.openxmlformats.org/officeDocument/2006/relationships/image" Target="../media/image294.png"/><Relationship Id="rId308" Type="http://schemas.openxmlformats.org/officeDocument/2006/relationships/image" Target="../media/image308.png"/><Relationship Id="rId47" Type="http://schemas.openxmlformats.org/officeDocument/2006/relationships/image" Target="../media/image47.png"/><Relationship Id="rId89" Type="http://schemas.openxmlformats.org/officeDocument/2006/relationships/image" Target="../media/image89.png"/><Relationship Id="rId112" Type="http://schemas.openxmlformats.org/officeDocument/2006/relationships/image" Target="../media/image112.png"/><Relationship Id="rId154" Type="http://schemas.openxmlformats.org/officeDocument/2006/relationships/image" Target="../media/image154.png"/><Relationship Id="rId361" Type="http://schemas.openxmlformats.org/officeDocument/2006/relationships/image" Target="../media/image361.png"/><Relationship Id="rId196" Type="http://schemas.openxmlformats.org/officeDocument/2006/relationships/image" Target="../media/image196.png"/><Relationship Id="rId16" Type="http://schemas.openxmlformats.org/officeDocument/2006/relationships/image" Target="../media/image16.png"/><Relationship Id="rId221" Type="http://schemas.openxmlformats.org/officeDocument/2006/relationships/image" Target="../media/image221.png"/><Relationship Id="rId263" Type="http://schemas.openxmlformats.org/officeDocument/2006/relationships/image" Target="../media/image263.png"/><Relationship Id="rId319" Type="http://schemas.openxmlformats.org/officeDocument/2006/relationships/image" Target="../media/image319.png"/><Relationship Id="rId58" Type="http://schemas.openxmlformats.org/officeDocument/2006/relationships/image" Target="../media/image58.png"/><Relationship Id="rId123" Type="http://schemas.openxmlformats.org/officeDocument/2006/relationships/image" Target="../media/image123.png"/><Relationship Id="rId330" Type="http://schemas.openxmlformats.org/officeDocument/2006/relationships/image" Target="../media/image330.png"/><Relationship Id="rId90" Type="http://schemas.openxmlformats.org/officeDocument/2006/relationships/image" Target="../media/image90.png"/><Relationship Id="rId165" Type="http://schemas.openxmlformats.org/officeDocument/2006/relationships/image" Target="../media/image165.png"/><Relationship Id="rId186" Type="http://schemas.openxmlformats.org/officeDocument/2006/relationships/image" Target="../media/image186.png"/><Relationship Id="rId351" Type="http://schemas.openxmlformats.org/officeDocument/2006/relationships/image" Target="../media/image351.png"/><Relationship Id="rId372" Type="http://schemas.openxmlformats.org/officeDocument/2006/relationships/image" Target="../media/image372.png"/><Relationship Id="rId393" Type="http://schemas.openxmlformats.org/officeDocument/2006/relationships/image" Target="../media/image393.png"/><Relationship Id="rId211" Type="http://schemas.openxmlformats.org/officeDocument/2006/relationships/image" Target="../media/image211.png"/><Relationship Id="rId232" Type="http://schemas.openxmlformats.org/officeDocument/2006/relationships/image" Target="../media/image232.png"/><Relationship Id="rId253" Type="http://schemas.openxmlformats.org/officeDocument/2006/relationships/image" Target="../media/image253.png"/><Relationship Id="rId274" Type="http://schemas.openxmlformats.org/officeDocument/2006/relationships/image" Target="../media/image274.png"/><Relationship Id="rId295" Type="http://schemas.openxmlformats.org/officeDocument/2006/relationships/image" Target="../media/image295.png"/><Relationship Id="rId309" Type="http://schemas.openxmlformats.org/officeDocument/2006/relationships/image" Target="../media/image309.png"/><Relationship Id="rId27" Type="http://schemas.openxmlformats.org/officeDocument/2006/relationships/image" Target="../media/image27.png"/><Relationship Id="rId48" Type="http://schemas.openxmlformats.org/officeDocument/2006/relationships/image" Target="../media/image48.png"/><Relationship Id="rId69" Type="http://schemas.openxmlformats.org/officeDocument/2006/relationships/image" Target="../media/image69.png"/><Relationship Id="rId113" Type="http://schemas.openxmlformats.org/officeDocument/2006/relationships/image" Target="../media/image113.png"/><Relationship Id="rId134" Type="http://schemas.openxmlformats.org/officeDocument/2006/relationships/image" Target="../media/image134.png"/><Relationship Id="rId320" Type="http://schemas.openxmlformats.org/officeDocument/2006/relationships/image" Target="../media/image320.png"/><Relationship Id="rId80" Type="http://schemas.openxmlformats.org/officeDocument/2006/relationships/image" Target="../media/image80.png"/><Relationship Id="rId155" Type="http://schemas.openxmlformats.org/officeDocument/2006/relationships/image" Target="../media/image155.png"/><Relationship Id="rId176" Type="http://schemas.openxmlformats.org/officeDocument/2006/relationships/image" Target="../media/image176.png"/><Relationship Id="rId197" Type="http://schemas.openxmlformats.org/officeDocument/2006/relationships/image" Target="../media/image197.png"/><Relationship Id="rId341" Type="http://schemas.openxmlformats.org/officeDocument/2006/relationships/image" Target="../media/image341.png"/><Relationship Id="rId362" Type="http://schemas.openxmlformats.org/officeDocument/2006/relationships/image" Target="../media/image362.png"/><Relationship Id="rId383" Type="http://schemas.openxmlformats.org/officeDocument/2006/relationships/image" Target="../media/image383.png"/><Relationship Id="rId201" Type="http://schemas.openxmlformats.org/officeDocument/2006/relationships/image" Target="../media/image201.png"/><Relationship Id="rId222" Type="http://schemas.openxmlformats.org/officeDocument/2006/relationships/image" Target="../media/image222.png"/><Relationship Id="rId243" Type="http://schemas.openxmlformats.org/officeDocument/2006/relationships/image" Target="../media/image243.png"/><Relationship Id="rId264" Type="http://schemas.openxmlformats.org/officeDocument/2006/relationships/image" Target="../media/image264.png"/><Relationship Id="rId285" Type="http://schemas.openxmlformats.org/officeDocument/2006/relationships/image" Target="../media/image285.png"/><Relationship Id="rId17" Type="http://schemas.openxmlformats.org/officeDocument/2006/relationships/image" Target="../media/image17.png"/><Relationship Id="rId38" Type="http://schemas.openxmlformats.org/officeDocument/2006/relationships/image" Target="../media/image38.png"/><Relationship Id="rId59" Type="http://schemas.openxmlformats.org/officeDocument/2006/relationships/image" Target="../media/image59.png"/><Relationship Id="rId103" Type="http://schemas.openxmlformats.org/officeDocument/2006/relationships/image" Target="../media/image103.png"/><Relationship Id="rId124" Type="http://schemas.openxmlformats.org/officeDocument/2006/relationships/image" Target="../media/image124.png"/><Relationship Id="rId310" Type="http://schemas.openxmlformats.org/officeDocument/2006/relationships/image" Target="../media/image310.png"/><Relationship Id="rId70" Type="http://schemas.openxmlformats.org/officeDocument/2006/relationships/image" Target="../media/image70.png"/><Relationship Id="rId91" Type="http://schemas.openxmlformats.org/officeDocument/2006/relationships/image" Target="../media/image91.png"/><Relationship Id="rId145" Type="http://schemas.openxmlformats.org/officeDocument/2006/relationships/image" Target="../media/image145.png"/><Relationship Id="rId166" Type="http://schemas.openxmlformats.org/officeDocument/2006/relationships/image" Target="../media/image166.png"/><Relationship Id="rId187" Type="http://schemas.openxmlformats.org/officeDocument/2006/relationships/image" Target="../media/image187.png"/><Relationship Id="rId331" Type="http://schemas.openxmlformats.org/officeDocument/2006/relationships/image" Target="../media/image331.png"/><Relationship Id="rId352" Type="http://schemas.openxmlformats.org/officeDocument/2006/relationships/image" Target="../media/image352.png"/><Relationship Id="rId373" Type="http://schemas.openxmlformats.org/officeDocument/2006/relationships/image" Target="../media/image373.png"/><Relationship Id="rId394" Type="http://schemas.openxmlformats.org/officeDocument/2006/relationships/image" Target="../media/image394.png"/><Relationship Id="rId1" Type="http://schemas.openxmlformats.org/officeDocument/2006/relationships/slideLayout" Target="../slideLayouts/slideLayout14.xml"/><Relationship Id="rId212" Type="http://schemas.openxmlformats.org/officeDocument/2006/relationships/image" Target="../media/image212.png"/><Relationship Id="rId233" Type="http://schemas.openxmlformats.org/officeDocument/2006/relationships/image" Target="../media/image233.png"/><Relationship Id="rId254" Type="http://schemas.openxmlformats.org/officeDocument/2006/relationships/image" Target="../media/image254.png"/><Relationship Id="rId28" Type="http://schemas.openxmlformats.org/officeDocument/2006/relationships/image" Target="../media/image28.png"/><Relationship Id="rId49" Type="http://schemas.openxmlformats.org/officeDocument/2006/relationships/image" Target="../media/image49.png"/><Relationship Id="rId114" Type="http://schemas.openxmlformats.org/officeDocument/2006/relationships/image" Target="../media/image114.png"/><Relationship Id="rId275" Type="http://schemas.openxmlformats.org/officeDocument/2006/relationships/image" Target="../media/image275.png"/><Relationship Id="rId296" Type="http://schemas.openxmlformats.org/officeDocument/2006/relationships/image" Target="../media/image296.png"/><Relationship Id="rId300" Type="http://schemas.openxmlformats.org/officeDocument/2006/relationships/image" Target="../media/image300.png"/><Relationship Id="rId60" Type="http://schemas.openxmlformats.org/officeDocument/2006/relationships/image" Target="../media/image60.png"/><Relationship Id="rId81" Type="http://schemas.openxmlformats.org/officeDocument/2006/relationships/image" Target="../media/image81.png"/><Relationship Id="rId135" Type="http://schemas.openxmlformats.org/officeDocument/2006/relationships/image" Target="../media/image135.png"/><Relationship Id="rId156" Type="http://schemas.openxmlformats.org/officeDocument/2006/relationships/image" Target="../media/image156.png"/><Relationship Id="rId177" Type="http://schemas.openxmlformats.org/officeDocument/2006/relationships/image" Target="../media/image177.png"/><Relationship Id="rId198" Type="http://schemas.openxmlformats.org/officeDocument/2006/relationships/image" Target="../media/image198.png"/><Relationship Id="rId321" Type="http://schemas.openxmlformats.org/officeDocument/2006/relationships/image" Target="../media/image321.png"/><Relationship Id="rId342" Type="http://schemas.openxmlformats.org/officeDocument/2006/relationships/image" Target="../media/image342.png"/><Relationship Id="rId363" Type="http://schemas.openxmlformats.org/officeDocument/2006/relationships/image" Target="../media/image363.png"/><Relationship Id="rId384" Type="http://schemas.openxmlformats.org/officeDocument/2006/relationships/image" Target="../media/image384.png"/><Relationship Id="rId202" Type="http://schemas.openxmlformats.org/officeDocument/2006/relationships/image" Target="../media/image202.png"/><Relationship Id="rId223" Type="http://schemas.openxmlformats.org/officeDocument/2006/relationships/image" Target="../media/image223.png"/><Relationship Id="rId244" Type="http://schemas.openxmlformats.org/officeDocument/2006/relationships/image" Target="../media/image244.png"/><Relationship Id="rId18" Type="http://schemas.openxmlformats.org/officeDocument/2006/relationships/image" Target="../media/image18.png"/><Relationship Id="rId39" Type="http://schemas.openxmlformats.org/officeDocument/2006/relationships/image" Target="../media/image39.png"/><Relationship Id="rId265" Type="http://schemas.openxmlformats.org/officeDocument/2006/relationships/image" Target="../media/image265.png"/><Relationship Id="rId286" Type="http://schemas.openxmlformats.org/officeDocument/2006/relationships/image" Target="../media/image286.png"/><Relationship Id="rId50" Type="http://schemas.openxmlformats.org/officeDocument/2006/relationships/image" Target="../media/image50.png"/><Relationship Id="rId104" Type="http://schemas.openxmlformats.org/officeDocument/2006/relationships/image" Target="../media/image104.png"/><Relationship Id="rId125" Type="http://schemas.openxmlformats.org/officeDocument/2006/relationships/image" Target="../media/image125.png"/><Relationship Id="rId146" Type="http://schemas.openxmlformats.org/officeDocument/2006/relationships/image" Target="../media/image146.png"/><Relationship Id="rId167" Type="http://schemas.openxmlformats.org/officeDocument/2006/relationships/image" Target="../media/image167.png"/><Relationship Id="rId188" Type="http://schemas.openxmlformats.org/officeDocument/2006/relationships/image" Target="../media/image188.png"/><Relationship Id="rId311" Type="http://schemas.openxmlformats.org/officeDocument/2006/relationships/image" Target="../media/image311.png"/><Relationship Id="rId332" Type="http://schemas.openxmlformats.org/officeDocument/2006/relationships/image" Target="../media/image332.png"/><Relationship Id="rId353" Type="http://schemas.openxmlformats.org/officeDocument/2006/relationships/image" Target="../media/image353.png"/><Relationship Id="rId374" Type="http://schemas.openxmlformats.org/officeDocument/2006/relationships/image" Target="../media/image374.png"/><Relationship Id="rId395" Type="http://schemas.openxmlformats.org/officeDocument/2006/relationships/image" Target="../media/image395.png"/><Relationship Id="rId71" Type="http://schemas.openxmlformats.org/officeDocument/2006/relationships/image" Target="../media/image71.png"/><Relationship Id="rId92" Type="http://schemas.openxmlformats.org/officeDocument/2006/relationships/image" Target="../media/image92.png"/><Relationship Id="rId213" Type="http://schemas.openxmlformats.org/officeDocument/2006/relationships/image" Target="../media/image213.png"/><Relationship Id="rId234" Type="http://schemas.openxmlformats.org/officeDocument/2006/relationships/image" Target="../media/image234.png"/><Relationship Id="rId2" Type="http://schemas.openxmlformats.org/officeDocument/2006/relationships/notesSlide" Target="../notesSlides/notesSlide4.xml"/><Relationship Id="rId29" Type="http://schemas.openxmlformats.org/officeDocument/2006/relationships/image" Target="../media/image29.png"/><Relationship Id="rId255" Type="http://schemas.openxmlformats.org/officeDocument/2006/relationships/image" Target="../media/image255.png"/><Relationship Id="rId276" Type="http://schemas.openxmlformats.org/officeDocument/2006/relationships/image" Target="../media/image276.png"/><Relationship Id="rId297" Type="http://schemas.openxmlformats.org/officeDocument/2006/relationships/image" Target="../media/image297.png"/><Relationship Id="rId40" Type="http://schemas.openxmlformats.org/officeDocument/2006/relationships/image" Target="../media/image40.png"/><Relationship Id="rId115" Type="http://schemas.openxmlformats.org/officeDocument/2006/relationships/image" Target="../media/image115.png"/><Relationship Id="rId136" Type="http://schemas.openxmlformats.org/officeDocument/2006/relationships/image" Target="../media/image136.png"/><Relationship Id="rId157" Type="http://schemas.openxmlformats.org/officeDocument/2006/relationships/image" Target="../media/image157.png"/><Relationship Id="rId178" Type="http://schemas.openxmlformats.org/officeDocument/2006/relationships/image" Target="../media/image178.png"/><Relationship Id="rId301" Type="http://schemas.openxmlformats.org/officeDocument/2006/relationships/image" Target="../media/image301.png"/><Relationship Id="rId322" Type="http://schemas.openxmlformats.org/officeDocument/2006/relationships/image" Target="../media/image322.png"/><Relationship Id="rId343" Type="http://schemas.openxmlformats.org/officeDocument/2006/relationships/image" Target="../media/image343.png"/><Relationship Id="rId364" Type="http://schemas.openxmlformats.org/officeDocument/2006/relationships/image" Target="../media/image364.png"/><Relationship Id="rId61" Type="http://schemas.openxmlformats.org/officeDocument/2006/relationships/image" Target="../media/image61.png"/><Relationship Id="rId82" Type="http://schemas.openxmlformats.org/officeDocument/2006/relationships/image" Target="../media/image82.png"/><Relationship Id="rId199" Type="http://schemas.openxmlformats.org/officeDocument/2006/relationships/image" Target="../media/image199.png"/><Relationship Id="rId203" Type="http://schemas.openxmlformats.org/officeDocument/2006/relationships/image" Target="../media/image203.png"/><Relationship Id="rId385" Type="http://schemas.openxmlformats.org/officeDocument/2006/relationships/image" Target="../media/image385.png"/><Relationship Id="rId19" Type="http://schemas.openxmlformats.org/officeDocument/2006/relationships/image" Target="../media/image19.png"/><Relationship Id="rId224" Type="http://schemas.openxmlformats.org/officeDocument/2006/relationships/image" Target="../media/image224.png"/><Relationship Id="rId245" Type="http://schemas.openxmlformats.org/officeDocument/2006/relationships/image" Target="../media/image245.png"/><Relationship Id="rId266" Type="http://schemas.openxmlformats.org/officeDocument/2006/relationships/image" Target="../media/image266.png"/><Relationship Id="rId287" Type="http://schemas.openxmlformats.org/officeDocument/2006/relationships/image" Target="../media/image287.png"/><Relationship Id="rId30" Type="http://schemas.openxmlformats.org/officeDocument/2006/relationships/image" Target="../media/image30.png"/><Relationship Id="rId105" Type="http://schemas.openxmlformats.org/officeDocument/2006/relationships/image" Target="../media/image105.png"/><Relationship Id="rId126" Type="http://schemas.openxmlformats.org/officeDocument/2006/relationships/image" Target="../media/image126.png"/><Relationship Id="rId147" Type="http://schemas.openxmlformats.org/officeDocument/2006/relationships/image" Target="../media/image147.png"/><Relationship Id="rId168" Type="http://schemas.openxmlformats.org/officeDocument/2006/relationships/image" Target="../media/image168.png"/><Relationship Id="rId312" Type="http://schemas.openxmlformats.org/officeDocument/2006/relationships/image" Target="../media/image312.png"/><Relationship Id="rId333" Type="http://schemas.openxmlformats.org/officeDocument/2006/relationships/image" Target="../media/image333.png"/><Relationship Id="rId354" Type="http://schemas.openxmlformats.org/officeDocument/2006/relationships/image" Target="../media/image354.png"/><Relationship Id="rId51" Type="http://schemas.openxmlformats.org/officeDocument/2006/relationships/image" Target="../media/image51.png"/><Relationship Id="rId72" Type="http://schemas.openxmlformats.org/officeDocument/2006/relationships/image" Target="../media/image72.png"/><Relationship Id="rId93" Type="http://schemas.openxmlformats.org/officeDocument/2006/relationships/image" Target="../media/image93.png"/><Relationship Id="rId189" Type="http://schemas.openxmlformats.org/officeDocument/2006/relationships/image" Target="../media/image189.png"/><Relationship Id="rId375" Type="http://schemas.openxmlformats.org/officeDocument/2006/relationships/image" Target="../media/image375.png"/><Relationship Id="rId396" Type="http://schemas.openxmlformats.org/officeDocument/2006/relationships/image" Target="../media/image396.png"/><Relationship Id="rId3" Type="http://schemas.openxmlformats.org/officeDocument/2006/relationships/image" Target="../media/image3.png"/><Relationship Id="rId214" Type="http://schemas.openxmlformats.org/officeDocument/2006/relationships/image" Target="../media/image214.png"/><Relationship Id="rId235" Type="http://schemas.openxmlformats.org/officeDocument/2006/relationships/image" Target="../media/image235.png"/><Relationship Id="rId256" Type="http://schemas.openxmlformats.org/officeDocument/2006/relationships/image" Target="../media/image256.png"/><Relationship Id="rId277" Type="http://schemas.openxmlformats.org/officeDocument/2006/relationships/image" Target="../media/image277.png"/><Relationship Id="rId298" Type="http://schemas.openxmlformats.org/officeDocument/2006/relationships/image" Target="../media/image298.png"/><Relationship Id="rId400" Type="http://schemas.openxmlformats.org/officeDocument/2006/relationships/image" Target="../media/image400.png"/><Relationship Id="rId116" Type="http://schemas.openxmlformats.org/officeDocument/2006/relationships/image" Target="../media/image116.png"/><Relationship Id="rId137" Type="http://schemas.openxmlformats.org/officeDocument/2006/relationships/image" Target="../media/image137.png"/><Relationship Id="rId158" Type="http://schemas.openxmlformats.org/officeDocument/2006/relationships/image" Target="../media/image158.png"/><Relationship Id="rId302" Type="http://schemas.openxmlformats.org/officeDocument/2006/relationships/image" Target="../media/image302.png"/><Relationship Id="rId323" Type="http://schemas.openxmlformats.org/officeDocument/2006/relationships/image" Target="../media/image323.png"/><Relationship Id="rId344" Type="http://schemas.openxmlformats.org/officeDocument/2006/relationships/image" Target="../media/image344.png"/><Relationship Id="rId20" Type="http://schemas.openxmlformats.org/officeDocument/2006/relationships/image" Target="../media/image20.png"/><Relationship Id="rId41" Type="http://schemas.openxmlformats.org/officeDocument/2006/relationships/image" Target="../media/image41.png"/><Relationship Id="rId62" Type="http://schemas.openxmlformats.org/officeDocument/2006/relationships/image" Target="../media/image62.png"/><Relationship Id="rId83" Type="http://schemas.openxmlformats.org/officeDocument/2006/relationships/image" Target="../media/image83.png"/><Relationship Id="rId179" Type="http://schemas.openxmlformats.org/officeDocument/2006/relationships/image" Target="../media/image179.png"/><Relationship Id="rId365" Type="http://schemas.openxmlformats.org/officeDocument/2006/relationships/image" Target="../media/image365.png"/><Relationship Id="rId386" Type="http://schemas.openxmlformats.org/officeDocument/2006/relationships/image" Target="../media/image386.png"/><Relationship Id="rId190" Type="http://schemas.openxmlformats.org/officeDocument/2006/relationships/image" Target="../media/image190.png"/><Relationship Id="rId204" Type="http://schemas.openxmlformats.org/officeDocument/2006/relationships/image" Target="../media/image204.png"/><Relationship Id="rId225" Type="http://schemas.openxmlformats.org/officeDocument/2006/relationships/image" Target="../media/image225.png"/><Relationship Id="rId246" Type="http://schemas.openxmlformats.org/officeDocument/2006/relationships/image" Target="../media/image246.png"/><Relationship Id="rId267" Type="http://schemas.openxmlformats.org/officeDocument/2006/relationships/image" Target="../media/image267.png"/><Relationship Id="rId288" Type="http://schemas.openxmlformats.org/officeDocument/2006/relationships/image" Target="../media/image288.png"/><Relationship Id="rId106" Type="http://schemas.openxmlformats.org/officeDocument/2006/relationships/image" Target="../media/image106.png"/><Relationship Id="rId127" Type="http://schemas.openxmlformats.org/officeDocument/2006/relationships/image" Target="../media/image127.png"/><Relationship Id="rId313" Type="http://schemas.openxmlformats.org/officeDocument/2006/relationships/image" Target="../media/image313.png"/><Relationship Id="rId10" Type="http://schemas.openxmlformats.org/officeDocument/2006/relationships/image" Target="../media/image10.png"/><Relationship Id="rId31" Type="http://schemas.openxmlformats.org/officeDocument/2006/relationships/image" Target="../media/image31.png"/><Relationship Id="rId52" Type="http://schemas.openxmlformats.org/officeDocument/2006/relationships/image" Target="../media/image52.png"/><Relationship Id="rId73" Type="http://schemas.openxmlformats.org/officeDocument/2006/relationships/image" Target="../media/image73.png"/><Relationship Id="rId94" Type="http://schemas.openxmlformats.org/officeDocument/2006/relationships/image" Target="../media/image94.png"/><Relationship Id="rId148" Type="http://schemas.openxmlformats.org/officeDocument/2006/relationships/image" Target="../media/image148.png"/><Relationship Id="rId169" Type="http://schemas.openxmlformats.org/officeDocument/2006/relationships/image" Target="../media/image169.png"/><Relationship Id="rId334" Type="http://schemas.openxmlformats.org/officeDocument/2006/relationships/image" Target="../media/image334.png"/><Relationship Id="rId355" Type="http://schemas.openxmlformats.org/officeDocument/2006/relationships/image" Target="../media/image355.png"/><Relationship Id="rId376" Type="http://schemas.openxmlformats.org/officeDocument/2006/relationships/image" Target="../media/image376.png"/><Relationship Id="rId397" Type="http://schemas.openxmlformats.org/officeDocument/2006/relationships/image" Target="../media/image397.png"/><Relationship Id="rId4" Type="http://schemas.openxmlformats.org/officeDocument/2006/relationships/image" Target="../media/image4.png"/><Relationship Id="rId180" Type="http://schemas.openxmlformats.org/officeDocument/2006/relationships/image" Target="../media/image180.png"/><Relationship Id="rId215" Type="http://schemas.openxmlformats.org/officeDocument/2006/relationships/image" Target="../media/image215.png"/><Relationship Id="rId236" Type="http://schemas.openxmlformats.org/officeDocument/2006/relationships/image" Target="../media/image236.png"/><Relationship Id="rId257" Type="http://schemas.openxmlformats.org/officeDocument/2006/relationships/image" Target="../media/image257.png"/><Relationship Id="rId278" Type="http://schemas.openxmlformats.org/officeDocument/2006/relationships/image" Target="../media/image278.png"/><Relationship Id="rId401" Type="http://schemas.openxmlformats.org/officeDocument/2006/relationships/image" Target="../media/image401.png"/><Relationship Id="rId303" Type="http://schemas.openxmlformats.org/officeDocument/2006/relationships/image" Target="../media/image303.png"/><Relationship Id="rId42" Type="http://schemas.openxmlformats.org/officeDocument/2006/relationships/image" Target="../media/image42.png"/><Relationship Id="rId84" Type="http://schemas.openxmlformats.org/officeDocument/2006/relationships/image" Target="../media/image84.png"/><Relationship Id="rId138" Type="http://schemas.openxmlformats.org/officeDocument/2006/relationships/image" Target="../media/image138.png"/><Relationship Id="rId345" Type="http://schemas.openxmlformats.org/officeDocument/2006/relationships/image" Target="../media/image345.png"/><Relationship Id="rId387" Type="http://schemas.openxmlformats.org/officeDocument/2006/relationships/image" Target="../media/image387.png"/><Relationship Id="rId191" Type="http://schemas.openxmlformats.org/officeDocument/2006/relationships/image" Target="../media/image191.png"/><Relationship Id="rId205" Type="http://schemas.openxmlformats.org/officeDocument/2006/relationships/image" Target="../media/image205.png"/><Relationship Id="rId247" Type="http://schemas.openxmlformats.org/officeDocument/2006/relationships/image" Target="../media/image247.png"/><Relationship Id="rId107" Type="http://schemas.openxmlformats.org/officeDocument/2006/relationships/image" Target="../media/image107.png"/><Relationship Id="rId289" Type="http://schemas.openxmlformats.org/officeDocument/2006/relationships/image" Target="../media/image289.png"/><Relationship Id="rId11" Type="http://schemas.openxmlformats.org/officeDocument/2006/relationships/image" Target="../media/image11.png"/><Relationship Id="rId53" Type="http://schemas.openxmlformats.org/officeDocument/2006/relationships/image" Target="../media/image53.png"/><Relationship Id="rId149" Type="http://schemas.openxmlformats.org/officeDocument/2006/relationships/image" Target="../media/image149.png"/><Relationship Id="rId314" Type="http://schemas.openxmlformats.org/officeDocument/2006/relationships/image" Target="../media/image314.png"/><Relationship Id="rId356" Type="http://schemas.openxmlformats.org/officeDocument/2006/relationships/image" Target="../media/image356.png"/><Relationship Id="rId398" Type="http://schemas.openxmlformats.org/officeDocument/2006/relationships/image" Target="../media/image398.png"/><Relationship Id="rId95" Type="http://schemas.openxmlformats.org/officeDocument/2006/relationships/image" Target="../media/image95.png"/><Relationship Id="rId160" Type="http://schemas.openxmlformats.org/officeDocument/2006/relationships/image" Target="../media/image160.png"/><Relationship Id="rId216" Type="http://schemas.openxmlformats.org/officeDocument/2006/relationships/image" Target="../media/image216.png"/><Relationship Id="rId258" Type="http://schemas.openxmlformats.org/officeDocument/2006/relationships/image" Target="../media/image258.png"/><Relationship Id="rId22" Type="http://schemas.openxmlformats.org/officeDocument/2006/relationships/image" Target="../media/image22.png"/><Relationship Id="rId64" Type="http://schemas.openxmlformats.org/officeDocument/2006/relationships/image" Target="../media/image64.png"/><Relationship Id="rId118" Type="http://schemas.openxmlformats.org/officeDocument/2006/relationships/image" Target="../media/image118.png"/><Relationship Id="rId325" Type="http://schemas.openxmlformats.org/officeDocument/2006/relationships/image" Target="../media/image325.png"/><Relationship Id="rId367" Type="http://schemas.openxmlformats.org/officeDocument/2006/relationships/image" Target="../media/image367.png"/><Relationship Id="rId171" Type="http://schemas.openxmlformats.org/officeDocument/2006/relationships/image" Target="../media/image171.png"/><Relationship Id="rId227" Type="http://schemas.openxmlformats.org/officeDocument/2006/relationships/image" Target="../media/image227.png"/><Relationship Id="rId269" Type="http://schemas.openxmlformats.org/officeDocument/2006/relationships/image" Target="../media/image269.png"/><Relationship Id="rId33" Type="http://schemas.openxmlformats.org/officeDocument/2006/relationships/image" Target="../media/image33.png"/><Relationship Id="rId129" Type="http://schemas.openxmlformats.org/officeDocument/2006/relationships/image" Target="../media/image129.png"/><Relationship Id="rId280" Type="http://schemas.openxmlformats.org/officeDocument/2006/relationships/image" Target="../media/image280.png"/><Relationship Id="rId336" Type="http://schemas.openxmlformats.org/officeDocument/2006/relationships/image" Target="../media/image336.png"/><Relationship Id="rId75" Type="http://schemas.openxmlformats.org/officeDocument/2006/relationships/image" Target="../media/image75.png"/><Relationship Id="rId140" Type="http://schemas.openxmlformats.org/officeDocument/2006/relationships/image" Target="../media/image140.png"/><Relationship Id="rId182" Type="http://schemas.openxmlformats.org/officeDocument/2006/relationships/image" Target="../media/image182.png"/><Relationship Id="rId378" Type="http://schemas.openxmlformats.org/officeDocument/2006/relationships/image" Target="../media/image378.png"/><Relationship Id="rId6" Type="http://schemas.openxmlformats.org/officeDocument/2006/relationships/image" Target="../media/image6.png"/><Relationship Id="rId238" Type="http://schemas.openxmlformats.org/officeDocument/2006/relationships/image" Target="../media/image238.png"/><Relationship Id="rId291" Type="http://schemas.openxmlformats.org/officeDocument/2006/relationships/image" Target="../media/image291.png"/><Relationship Id="rId305" Type="http://schemas.openxmlformats.org/officeDocument/2006/relationships/image" Target="../media/image305.png"/><Relationship Id="rId347" Type="http://schemas.openxmlformats.org/officeDocument/2006/relationships/image" Target="../media/image347.png"/><Relationship Id="rId44" Type="http://schemas.openxmlformats.org/officeDocument/2006/relationships/image" Target="../media/image44.png"/><Relationship Id="rId86" Type="http://schemas.openxmlformats.org/officeDocument/2006/relationships/image" Target="../media/image86.png"/><Relationship Id="rId151" Type="http://schemas.openxmlformats.org/officeDocument/2006/relationships/image" Target="../media/image151.png"/><Relationship Id="rId389" Type="http://schemas.openxmlformats.org/officeDocument/2006/relationships/image" Target="../media/image389.png"/><Relationship Id="rId193" Type="http://schemas.openxmlformats.org/officeDocument/2006/relationships/image" Target="../media/image193.png"/><Relationship Id="rId207" Type="http://schemas.openxmlformats.org/officeDocument/2006/relationships/image" Target="../media/image207.png"/><Relationship Id="rId249" Type="http://schemas.openxmlformats.org/officeDocument/2006/relationships/image" Target="../media/image249.png"/><Relationship Id="rId13" Type="http://schemas.openxmlformats.org/officeDocument/2006/relationships/image" Target="../media/image13.png"/><Relationship Id="rId109" Type="http://schemas.openxmlformats.org/officeDocument/2006/relationships/image" Target="../media/image109.png"/><Relationship Id="rId260" Type="http://schemas.openxmlformats.org/officeDocument/2006/relationships/image" Target="../media/image260.png"/><Relationship Id="rId316" Type="http://schemas.openxmlformats.org/officeDocument/2006/relationships/image" Target="../media/image316.png"/><Relationship Id="rId55" Type="http://schemas.openxmlformats.org/officeDocument/2006/relationships/image" Target="../media/image55.png"/><Relationship Id="rId97" Type="http://schemas.openxmlformats.org/officeDocument/2006/relationships/image" Target="../media/image97.png"/><Relationship Id="rId120" Type="http://schemas.openxmlformats.org/officeDocument/2006/relationships/image" Target="../media/image120.png"/><Relationship Id="rId358" Type="http://schemas.openxmlformats.org/officeDocument/2006/relationships/image" Target="../media/image358.png"/><Relationship Id="rId162" Type="http://schemas.openxmlformats.org/officeDocument/2006/relationships/image" Target="../media/image162.png"/><Relationship Id="rId218" Type="http://schemas.openxmlformats.org/officeDocument/2006/relationships/image" Target="../media/image218.png"/><Relationship Id="rId271" Type="http://schemas.openxmlformats.org/officeDocument/2006/relationships/image" Target="../media/image271.png"/><Relationship Id="rId24" Type="http://schemas.openxmlformats.org/officeDocument/2006/relationships/image" Target="../media/image24.png"/><Relationship Id="rId66" Type="http://schemas.openxmlformats.org/officeDocument/2006/relationships/image" Target="../media/image66.png"/><Relationship Id="rId131" Type="http://schemas.openxmlformats.org/officeDocument/2006/relationships/image" Target="../media/image131.png"/><Relationship Id="rId327" Type="http://schemas.openxmlformats.org/officeDocument/2006/relationships/image" Target="../media/image327.png"/><Relationship Id="rId369" Type="http://schemas.openxmlformats.org/officeDocument/2006/relationships/image" Target="../media/image369.png"/><Relationship Id="rId173" Type="http://schemas.openxmlformats.org/officeDocument/2006/relationships/image" Target="../media/image173.png"/><Relationship Id="rId229" Type="http://schemas.openxmlformats.org/officeDocument/2006/relationships/image" Target="../media/image229.png"/><Relationship Id="rId380" Type="http://schemas.openxmlformats.org/officeDocument/2006/relationships/image" Target="../media/image380.png"/><Relationship Id="rId240" Type="http://schemas.openxmlformats.org/officeDocument/2006/relationships/image" Target="../media/image240.png"/><Relationship Id="rId35" Type="http://schemas.openxmlformats.org/officeDocument/2006/relationships/image" Target="../media/image35.png"/><Relationship Id="rId77" Type="http://schemas.openxmlformats.org/officeDocument/2006/relationships/image" Target="../media/image77.png"/><Relationship Id="rId100" Type="http://schemas.openxmlformats.org/officeDocument/2006/relationships/image" Target="../media/image100.png"/><Relationship Id="rId282" Type="http://schemas.openxmlformats.org/officeDocument/2006/relationships/image" Target="../media/image282.png"/><Relationship Id="rId338" Type="http://schemas.openxmlformats.org/officeDocument/2006/relationships/image" Target="../media/image338.png"/><Relationship Id="rId8" Type="http://schemas.openxmlformats.org/officeDocument/2006/relationships/image" Target="../media/image8.png"/><Relationship Id="rId142" Type="http://schemas.openxmlformats.org/officeDocument/2006/relationships/image" Target="../media/image142.png"/><Relationship Id="rId184" Type="http://schemas.openxmlformats.org/officeDocument/2006/relationships/image" Target="../media/image184.png"/><Relationship Id="rId391" Type="http://schemas.openxmlformats.org/officeDocument/2006/relationships/image" Target="../media/image391.png"/><Relationship Id="rId251" Type="http://schemas.openxmlformats.org/officeDocument/2006/relationships/image" Target="../media/image251.png"/><Relationship Id="rId46" Type="http://schemas.openxmlformats.org/officeDocument/2006/relationships/image" Target="../media/image46.png"/><Relationship Id="rId293" Type="http://schemas.openxmlformats.org/officeDocument/2006/relationships/image" Target="../media/image293.png"/><Relationship Id="rId307" Type="http://schemas.openxmlformats.org/officeDocument/2006/relationships/image" Target="../media/image307.png"/><Relationship Id="rId349" Type="http://schemas.openxmlformats.org/officeDocument/2006/relationships/image" Target="../media/image349.png"/><Relationship Id="rId88" Type="http://schemas.openxmlformats.org/officeDocument/2006/relationships/image" Target="../media/image88.png"/><Relationship Id="rId111" Type="http://schemas.openxmlformats.org/officeDocument/2006/relationships/image" Target="../media/image111.png"/><Relationship Id="rId153" Type="http://schemas.openxmlformats.org/officeDocument/2006/relationships/image" Target="../media/image153.png"/><Relationship Id="rId195" Type="http://schemas.openxmlformats.org/officeDocument/2006/relationships/image" Target="../media/image195.png"/><Relationship Id="rId209" Type="http://schemas.openxmlformats.org/officeDocument/2006/relationships/image" Target="../media/image209.png"/><Relationship Id="rId360" Type="http://schemas.openxmlformats.org/officeDocument/2006/relationships/image" Target="../media/image360.png"/><Relationship Id="rId220" Type="http://schemas.openxmlformats.org/officeDocument/2006/relationships/image" Target="../media/image220.png"/><Relationship Id="rId15" Type="http://schemas.openxmlformats.org/officeDocument/2006/relationships/image" Target="../media/image15.png"/><Relationship Id="rId57" Type="http://schemas.openxmlformats.org/officeDocument/2006/relationships/image" Target="../media/image57.png"/><Relationship Id="rId262" Type="http://schemas.openxmlformats.org/officeDocument/2006/relationships/image" Target="../media/image262.png"/><Relationship Id="rId318" Type="http://schemas.openxmlformats.org/officeDocument/2006/relationships/image" Target="../media/image318.png"/><Relationship Id="rId99" Type="http://schemas.openxmlformats.org/officeDocument/2006/relationships/image" Target="../media/image99.png"/><Relationship Id="rId122" Type="http://schemas.openxmlformats.org/officeDocument/2006/relationships/image" Target="../media/image122.png"/><Relationship Id="rId164" Type="http://schemas.openxmlformats.org/officeDocument/2006/relationships/image" Target="../media/image164.png"/><Relationship Id="rId371" Type="http://schemas.openxmlformats.org/officeDocument/2006/relationships/image" Target="../media/image371.png"/><Relationship Id="rId26" Type="http://schemas.openxmlformats.org/officeDocument/2006/relationships/image" Target="../media/image26.png"/><Relationship Id="rId231" Type="http://schemas.openxmlformats.org/officeDocument/2006/relationships/image" Target="../media/image231.png"/><Relationship Id="rId273" Type="http://schemas.openxmlformats.org/officeDocument/2006/relationships/image" Target="../media/image273.png"/><Relationship Id="rId329" Type="http://schemas.openxmlformats.org/officeDocument/2006/relationships/image" Target="../media/image329.png"/><Relationship Id="rId68" Type="http://schemas.openxmlformats.org/officeDocument/2006/relationships/image" Target="../media/image68.png"/><Relationship Id="rId133" Type="http://schemas.openxmlformats.org/officeDocument/2006/relationships/image" Target="../media/image133.png"/><Relationship Id="rId175" Type="http://schemas.openxmlformats.org/officeDocument/2006/relationships/image" Target="../media/image175.png"/><Relationship Id="rId340" Type="http://schemas.openxmlformats.org/officeDocument/2006/relationships/image" Target="../media/image340.png"/><Relationship Id="rId200" Type="http://schemas.openxmlformats.org/officeDocument/2006/relationships/image" Target="../media/image200.png"/><Relationship Id="rId382" Type="http://schemas.openxmlformats.org/officeDocument/2006/relationships/image" Target="../media/image382.png"/><Relationship Id="rId242" Type="http://schemas.openxmlformats.org/officeDocument/2006/relationships/image" Target="../media/image242.png"/><Relationship Id="rId284" Type="http://schemas.openxmlformats.org/officeDocument/2006/relationships/image" Target="../media/image284.png"/><Relationship Id="rId37" Type="http://schemas.openxmlformats.org/officeDocument/2006/relationships/image" Target="../media/image37.png"/><Relationship Id="rId79" Type="http://schemas.openxmlformats.org/officeDocument/2006/relationships/image" Target="../media/image79.png"/><Relationship Id="rId102" Type="http://schemas.openxmlformats.org/officeDocument/2006/relationships/image" Target="../media/image102.png"/><Relationship Id="rId144" Type="http://schemas.openxmlformats.org/officeDocument/2006/relationships/image" Target="../media/image14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407.wmf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404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06.wmf"/><Relationship Id="rId5" Type="http://schemas.openxmlformats.org/officeDocument/2006/relationships/image" Target="../media/image403.wmf"/><Relationship Id="rId15" Type="http://schemas.openxmlformats.org/officeDocument/2006/relationships/image" Target="../media/image408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405.wmf"/><Relationship Id="rId1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BFB007BD-C9FA-4B79-9931-779C56C0FF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200" y="1206500"/>
            <a:ext cx="468630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GB" altLang="en-DE" sz="1800" dirty="0">
                <a:solidFill>
                  <a:srgbClr val="0B2A51"/>
                </a:solidFill>
                <a:latin typeface="Verdana" panose="020B0604030504040204" pitchFamily="34" charset="0"/>
              </a:rPr>
              <a:t>Previous Lecture</a:t>
            </a:r>
          </a:p>
        </p:txBody>
      </p:sp>
      <p:sp>
        <p:nvSpPr>
          <p:cNvPr id="4" name="Text Box 8">
            <a:extLst>
              <a:ext uri="{FF2B5EF4-FFF2-40B4-BE49-F238E27FC236}">
                <a16:creationId xmlns:a16="http://schemas.microsoft.com/office/drawing/2014/main" id="{9D25D021-8E3C-4456-8F24-08F0B8D3EC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624" y="2060848"/>
            <a:ext cx="7848600" cy="2277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92100" indent="-292100" defTabSz="2667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26670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sz="1400" dirty="0" err="1">
                <a:latin typeface="+mn-lt"/>
              </a:rPr>
              <a:t>Darcy‘s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law</a:t>
            </a:r>
            <a:r>
              <a:rPr lang="de-DE" altLang="de-DE" sz="1400" dirty="0">
                <a:latin typeface="+mn-lt"/>
              </a:rPr>
              <a:t> (1D)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endParaRPr lang="de-DE" altLang="de-DE" sz="800" dirty="0">
              <a:latin typeface="+mn-lt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sz="1400" dirty="0" err="1">
                <a:latin typeface="+mn-lt"/>
              </a:rPr>
              <a:t>hydraulic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conductivity</a:t>
            </a:r>
            <a:endParaRPr lang="de-DE" altLang="de-DE" sz="1400" dirty="0">
              <a:latin typeface="+mn-lt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endParaRPr lang="de-DE" altLang="de-DE" sz="800" dirty="0">
              <a:latin typeface="+mn-lt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sz="1400" dirty="0" err="1">
                <a:latin typeface="+mn-lt"/>
              </a:rPr>
              <a:t>intrinsic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permeability</a:t>
            </a:r>
            <a:endParaRPr lang="de-DE" altLang="de-DE" sz="1400" dirty="0">
              <a:latin typeface="+mn-lt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endParaRPr lang="de-DE" altLang="de-DE" sz="800" dirty="0">
              <a:latin typeface="+mn-lt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sz="1400" dirty="0" err="1">
                <a:latin typeface="+mn-lt"/>
              </a:rPr>
              <a:t>velocities</a:t>
            </a:r>
            <a:r>
              <a:rPr lang="de-DE" altLang="de-DE" sz="1400" dirty="0">
                <a:latin typeface="+mn-lt"/>
              </a:rPr>
              <a:t>, </a:t>
            </a:r>
            <a:r>
              <a:rPr lang="de-DE" altLang="de-DE" sz="1400" dirty="0" err="1">
                <a:latin typeface="+mn-lt"/>
              </a:rPr>
              <a:t>travel</a:t>
            </a:r>
            <a:r>
              <a:rPr lang="de-DE" altLang="de-DE" sz="1400" dirty="0">
                <a:latin typeface="+mn-lt"/>
              </a:rPr>
              <a:t> time and </a:t>
            </a:r>
            <a:r>
              <a:rPr lang="de-DE" altLang="de-DE" sz="1400" dirty="0" err="1">
                <a:latin typeface="+mn-lt"/>
              </a:rPr>
              <a:t>pore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volume</a:t>
            </a:r>
            <a:endParaRPr lang="de-DE" altLang="de-DE" sz="1400" dirty="0">
              <a:latin typeface="+mn-lt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endParaRPr lang="de-DE" altLang="de-DE" sz="800" dirty="0">
              <a:latin typeface="+mn-lt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e-DE" altLang="de-DE" sz="1400" dirty="0" err="1">
                <a:solidFill>
                  <a:srgbClr val="FF0000"/>
                </a:solidFill>
                <a:latin typeface="+mn-lt"/>
              </a:rPr>
              <a:t>questions</a:t>
            </a:r>
            <a:r>
              <a:rPr lang="de-DE" altLang="de-DE" sz="1400" dirty="0">
                <a:solidFill>
                  <a:srgbClr val="FF0000"/>
                </a:solidFill>
                <a:latin typeface="+mn-lt"/>
              </a:rPr>
              <a:t>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">
            <a:extLst>
              <a:ext uri="{FF2B5EF4-FFF2-40B4-BE49-F238E27FC236}">
                <a16:creationId xmlns:a16="http://schemas.microsoft.com/office/drawing/2014/main" id="{A2546E2F-978E-450B-95BA-6454ACEB2EE0}"/>
              </a:ext>
            </a:extLst>
          </p:cNvPr>
          <p:cNvSpPr txBox="1">
            <a:spLocks noChangeArrowheads="1"/>
          </p:cNvSpPr>
          <p:nvPr/>
        </p:nvSpPr>
        <p:spPr>
          <a:xfrm>
            <a:off x="648000" y="1237359"/>
            <a:ext cx="5436168" cy="36036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</a:pPr>
            <a:r>
              <a:rPr lang="en-GB" altLang="de-DE" sz="1800" dirty="0">
                <a:solidFill>
                  <a:srgbClr val="0B2A51"/>
                </a:solidFill>
                <a:latin typeface="+mj-lt"/>
              </a:rPr>
              <a:t>Flow Parallel to Layering III</a:t>
            </a:r>
          </a:p>
        </p:txBody>
      </p:sp>
      <p:sp>
        <p:nvSpPr>
          <p:cNvPr id="34" name="Text Box 3">
            <a:extLst>
              <a:ext uri="{FF2B5EF4-FFF2-40B4-BE49-F238E27FC236}">
                <a16:creationId xmlns:a16="http://schemas.microsoft.com/office/drawing/2014/main" id="{308191D1-4F67-429B-A655-EBF81FAD29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4000" y="1962175"/>
            <a:ext cx="54004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92100" indent="-2921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sz="1400" dirty="0">
                <a:latin typeface="+mn-lt"/>
              </a:rPr>
              <a:t>As a </a:t>
            </a:r>
            <a:r>
              <a:rPr lang="de-DE" altLang="de-DE" sz="1400" dirty="0" err="1">
                <a:latin typeface="+mn-lt"/>
              </a:rPr>
              <a:t>result</a:t>
            </a:r>
            <a:r>
              <a:rPr lang="de-DE" altLang="de-DE" sz="1400" dirty="0">
                <a:latin typeface="+mn-lt"/>
              </a:rPr>
              <a:t>, the </a:t>
            </a:r>
            <a:r>
              <a:rPr lang="de-DE" altLang="de-DE" sz="1400" dirty="0" err="1">
                <a:latin typeface="+mn-lt"/>
              </a:rPr>
              <a:t>effective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hydraulic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conductivity</a:t>
            </a:r>
            <a:r>
              <a:rPr lang="de-DE" altLang="de-DE" sz="1400" dirty="0">
                <a:latin typeface="+mn-lt"/>
              </a:rPr>
              <a:t> of a </a:t>
            </a:r>
            <a:r>
              <a:rPr lang="de-DE" altLang="de-DE" sz="1400" dirty="0" err="1">
                <a:latin typeface="+mn-lt"/>
              </a:rPr>
              <a:t>layered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system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equals</a:t>
            </a:r>
            <a:endParaRPr lang="de-DE" altLang="de-DE" sz="1400" dirty="0">
              <a:latin typeface="+mn-lt"/>
            </a:endParaRPr>
          </a:p>
        </p:txBody>
      </p:sp>
      <p:sp>
        <p:nvSpPr>
          <p:cNvPr id="35" name="Text Box 26">
            <a:extLst>
              <a:ext uri="{FF2B5EF4-FFF2-40B4-BE49-F238E27FC236}">
                <a16:creationId xmlns:a16="http://schemas.microsoft.com/office/drawing/2014/main" id="{E201C00D-D75A-490C-BDB9-DD5A9AE5D0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4000" y="3789040"/>
            <a:ext cx="5400488" cy="1969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92100" indent="-2921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sz="1400" dirty="0">
                <a:latin typeface="+mn-lt"/>
              </a:rPr>
              <a:t>In the </a:t>
            </a:r>
            <a:r>
              <a:rPr lang="de-DE" altLang="de-DE" sz="1400" dirty="0" err="1">
                <a:latin typeface="+mn-lt"/>
              </a:rPr>
              <a:t>above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equation</a:t>
            </a:r>
            <a:r>
              <a:rPr lang="de-DE" altLang="de-DE" sz="1400" dirty="0">
                <a:latin typeface="+mn-lt"/>
              </a:rPr>
              <a:t>, </a:t>
            </a:r>
            <a:r>
              <a:rPr lang="de-DE" altLang="de-DE" sz="1400" dirty="0" err="1">
                <a:latin typeface="+mn-lt"/>
              </a:rPr>
              <a:t>effective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hydraulic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con-ductivity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i="1" dirty="0">
                <a:latin typeface="+mn-lt"/>
              </a:rPr>
              <a:t>K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is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obtained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as</a:t>
            </a:r>
            <a:r>
              <a:rPr lang="de-DE" altLang="de-DE" sz="1400" dirty="0">
                <a:latin typeface="+mn-lt"/>
              </a:rPr>
              <a:t> the </a:t>
            </a:r>
            <a:r>
              <a:rPr lang="de-DE" altLang="de-DE" sz="1400" dirty="0" err="1">
                <a:latin typeface="+mn-lt"/>
              </a:rPr>
              <a:t>weighted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arithme-tic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average</a:t>
            </a:r>
            <a:r>
              <a:rPr lang="de-DE" altLang="de-DE" sz="1400" dirty="0">
                <a:latin typeface="+mn-lt"/>
              </a:rPr>
              <a:t> of </a:t>
            </a:r>
            <a:r>
              <a:rPr lang="de-DE" altLang="de-DE" sz="1400" dirty="0" err="1">
                <a:latin typeface="+mn-lt"/>
              </a:rPr>
              <a:t>layer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conductivities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i="1" dirty="0" err="1">
                <a:latin typeface="+mn-lt"/>
              </a:rPr>
              <a:t>K</a:t>
            </a:r>
            <a:r>
              <a:rPr lang="de-DE" altLang="de-DE" sz="1400" i="1" baseline="-25000" dirty="0" err="1">
                <a:latin typeface="+mn-lt"/>
              </a:rPr>
              <a:t>i</a:t>
            </a:r>
            <a:r>
              <a:rPr lang="de-DE" altLang="de-DE" sz="1400" dirty="0">
                <a:latin typeface="+mn-lt"/>
              </a:rPr>
              <a:t>. </a:t>
            </a:r>
            <a:r>
              <a:rPr lang="de-DE" altLang="de-DE" sz="1400" dirty="0" err="1">
                <a:latin typeface="+mn-lt"/>
              </a:rPr>
              <a:t>Weights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correspond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to</a:t>
            </a:r>
            <a:r>
              <a:rPr lang="de-DE" altLang="de-DE" sz="1400" dirty="0">
                <a:latin typeface="+mn-lt"/>
              </a:rPr>
              <a:t> relative </a:t>
            </a:r>
            <a:r>
              <a:rPr lang="de-DE" altLang="de-DE" sz="1400" dirty="0" err="1">
                <a:latin typeface="+mn-lt"/>
              </a:rPr>
              <a:t>thicknesses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i="1" dirty="0">
                <a:latin typeface="+mn-lt"/>
              </a:rPr>
              <a:t>m</a:t>
            </a:r>
            <a:r>
              <a:rPr lang="de-DE" altLang="de-DE" sz="1400" i="1" baseline="-25000" dirty="0">
                <a:latin typeface="+mn-lt"/>
              </a:rPr>
              <a:t>i</a:t>
            </a:r>
            <a:r>
              <a:rPr lang="de-DE" altLang="de-DE" sz="1400" dirty="0">
                <a:latin typeface="+mn-lt"/>
              </a:rPr>
              <a:t>/</a:t>
            </a:r>
            <a:r>
              <a:rPr lang="de-DE" altLang="de-DE" sz="1400" i="1" dirty="0">
                <a:latin typeface="+mn-lt"/>
              </a:rPr>
              <a:t>m</a:t>
            </a:r>
            <a:r>
              <a:rPr lang="de-DE" altLang="de-DE" sz="1400" dirty="0">
                <a:latin typeface="+mn-lt"/>
              </a:rPr>
              <a:t>.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endParaRPr lang="de-DE" altLang="de-DE" sz="1400" dirty="0">
              <a:latin typeface="+mn-lt"/>
            </a:endParaRPr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sz="1400" dirty="0">
                <a:latin typeface="+mn-lt"/>
              </a:rPr>
              <a:t>The </a:t>
            </a:r>
            <a:r>
              <a:rPr lang="de-DE" altLang="de-DE" sz="1400" dirty="0" err="1">
                <a:latin typeface="+mn-lt"/>
              </a:rPr>
              <a:t>largest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term</a:t>
            </a:r>
            <a:r>
              <a:rPr lang="de-DE" altLang="de-DE" sz="1400" dirty="0">
                <a:latin typeface="+mn-lt"/>
              </a:rPr>
              <a:t> in the </a:t>
            </a:r>
            <a:r>
              <a:rPr lang="de-DE" altLang="de-DE" sz="1400" dirty="0" err="1">
                <a:latin typeface="+mn-lt"/>
              </a:rPr>
              <a:t>sum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contributes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most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to</a:t>
            </a:r>
            <a:r>
              <a:rPr lang="de-DE" altLang="de-DE" sz="1400" dirty="0">
                <a:latin typeface="+mn-lt"/>
              </a:rPr>
              <a:t> the </a:t>
            </a:r>
            <a:r>
              <a:rPr lang="de-DE" altLang="de-DE" sz="1400" dirty="0" err="1">
                <a:latin typeface="+mn-lt"/>
              </a:rPr>
              <a:t>arithmetic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average</a:t>
            </a:r>
            <a:r>
              <a:rPr lang="de-DE" altLang="de-DE" sz="1400" dirty="0">
                <a:latin typeface="+mn-lt"/>
              </a:rPr>
              <a:t>. The </a:t>
            </a:r>
            <a:r>
              <a:rPr lang="de-DE" altLang="de-DE" sz="1400" dirty="0" err="1">
                <a:latin typeface="+mn-lt"/>
              </a:rPr>
              <a:t>above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equation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can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therefore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be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approximated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by</a:t>
            </a:r>
            <a:endParaRPr lang="de-DE" altLang="de-DE" sz="1400" dirty="0">
              <a:latin typeface="+mn-lt"/>
            </a:endParaRPr>
          </a:p>
        </p:txBody>
      </p:sp>
      <p:sp>
        <p:nvSpPr>
          <p:cNvPr id="36" name="Text Box 31">
            <a:extLst>
              <a:ext uri="{FF2B5EF4-FFF2-40B4-BE49-F238E27FC236}">
                <a16:creationId xmlns:a16="http://schemas.microsoft.com/office/drawing/2014/main" id="{0E5BD5AE-0084-4FE2-9360-E10187E7B8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400" y="3429000"/>
            <a:ext cx="43926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92100" indent="-2921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e-DE" altLang="de-DE" sz="1400" dirty="0" err="1">
                <a:latin typeface="+mn-lt"/>
              </a:rPr>
              <a:t>if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flow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is</a:t>
            </a:r>
            <a:r>
              <a:rPr lang="de-DE" altLang="de-DE" sz="1400" dirty="0">
                <a:latin typeface="+mn-lt"/>
              </a:rPr>
              <a:t> parallel </a:t>
            </a:r>
            <a:r>
              <a:rPr lang="de-DE" altLang="de-DE" sz="1400" dirty="0" err="1">
                <a:latin typeface="+mn-lt"/>
              </a:rPr>
              <a:t>to</a:t>
            </a:r>
            <a:r>
              <a:rPr lang="de-DE" altLang="de-DE" sz="1400" dirty="0">
                <a:latin typeface="+mn-lt"/>
              </a:rPr>
              <a:t> the </a:t>
            </a:r>
            <a:r>
              <a:rPr lang="de-DE" altLang="de-DE" sz="1400" dirty="0" err="1">
                <a:latin typeface="+mn-lt"/>
              </a:rPr>
              <a:t>layering</a:t>
            </a:r>
            <a:r>
              <a:rPr lang="de-DE" altLang="de-DE" sz="1400" dirty="0">
                <a:latin typeface="+mn-lt"/>
              </a:rPr>
              <a:t>.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0140D71-AE31-4E39-9870-D1237488B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912047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000">
              <a:solidFill>
                <a:schemeClr val="bg2"/>
              </a:solidFill>
              <a:latin typeface="Microsoft Sans Serif" panose="020B0604020202020204" pitchFamily="34" charset="0"/>
            </a:endParaRPr>
          </a:p>
        </p:txBody>
      </p:sp>
      <p:graphicFrame>
        <p:nvGraphicFramePr>
          <p:cNvPr id="38" name="Object 38">
            <a:extLst>
              <a:ext uri="{FF2B5EF4-FFF2-40B4-BE49-F238E27FC236}">
                <a16:creationId xmlns:a16="http://schemas.microsoft.com/office/drawing/2014/main" id="{A6DD857B-F4C0-4F36-AE65-B0061A6E79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2751180"/>
              </p:ext>
            </p:extLst>
          </p:nvPr>
        </p:nvGraphicFramePr>
        <p:xfrm>
          <a:off x="5920323" y="2538437"/>
          <a:ext cx="1198562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0" name="Formel" r:id="rId4" imgW="889000" imgH="609600" progId="Equation.3">
                  <p:embed/>
                </p:oleObj>
              </mc:Choice>
              <mc:Fallback>
                <p:oleObj name="Formel" r:id="rId4" imgW="889000" imgH="609600" progId="Equation.3">
                  <p:embed/>
                  <p:pic>
                    <p:nvPicPr>
                      <p:cNvPr id="456742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0323" y="2538437"/>
                        <a:ext cx="1198562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Rectangle 41">
            <a:extLst>
              <a:ext uri="{FF2B5EF4-FFF2-40B4-BE49-F238E27FC236}">
                <a16:creationId xmlns:a16="http://schemas.microsoft.com/office/drawing/2014/main" id="{822C13CB-DB4D-465B-A6F6-B77747AB4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931097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000">
              <a:solidFill>
                <a:schemeClr val="bg2"/>
              </a:solidFill>
              <a:latin typeface="Microsoft Sans Serif" panose="020B0604020202020204" pitchFamily="34" charset="0"/>
            </a:endParaRPr>
          </a:p>
        </p:txBody>
      </p:sp>
      <p:graphicFrame>
        <p:nvGraphicFramePr>
          <p:cNvPr id="40" name="Object 40">
            <a:extLst>
              <a:ext uri="{FF2B5EF4-FFF2-40B4-BE49-F238E27FC236}">
                <a16:creationId xmlns:a16="http://schemas.microsoft.com/office/drawing/2014/main" id="{496D068B-9332-40B4-A4D6-D34F37EF33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9206412"/>
              </p:ext>
            </p:extLst>
          </p:nvPr>
        </p:nvGraphicFramePr>
        <p:xfrm>
          <a:off x="5907623" y="5770810"/>
          <a:ext cx="1331912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1" name="Formel" r:id="rId6" imgW="977476" imgH="393529" progId="Equation.3">
                  <p:embed/>
                </p:oleObj>
              </mc:Choice>
              <mc:Fallback>
                <p:oleObj name="Formel" r:id="rId6" imgW="977476" imgH="393529" progId="Equation.3">
                  <p:embed/>
                  <p:pic>
                    <p:nvPicPr>
                      <p:cNvPr id="456744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7623" y="5770810"/>
                        <a:ext cx="1331912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Line 4">
            <a:extLst>
              <a:ext uri="{FF2B5EF4-FFF2-40B4-BE49-F238E27FC236}">
                <a16:creationId xmlns:a16="http://schemas.microsoft.com/office/drawing/2014/main" id="{8F0F534B-34E5-4F5A-B708-01FF247EF661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6800" y="2927375"/>
            <a:ext cx="1439863" cy="0"/>
          </a:xfrm>
          <a:prstGeom prst="line">
            <a:avLst/>
          </a:prstGeom>
          <a:noFill/>
          <a:ln w="254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600">
              <a:latin typeface="+mn-lt"/>
            </a:endParaRPr>
          </a:p>
        </p:txBody>
      </p:sp>
      <p:sp>
        <p:nvSpPr>
          <p:cNvPr id="42" name="Text Box 5">
            <a:extLst>
              <a:ext uri="{FF2B5EF4-FFF2-40B4-BE49-F238E27FC236}">
                <a16:creationId xmlns:a16="http://schemas.microsoft.com/office/drawing/2014/main" id="{D40AAF0F-E7EC-4068-912D-6FC079164E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1600" y="2984525"/>
            <a:ext cx="85792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de-DE">
                <a:solidFill>
                  <a:srgbClr val="996633"/>
                </a:solidFill>
                <a:latin typeface="+mn-lt"/>
              </a:rPr>
              <a:t>layer 1</a:t>
            </a:r>
          </a:p>
        </p:txBody>
      </p:sp>
      <p:sp>
        <p:nvSpPr>
          <p:cNvPr id="43" name="Line 6">
            <a:extLst>
              <a:ext uri="{FF2B5EF4-FFF2-40B4-BE49-F238E27FC236}">
                <a16:creationId xmlns:a16="http://schemas.microsoft.com/office/drawing/2014/main" id="{4FB4F5D0-A9CA-4C8E-8CC5-EEE68A52E359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6325" y="3360763"/>
            <a:ext cx="1439863" cy="0"/>
          </a:xfrm>
          <a:prstGeom prst="line">
            <a:avLst/>
          </a:prstGeom>
          <a:noFill/>
          <a:ln w="254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600">
              <a:latin typeface="+mn-lt"/>
            </a:endParaRPr>
          </a:p>
        </p:txBody>
      </p:sp>
      <p:sp>
        <p:nvSpPr>
          <p:cNvPr id="44" name="Line 7">
            <a:extLst>
              <a:ext uri="{FF2B5EF4-FFF2-40B4-BE49-F238E27FC236}">
                <a16:creationId xmlns:a16="http://schemas.microsoft.com/office/drawing/2014/main" id="{E6FA625C-A38F-42A3-81F7-CE615ACBE3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6325" y="3648100"/>
            <a:ext cx="1439863" cy="0"/>
          </a:xfrm>
          <a:prstGeom prst="line">
            <a:avLst/>
          </a:prstGeom>
          <a:noFill/>
          <a:ln w="254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600">
              <a:latin typeface="+mn-lt"/>
            </a:endParaRPr>
          </a:p>
        </p:txBody>
      </p:sp>
      <p:sp>
        <p:nvSpPr>
          <p:cNvPr id="45" name="Line 8">
            <a:extLst>
              <a:ext uri="{FF2B5EF4-FFF2-40B4-BE49-F238E27FC236}">
                <a16:creationId xmlns:a16="http://schemas.microsoft.com/office/drawing/2014/main" id="{982E8A57-F0CF-4764-8253-2A8D82C33EA3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6325" y="4491063"/>
            <a:ext cx="1439863" cy="0"/>
          </a:xfrm>
          <a:prstGeom prst="line">
            <a:avLst/>
          </a:prstGeom>
          <a:noFill/>
          <a:ln w="254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600">
              <a:latin typeface="+mn-lt"/>
            </a:endParaRPr>
          </a:p>
        </p:txBody>
      </p:sp>
      <p:sp>
        <p:nvSpPr>
          <p:cNvPr id="46" name="Line 9">
            <a:extLst>
              <a:ext uri="{FF2B5EF4-FFF2-40B4-BE49-F238E27FC236}">
                <a16:creationId xmlns:a16="http://schemas.microsoft.com/office/drawing/2014/main" id="{96F7406F-18AD-42DD-9025-841DB3E8C421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6325" y="4922863"/>
            <a:ext cx="1439863" cy="0"/>
          </a:xfrm>
          <a:prstGeom prst="line">
            <a:avLst/>
          </a:prstGeom>
          <a:noFill/>
          <a:ln w="254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600">
              <a:latin typeface="+mn-lt"/>
            </a:endParaRPr>
          </a:p>
        </p:txBody>
      </p:sp>
      <p:sp>
        <p:nvSpPr>
          <p:cNvPr id="47" name="Line 10">
            <a:extLst>
              <a:ext uri="{FF2B5EF4-FFF2-40B4-BE49-F238E27FC236}">
                <a16:creationId xmlns:a16="http://schemas.microsoft.com/office/drawing/2014/main" id="{6DA8E03A-BAA6-4829-BB75-6EBE6FF42854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6325" y="5499125"/>
            <a:ext cx="1439863" cy="0"/>
          </a:xfrm>
          <a:prstGeom prst="line">
            <a:avLst/>
          </a:prstGeom>
          <a:noFill/>
          <a:ln w="254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600">
              <a:latin typeface="+mn-lt"/>
            </a:endParaRPr>
          </a:p>
        </p:txBody>
      </p:sp>
      <p:sp>
        <p:nvSpPr>
          <p:cNvPr id="48" name="Line 11">
            <a:extLst>
              <a:ext uri="{FF2B5EF4-FFF2-40B4-BE49-F238E27FC236}">
                <a16:creationId xmlns:a16="http://schemas.microsoft.com/office/drawing/2014/main" id="{65B3082E-CB2D-468F-B68C-3451B95E70C0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6325" y="5816625"/>
            <a:ext cx="1439863" cy="0"/>
          </a:xfrm>
          <a:prstGeom prst="line">
            <a:avLst/>
          </a:prstGeom>
          <a:noFill/>
          <a:ln w="254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600">
              <a:latin typeface="+mn-lt"/>
            </a:endParaRPr>
          </a:p>
        </p:txBody>
      </p:sp>
      <p:sp>
        <p:nvSpPr>
          <p:cNvPr id="49" name="Text Box 12">
            <a:extLst>
              <a:ext uri="{FF2B5EF4-FFF2-40B4-BE49-F238E27FC236}">
                <a16:creationId xmlns:a16="http://schemas.microsoft.com/office/drawing/2014/main" id="{C7256E31-5C39-4AE1-9441-1004C4213F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6363" y="3344888"/>
            <a:ext cx="85792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de-DE">
                <a:solidFill>
                  <a:srgbClr val="996633"/>
                </a:solidFill>
                <a:latin typeface="+mn-lt"/>
              </a:rPr>
              <a:t>layer 2</a:t>
            </a:r>
          </a:p>
        </p:txBody>
      </p:sp>
      <p:sp>
        <p:nvSpPr>
          <p:cNvPr id="50" name="Text Box 14">
            <a:extLst>
              <a:ext uri="{FF2B5EF4-FFF2-40B4-BE49-F238E27FC236}">
                <a16:creationId xmlns:a16="http://schemas.microsoft.com/office/drawing/2014/main" id="{712AC460-0F4E-4D19-AC1B-9FEA7B5AE3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1600" y="3690963"/>
            <a:ext cx="85792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de-DE">
                <a:solidFill>
                  <a:srgbClr val="996633"/>
                </a:solidFill>
                <a:latin typeface="+mn-lt"/>
              </a:rPr>
              <a:t>layer 3</a:t>
            </a:r>
          </a:p>
        </p:txBody>
      </p:sp>
      <p:sp>
        <p:nvSpPr>
          <p:cNvPr id="51" name="Text Box 15">
            <a:extLst>
              <a:ext uri="{FF2B5EF4-FFF2-40B4-BE49-F238E27FC236}">
                <a16:creationId xmlns:a16="http://schemas.microsoft.com/office/drawing/2014/main" id="{D4FF443D-C042-47E5-A3A0-BE5A79C16C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7000" y="4533925"/>
            <a:ext cx="78739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de-DE">
                <a:solidFill>
                  <a:srgbClr val="996633"/>
                </a:solidFill>
                <a:latin typeface="+mn-lt"/>
              </a:rPr>
              <a:t>layer </a:t>
            </a:r>
            <a:r>
              <a:rPr lang="en-GB" altLang="de-DE" i="1">
                <a:solidFill>
                  <a:srgbClr val="996633"/>
                </a:solidFill>
                <a:latin typeface="+mn-lt"/>
              </a:rPr>
              <a:t>i</a:t>
            </a:r>
          </a:p>
        </p:txBody>
      </p:sp>
      <p:sp>
        <p:nvSpPr>
          <p:cNvPr id="52" name="Text Box 16">
            <a:extLst>
              <a:ext uri="{FF2B5EF4-FFF2-40B4-BE49-F238E27FC236}">
                <a16:creationId xmlns:a16="http://schemas.microsoft.com/office/drawing/2014/main" id="{B32C26C3-169B-4AE4-B31F-925FDB8904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1763" y="5503888"/>
            <a:ext cx="8563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de-DE">
                <a:solidFill>
                  <a:srgbClr val="996633"/>
                </a:solidFill>
                <a:latin typeface="+mn-lt"/>
              </a:rPr>
              <a:t>layer </a:t>
            </a:r>
            <a:r>
              <a:rPr lang="en-GB" altLang="de-DE" i="1">
                <a:solidFill>
                  <a:srgbClr val="996633"/>
                </a:solidFill>
                <a:latin typeface="+mn-lt"/>
              </a:rPr>
              <a:t>n</a:t>
            </a:r>
          </a:p>
        </p:txBody>
      </p:sp>
      <p:sp>
        <p:nvSpPr>
          <p:cNvPr id="53" name="Line 17">
            <a:extLst>
              <a:ext uri="{FF2B5EF4-FFF2-40B4-BE49-F238E27FC236}">
                <a16:creationId xmlns:a16="http://schemas.microsoft.com/office/drawing/2014/main" id="{8F0A9B25-80EE-4D19-A48E-ADA51D58714A}"/>
              </a:ext>
            </a:extLst>
          </p:cNvPr>
          <p:cNvSpPr>
            <a:spLocks noChangeShapeType="1"/>
          </p:cNvSpPr>
          <p:nvPr/>
        </p:nvSpPr>
        <p:spPr bwMode="auto">
          <a:xfrm>
            <a:off x="1450925" y="4008463"/>
            <a:ext cx="1439863" cy="0"/>
          </a:xfrm>
          <a:prstGeom prst="line">
            <a:avLst/>
          </a:prstGeom>
          <a:noFill/>
          <a:ln w="254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600">
              <a:latin typeface="+mn-lt"/>
            </a:endParaRPr>
          </a:p>
        </p:txBody>
      </p:sp>
      <p:sp>
        <p:nvSpPr>
          <p:cNvPr id="54" name="Line 18">
            <a:extLst>
              <a:ext uri="{FF2B5EF4-FFF2-40B4-BE49-F238E27FC236}">
                <a16:creationId xmlns:a16="http://schemas.microsoft.com/office/drawing/2014/main" id="{F8553F48-8F3F-4DA6-9960-106D1FCE0686}"/>
              </a:ext>
            </a:extLst>
          </p:cNvPr>
          <p:cNvSpPr>
            <a:spLocks noChangeShapeType="1"/>
          </p:cNvSpPr>
          <p:nvPr/>
        </p:nvSpPr>
        <p:spPr bwMode="auto">
          <a:xfrm>
            <a:off x="2182763" y="4092600"/>
            <a:ext cx="0" cy="288925"/>
          </a:xfrm>
          <a:prstGeom prst="line">
            <a:avLst/>
          </a:prstGeom>
          <a:noFill/>
          <a:ln w="25400">
            <a:solidFill>
              <a:srgbClr val="9933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600">
              <a:latin typeface="+mn-lt"/>
            </a:endParaRPr>
          </a:p>
        </p:txBody>
      </p:sp>
      <p:sp>
        <p:nvSpPr>
          <p:cNvPr id="55" name="Line 19">
            <a:extLst>
              <a:ext uri="{FF2B5EF4-FFF2-40B4-BE49-F238E27FC236}">
                <a16:creationId xmlns:a16="http://schemas.microsoft.com/office/drawing/2014/main" id="{9267F2BA-C5B4-4943-8156-EDBBDA627BFD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0063" y="5057800"/>
            <a:ext cx="0" cy="288925"/>
          </a:xfrm>
          <a:prstGeom prst="line">
            <a:avLst/>
          </a:prstGeom>
          <a:noFill/>
          <a:ln w="25400">
            <a:solidFill>
              <a:srgbClr val="9933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600">
              <a:latin typeface="+mn-lt"/>
            </a:endParaRPr>
          </a:p>
        </p:txBody>
      </p:sp>
      <p:sp>
        <p:nvSpPr>
          <p:cNvPr id="56" name="AutoShape 20">
            <a:extLst>
              <a:ext uri="{FF2B5EF4-FFF2-40B4-BE49-F238E27FC236}">
                <a16:creationId xmlns:a16="http://schemas.microsoft.com/office/drawing/2014/main" id="{CC96B908-B02B-492D-98E5-E7890158B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25" y="2220938"/>
            <a:ext cx="1366838" cy="360362"/>
          </a:xfrm>
          <a:prstGeom prst="rtTriangle">
            <a:avLst/>
          </a:prstGeom>
          <a:solidFill>
            <a:srgbClr val="0000FF"/>
          </a:solidFill>
          <a:ln w="254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>
              <a:solidFill>
                <a:schemeClr val="bg2"/>
              </a:solidFill>
              <a:latin typeface="+mn-lt"/>
            </a:endParaRPr>
          </a:p>
        </p:txBody>
      </p:sp>
      <p:sp>
        <p:nvSpPr>
          <p:cNvPr id="57" name="Line 21">
            <a:extLst>
              <a:ext uri="{FF2B5EF4-FFF2-40B4-BE49-F238E27FC236}">
                <a16:creationId xmlns:a16="http://schemas.microsoft.com/office/drawing/2014/main" id="{8EA878ED-183F-4BD6-8776-9E04D5F20DD5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600" y="4295800"/>
            <a:ext cx="576263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600">
              <a:latin typeface="+mn-lt"/>
            </a:endParaRPr>
          </a:p>
        </p:txBody>
      </p:sp>
      <p:sp>
        <p:nvSpPr>
          <p:cNvPr id="58" name="Text Box 22">
            <a:extLst>
              <a:ext uri="{FF2B5EF4-FFF2-40B4-BE49-F238E27FC236}">
                <a16:creationId xmlns:a16="http://schemas.microsoft.com/office/drawing/2014/main" id="{21052B8C-1610-452C-9FDE-A5A9E919D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988" y="3976713"/>
            <a:ext cx="34496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de-DE" i="1">
                <a:solidFill>
                  <a:srgbClr val="0000FF"/>
                </a:solidFill>
                <a:latin typeface="+mn-lt"/>
              </a:rPr>
              <a:t>Q</a:t>
            </a:r>
          </a:p>
        </p:txBody>
      </p:sp>
      <p:sp>
        <p:nvSpPr>
          <p:cNvPr id="59" name="Text Box 23">
            <a:extLst>
              <a:ext uri="{FF2B5EF4-FFF2-40B4-BE49-F238E27FC236}">
                <a16:creationId xmlns:a16="http://schemas.microsoft.com/office/drawing/2014/main" id="{480E347C-FCD2-4DF4-B9DD-4B51832C63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7063" y="2255863"/>
            <a:ext cx="43794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de-DE" dirty="0">
                <a:solidFill>
                  <a:srgbClr val="0000FF"/>
                </a:solidFill>
                <a:latin typeface="+mn-lt"/>
                <a:sym typeface="Symbol" panose="05050102010706020507" pitchFamily="18" charset="2"/>
              </a:rPr>
              <a:t></a:t>
            </a:r>
            <a:r>
              <a:rPr lang="en-GB" altLang="de-DE" i="1" dirty="0">
                <a:solidFill>
                  <a:srgbClr val="0000FF"/>
                </a:solidFill>
                <a:latin typeface="+mn-lt"/>
              </a:rPr>
              <a:t>h</a:t>
            </a:r>
          </a:p>
        </p:txBody>
      </p:sp>
      <p:sp>
        <p:nvSpPr>
          <p:cNvPr id="60" name="Text Box 25">
            <a:extLst>
              <a:ext uri="{FF2B5EF4-FFF2-40B4-BE49-F238E27FC236}">
                <a16:creationId xmlns:a16="http://schemas.microsoft.com/office/drawing/2014/main" id="{BDFC6DA4-C39B-4DBC-BDA7-5279F07936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9725" y="2536850"/>
            <a:ext cx="29367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de-DE" i="1">
                <a:solidFill>
                  <a:srgbClr val="0000FF"/>
                </a:solidFill>
                <a:latin typeface="+mn-lt"/>
              </a:rPr>
              <a:t>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uild="p"/>
      <p:bldP spid="35" grpId="0" build="p"/>
      <p:bldP spid="3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2">
            <a:extLst>
              <a:ext uri="{FF2B5EF4-FFF2-40B4-BE49-F238E27FC236}">
                <a16:creationId xmlns:a16="http://schemas.microsoft.com/office/drawing/2014/main" id="{C2D23B35-6B90-40CD-985E-26ABAD39077B}"/>
              </a:ext>
            </a:extLst>
          </p:cNvPr>
          <p:cNvSpPr txBox="1">
            <a:spLocks noChangeArrowheads="1"/>
          </p:cNvSpPr>
          <p:nvPr/>
        </p:nvSpPr>
        <p:spPr>
          <a:xfrm>
            <a:off x="648000" y="1285058"/>
            <a:ext cx="6048375" cy="36036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</a:pPr>
            <a:r>
              <a:rPr lang="en-GB" altLang="de-DE" sz="1800" dirty="0">
                <a:solidFill>
                  <a:srgbClr val="0B2A51"/>
                </a:solidFill>
                <a:latin typeface="+mj-lt"/>
              </a:rPr>
              <a:t>Flow Perpendicular to Layering I</a:t>
            </a:r>
          </a:p>
        </p:txBody>
      </p:sp>
      <p:sp>
        <p:nvSpPr>
          <p:cNvPr id="70" name="Line 4">
            <a:extLst>
              <a:ext uri="{FF2B5EF4-FFF2-40B4-BE49-F238E27FC236}">
                <a16:creationId xmlns:a16="http://schemas.microsoft.com/office/drawing/2014/main" id="{8842C820-B97B-4677-990E-11F48A438AAC}"/>
              </a:ext>
            </a:extLst>
          </p:cNvPr>
          <p:cNvSpPr>
            <a:spLocks noChangeShapeType="1"/>
          </p:cNvSpPr>
          <p:nvPr/>
        </p:nvSpPr>
        <p:spPr bwMode="auto">
          <a:xfrm>
            <a:off x="971600" y="2589882"/>
            <a:ext cx="1439862" cy="0"/>
          </a:xfrm>
          <a:prstGeom prst="line">
            <a:avLst/>
          </a:prstGeom>
          <a:noFill/>
          <a:ln w="254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600">
              <a:latin typeface="+mn-lt"/>
            </a:endParaRPr>
          </a:p>
        </p:txBody>
      </p:sp>
      <p:sp>
        <p:nvSpPr>
          <p:cNvPr id="71" name="Text Box 5">
            <a:extLst>
              <a:ext uri="{FF2B5EF4-FFF2-40B4-BE49-F238E27FC236}">
                <a16:creationId xmlns:a16="http://schemas.microsoft.com/office/drawing/2014/main" id="{8D48E3B2-1C69-492C-99C4-1A598A1248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6400" y="2647032"/>
            <a:ext cx="85792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de-DE">
                <a:solidFill>
                  <a:srgbClr val="996633"/>
                </a:solidFill>
                <a:latin typeface="+mn-lt"/>
              </a:rPr>
              <a:t>layer 1</a:t>
            </a:r>
          </a:p>
        </p:txBody>
      </p:sp>
      <p:sp>
        <p:nvSpPr>
          <p:cNvPr id="72" name="Line 6">
            <a:extLst>
              <a:ext uri="{FF2B5EF4-FFF2-40B4-BE49-F238E27FC236}">
                <a16:creationId xmlns:a16="http://schemas.microsoft.com/office/drawing/2014/main" id="{0F6FAE0A-7F2F-454F-B985-A708E53AF8E3}"/>
              </a:ext>
            </a:extLst>
          </p:cNvPr>
          <p:cNvSpPr>
            <a:spLocks noChangeShapeType="1"/>
          </p:cNvSpPr>
          <p:nvPr/>
        </p:nvSpPr>
        <p:spPr bwMode="auto">
          <a:xfrm>
            <a:off x="981125" y="3023269"/>
            <a:ext cx="1439862" cy="0"/>
          </a:xfrm>
          <a:prstGeom prst="line">
            <a:avLst/>
          </a:prstGeom>
          <a:noFill/>
          <a:ln w="254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600">
              <a:latin typeface="+mn-lt"/>
            </a:endParaRPr>
          </a:p>
        </p:txBody>
      </p:sp>
      <p:sp>
        <p:nvSpPr>
          <p:cNvPr id="73" name="Line 7">
            <a:extLst>
              <a:ext uri="{FF2B5EF4-FFF2-40B4-BE49-F238E27FC236}">
                <a16:creationId xmlns:a16="http://schemas.microsoft.com/office/drawing/2014/main" id="{B511F627-FB78-449B-8861-D84324FD9E0C}"/>
              </a:ext>
            </a:extLst>
          </p:cNvPr>
          <p:cNvSpPr>
            <a:spLocks noChangeShapeType="1"/>
          </p:cNvSpPr>
          <p:nvPr/>
        </p:nvSpPr>
        <p:spPr bwMode="auto">
          <a:xfrm>
            <a:off x="981125" y="3310607"/>
            <a:ext cx="1439862" cy="0"/>
          </a:xfrm>
          <a:prstGeom prst="line">
            <a:avLst/>
          </a:prstGeom>
          <a:noFill/>
          <a:ln w="254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600">
              <a:latin typeface="+mn-lt"/>
            </a:endParaRPr>
          </a:p>
        </p:txBody>
      </p:sp>
      <p:sp>
        <p:nvSpPr>
          <p:cNvPr id="74" name="Line 8">
            <a:extLst>
              <a:ext uri="{FF2B5EF4-FFF2-40B4-BE49-F238E27FC236}">
                <a16:creationId xmlns:a16="http://schemas.microsoft.com/office/drawing/2014/main" id="{593EC8A9-061E-488E-A9C4-D2A670936E4E}"/>
              </a:ext>
            </a:extLst>
          </p:cNvPr>
          <p:cNvSpPr>
            <a:spLocks noChangeShapeType="1"/>
          </p:cNvSpPr>
          <p:nvPr/>
        </p:nvSpPr>
        <p:spPr bwMode="auto">
          <a:xfrm>
            <a:off x="981125" y="4153569"/>
            <a:ext cx="1439862" cy="0"/>
          </a:xfrm>
          <a:prstGeom prst="line">
            <a:avLst/>
          </a:prstGeom>
          <a:noFill/>
          <a:ln w="254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600">
              <a:latin typeface="+mn-lt"/>
            </a:endParaRPr>
          </a:p>
        </p:txBody>
      </p:sp>
      <p:sp>
        <p:nvSpPr>
          <p:cNvPr id="75" name="Line 9">
            <a:extLst>
              <a:ext uri="{FF2B5EF4-FFF2-40B4-BE49-F238E27FC236}">
                <a16:creationId xmlns:a16="http://schemas.microsoft.com/office/drawing/2014/main" id="{F9A54D32-92C0-48A6-A91F-EEA1529A6553}"/>
              </a:ext>
            </a:extLst>
          </p:cNvPr>
          <p:cNvSpPr>
            <a:spLocks noChangeShapeType="1"/>
          </p:cNvSpPr>
          <p:nvPr/>
        </p:nvSpPr>
        <p:spPr bwMode="auto">
          <a:xfrm>
            <a:off x="981125" y="4585369"/>
            <a:ext cx="1439862" cy="0"/>
          </a:xfrm>
          <a:prstGeom prst="line">
            <a:avLst/>
          </a:prstGeom>
          <a:noFill/>
          <a:ln w="254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600">
              <a:latin typeface="+mn-lt"/>
            </a:endParaRPr>
          </a:p>
        </p:txBody>
      </p:sp>
      <p:sp>
        <p:nvSpPr>
          <p:cNvPr id="76" name="Line 10">
            <a:extLst>
              <a:ext uri="{FF2B5EF4-FFF2-40B4-BE49-F238E27FC236}">
                <a16:creationId xmlns:a16="http://schemas.microsoft.com/office/drawing/2014/main" id="{C99B335D-BDCE-49AA-875D-C42F44C2A0DA}"/>
              </a:ext>
            </a:extLst>
          </p:cNvPr>
          <p:cNvSpPr>
            <a:spLocks noChangeShapeType="1"/>
          </p:cNvSpPr>
          <p:nvPr/>
        </p:nvSpPr>
        <p:spPr bwMode="auto">
          <a:xfrm>
            <a:off x="981125" y="5161632"/>
            <a:ext cx="1439862" cy="0"/>
          </a:xfrm>
          <a:prstGeom prst="line">
            <a:avLst/>
          </a:prstGeom>
          <a:noFill/>
          <a:ln w="254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600">
              <a:latin typeface="+mn-lt"/>
            </a:endParaRPr>
          </a:p>
        </p:txBody>
      </p:sp>
      <p:sp>
        <p:nvSpPr>
          <p:cNvPr id="77" name="Line 11">
            <a:extLst>
              <a:ext uri="{FF2B5EF4-FFF2-40B4-BE49-F238E27FC236}">
                <a16:creationId xmlns:a16="http://schemas.microsoft.com/office/drawing/2014/main" id="{70297A09-5340-479A-89B0-47F47213F923}"/>
              </a:ext>
            </a:extLst>
          </p:cNvPr>
          <p:cNvSpPr>
            <a:spLocks noChangeShapeType="1"/>
          </p:cNvSpPr>
          <p:nvPr/>
        </p:nvSpPr>
        <p:spPr bwMode="auto">
          <a:xfrm>
            <a:off x="981125" y="5479132"/>
            <a:ext cx="1439862" cy="0"/>
          </a:xfrm>
          <a:prstGeom prst="line">
            <a:avLst/>
          </a:prstGeom>
          <a:noFill/>
          <a:ln w="254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600">
              <a:latin typeface="+mn-lt"/>
            </a:endParaRPr>
          </a:p>
        </p:txBody>
      </p:sp>
      <p:sp>
        <p:nvSpPr>
          <p:cNvPr id="78" name="Text Box 12">
            <a:extLst>
              <a:ext uri="{FF2B5EF4-FFF2-40B4-BE49-F238E27FC236}">
                <a16:creationId xmlns:a16="http://schemas.microsoft.com/office/drawing/2014/main" id="{0568AFD5-21DE-4B1E-93BF-51BA291FB8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1162" y="3007394"/>
            <a:ext cx="85792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de-DE">
                <a:solidFill>
                  <a:srgbClr val="996633"/>
                </a:solidFill>
                <a:latin typeface="+mn-lt"/>
              </a:rPr>
              <a:t>layer 2</a:t>
            </a:r>
          </a:p>
        </p:txBody>
      </p:sp>
      <p:sp>
        <p:nvSpPr>
          <p:cNvPr id="79" name="Text Box 13">
            <a:extLst>
              <a:ext uri="{FF2B5EF4-FFF2-40B4-BE49-F238E27FC236}">
                <a16:creationId xmlns:a16="http://schemas.microsoft.com/office/drawing/2014/main" id="{08FD818A-5CAF-4620-9859-ABC069877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6400" y="3353469"/>
            <a:ext cx="85792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de-DE">
                <a:solidFill>
                  <a:srgbClr val="996633"/>
                </a:solidFill>
                <a:latin typeface="+mn-lt"/>
              </a:rPr>
              <a:t>layer 3</a:t>
            </a:r>
          </a:p>
        </p:txBody>
      </p:sp>
      <p:sp>
        <p:nvSpPr>
          <p:cNvPr id="80" name="Text Box 14">
            <a:extLst>
              <a:ext uri="{FF2B5EF4-FFF2-40B4-BE49-F238E27FC236}">
                <a16:creationId xmlns:a16="http://schemas.microsoft.com/office/drawing/2014/main" id="{92764E91-EF56-46AC-8EE1-3BD79D64A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1800" y="4196432"/>
            <a:ext cx="78739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de-DE" dirty="0">
                <a:solidFill>
                  <a:srgbClr val="996633"/>
                </a:solidFill>
                <a:latin typeface="+mn-lt"/>
              </a:rPr>
              <a:t>layer </a:t>
            </a:r>
            <a:r>
              <a:rPr lang="en-GB" altLang="de-DE" i="1" dirty="0" err="1">
                <a:solidFill>
                  <a:srgbClr val="996633"/>
                </a:solidFill>
                <a:latin typeface="+mn-lt"/>
              </a:rPr>
              <a:t>i</a:t>
            </a:r>
            <a:endParaRPr lang="en-GB" altLang="de-DE" i="1" dirty="0">
              <a:solidFill>
                <a:srgbClr val="996633"/>
              </a:solidFill>
              <a:latin typeface="+mn-lt"/>
            </a:endParaRPr>
          </a:p>
        </p:txBody>
      </p:sp>
      <p:sp>
        <p:nvSpPr>
          <p:cNvPr id="81" name="Text Box 15">
            <a:extLst>
              <a:ext uri="{FF2B5EF4-FFF2-40B4-BE49-F238E27FC236}">
                <a16:creationId xmlns:a16="http://schemas.microsoft.com/office/drawing/2014/main" id="{C759EE8B-B7A7-499D-AAF8-ABC1068AD8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6562" y="5166394"/>
            <a:ext cx="8563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de-DE">
                <a:solidFill>
                  <a:srgbClr val="996633"/>
                </a:solidFill>
                <a:latin typeface="+mn-lt"/>
              </a:rPr>
              <a:t>layer </a:t>
            </a:r>
            <a:r>
              <a:rPr lang="en-GB" altLang="de-DE" i="1">
                <a:solidFill>
                  <a:srgbClr val="996633"/>
                </a:solidFill>
                <a:latin typeface="+mn-lt"/>
              </a:rPr>
              <a:t>n</a:t>
            </a:r>
          </a:p>
        </p:txBody>
      </p:sp>
      <p:sp>
        <p:nvSpPr>
          <p:cNvPr id="82" name="Line 16">
            <a:extLst>
              <a:ext uri="{FF2B5EF4-FFF2-40B4-BE49-F238E27FC236}">
                <a16:creationId xmlns:a16="http://schemas.microsoft.com/office/drawing/2014/main" id="{06DFEE7F-7B94-40ED-93FC-1AC3241132BA}"/>
              </a:ext>
            </a:extLst>
          </p:cNvPr>
          <p:cNvSpPr>
            <a:spLocks noChangeShapeType="1"/>
          </p:cNvSpPr>
          <p:nvPr/>
        </p:nvSpPr>
        <p:spPr bwMode="auto">
          <a:xfrm>
            <a:off x="955725" y="3670969"/>
            <a:ext cx="1439862" cy="0"/>
          </a:xfrm>
          <a:prstGeom prst="line">
            <a:avLst/>
          </a:prstGeom>
          <a:noFill/>
          <a:ln w="254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600">
              <a:latin typeface="+mn-lt"/>
            </a:endParaRPr>
          </a:p>
        </p:txBody>
      </p:sp>
      <p:sp>
        <p:nvSpPr>
          <p:cNvPr id="83" name="Line 17">
            <a:extLst>
              <a:ext uri="{FF2B5EF4-FFF2-40B4-BE49-F238E27FC236}">
                <a16:creationId xmlns:a16="http://schemas.microsoft.com/office/drawing/2014/main" id="{9FA70C2C-546E-4FFE-AFE1-6AF5314BD08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87562" y="3755107"/>
            <a:ext cx="0" cy="288925"/>
          </a:xfrm>
          <a:prstGeom prst="line">
            <a:avLst/>
          </a:prstGeom>
          <a:noFill/>
          <a:ln w="25400">
            <a:solidFill>
              <a:srgbClr val="9933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600">
              <a:latin typeface="+mn-lt"/>
            </a:endParaRPr>
          </a:p>
        </p:txBody>
      </p:sp>
      <p:sp>
        <p:nvSpPr>
          <p:cNvPr id="84" name="Line 18">
            <a:extLst>
              <a:ext uri="{FF2B5EF4-FFF2-40B4-BE49-F238E27FC236}">
                <a16:creationId xmlns:a16="http://schemas.microsoft.com/office/drawing/2014/main" id="{580065DF-A8C6-494E-9508-F83FF5F88B3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4862" y="4720307"/>
            <a:ext cx="0" cy="288925"/>
          </a:xfrm>
          <a:prstGeom prst="line">
            <a:avLst/>
          </a:prstGeom>
          <a:noFill/>
          <a:ln w="25400">
            <a:solidFill>
              <a:srgbClr val="9933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600">
              <a:latin typeface="+mn-lt"/>
            </a:endParaRPr>
          </a:p>
        </p:txBody>
      </p:sp>
      <p:sp>
        <p:nvSpPr>
          <p:cNvPr id="85" name="Line 20">
            <a:extLst>
              <a:ext uri="{FF2B5EF4-FFF2-40B4-BE49-F238E27FC236}">
                <a16:creationId xmlns:a16="http://schemas.microsoft.com/office/drawing/2014/main" id="{162293F7-BD7C-46A4-AE2B-CA708428D92E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1383556" y="2169988"/>
            <a:ext cx="576262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600">
              <a:latin typeface="+mn-lt"/>
            </a:endParaRPr>
          </a:p>
        </p:txBody>
      </p:sp>
      <p:sp>
        <p:nvSpPr>
          <p:cNvPr id="86" name="Text Box 21">
            <a:extLst>
              <a:ext uri="{FF2B5EF4-FFF2-40B4-BE49-F238E27FC236}">
                <a16:creationId xmlns:a16="http://schemas.microsoft.com/office/drawing/2014/main" id="{56F3E9C5-4FE0-430F-BDDF-6078AFCE74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4662" y="1989807"/>
            <a:ext cx="34496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de-DE" i="1">
                <a:solidFill>
                  <a:srgbClr val="FF0000"/>
                </a:solidFill>
                <a:latin typeface="+mn-lt"/>
              </a:rPr>
              <a:t>Q</a:t>
            </a:r>
          </a:p>
        </p:txBody>
      </p:sp>
      <p:sp>
        <p:nvSpPr>
          <p:cNvPr id="87" name="Text Box 22">
            <a:extLst>
              <a:ext uri="{FF2B5EF4-FFF2-40B4-BE49-F238E27FC236}">
                <a16:creationId xmlns:a16="http://schemas.microsoft.com/office/drawing/2014/main" id="{FB6BAD29-B0F5-483D-B29B-62A5B03AD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7525" y="2269207"/>
            <a:ext cx="43794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de-DE" dirty="0">
                <a:solidFill>
                  <a:srgbClr val="FF0000"/>
                </a:solidFill>
                <a:latin typeface="+mn-lt"/>
                <a:sym typeface="Symbol" panose="05050102010706020507" pitchFamily="18" charset="2"/>
              </a:rPr>
              <a:t></a:t>
            </a:r>
            <a:r>
              <a:rPr lang="en-GB" altLang="de-DE" i="1" dirty="0">
                <a:solidFill>
                  <a:srgbClr val="FF0000"/>
                </a:solidFill>
                <a:latin typeface="+mn-lt"/>
              </a:rPr>
              <a:t>h</a:t>
            </a:r>
          </a:p>
        </p:txBody>
      </p:sp>
      <p:sp>
        <p:nvSpPr>
          <p:cNvPr id="88" name="Text Box 27">
            <a:extLst>
              <a:ext uri="{FF2B5EF4-FFF2-40B4-BE49-F238E27FC236}">
                <a16:creationId xmlns:a16="http://schemas.microsoft.com/office/drawing/2014/main" id="{9875A38D-91DC-4EEE-A62E-542FCE4CF8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1880" y="2401068"/>
            <a:ext cx="5400488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92100" indent="-2921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200"/>
              </a:spcAft>
              <a:buFontTx/>
              <a:buChar char="•"/>
            </a:pPr>
            <a:r>
              <a:rPr lang="de-DE" altLang="de-DE" sz="1400" dirty="0" err="1">
                <a:latin typeface="+mn-lt"/>
              </a:rPr>
              <a:t>We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consider</a:t>
            </a:r>
            <a:r>
              <a:rPr lang="de-DE" altLang="de-DE" sz="1400" dirty="0">
                <a:latin typeface="+mn-lt"/>
              </a:rPr>
              <a:t> a </a:t>
            </a:r>
            <a:r>
              <a:rPr lang="de-DE" altLang="de-DE" sz="1400" dirty="0" err="1">
                <a:latin typeface="+mn-lt"/>
              </a:rPr>
              <a:t>confined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aquifer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consisting</a:t>
            </a:r>
            <a:r>
              <a:rPr lang="de-DE" altLang="de-DE" sz="1400" dirty="0">
                <a:latin typeface="+mn-lt"/>
              </a:rPr>
              <a:t> of </a:t>
            </a:r>
            <a:r>
              <a:rPr lang="de-DE" altLang="de-DE" sz="1400" i="1" dirty="0">
                <a:latin typeface="+mn-lt"/>
              </a:rPr>
              <a:t>n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layers</a:t>
            </a:r>
            <a:r>
              <a:rPr lang="de-DE" altLang="de-DE" sz="1400" dirty="0">
                <a:latin typeface="+mn-lt"/>
              </a:rPr>
              <a:t>. Layer </a:t>
            </a:r>
            <a:r>
              <a:rPr lang="de-DE" altLang="de-DE" sz="1400" dirty="0" err="1">
                <a:latin typeface="+mn-lt"/>
              </a:rPr>
              <a:t>boundaries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are</a:t>
            </a:r>
            <a:r>
              <a:rPr lang="de-DE" altLang="de-DE" sz="1400" dirty="0">
                <a:latin typeface="+mn-lt"/>
              </a:rPr>
              <a:t> parallel </a:t>
            </a:r>
            <a:r>
              <a:rPr lang="de-DE" altLang="de-DE" sz="1400" dirty="0" err="1">
                <a:latin typeface="+mn-lt"/>
              </a:rPr>
              <a:t>to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each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other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and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flow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is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perpendicular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to</a:t>
            </a:r>
            <a:r>
              <a:rPr lang="de-DE" altLang="de-DE" sz="1400" dirty="0">
                <a:latin typeface="+mn-lt"/>
              </a:rPr>
              <a:t> the </a:t>
            </a:r>
            <a:r>
              <a:rPr lang="de-DE" altLang="de-DE" sz="1400" dirty="0" err="1">
                <a:latin typeface="+mn-lt"/>
              </a:rPr>
              <a:t>layering</a:t>
            </a:r>
            <a:r>
              <a:rPr lang="de-DE" altLang="de-DE" sz="1400" dirty="0">
                <a:latin typeface="+mn-lt"/>
              </a:rPr>
              <a:t>.</a:t>
            </a:r>
          </a:p>
          <a:p>
            <a:pPr>
              <a:spcBef>
                <a:spcPct val="0"/>
              </a:spcBef>
              <a:spcAft>
                <a:spcPts val="1200"/>
              </a:spcAft>
              <a:buFontTx/>
              <a:buChar char="•"/>
            </a:pPr>
            <a:r>
              <a:rPr lang="de-DE" altLang="de-DE" sz="1400" dirty="0">
                <a:latin typeface="+mn-lt"/>
              </a:rPr>
              <a:t>Data </a:t>
            </a:r>
            <a:r>
              <a:rPr lang="de-DE" altLang="de-DE" sz="1400" dirty="0" err="1">
                <a:latin typeface="+mn-lt"/>
              </a:rPr>
              <a:t>for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entire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aquifer</a:t>
            </a:r>
            <a:r>
              <a:rPr lang="de-DE" altLang="de-DE" sz="1400" dirty="0">
                <a:latin typeface="+mn-lt"/>
              </a:rPr>
              <a:t>:                                    total </a:t>
            </a:r>
            <a:r>
              <a:rPr lang="de-DE" altLang="de-DE" sz="1400" dirty="0" err="1">
                <a:latin typeface="+mn-lt"/>
              </a:rPr>
              <a:t>cross-sectional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area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i="1" dirty="0">
                <a:latin typeface="+mn-lt"/>
              </a:rPr>
              <a:t>A</a:t>
            </a:r>
            <a:r>
              <a:rPr lang="de-DE" altLang="de-DE" sz="1400" dirty="0">
                <a:latin typeface="+mn-lt"/>
              </a:rPr>
              <a:t>, total </a:t>
            </a:r>
            <a:r>
              <a:rPr lang="de-DE" altLang="de-DE" sz="1400" dirty="0" err="1">
                <a:latin typeface="+mn-lt"/>
              </a:rPr>
              <a:t>head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loss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>
                <a:latin typeface="+mn-lt"/>
                <a:sym typeface="Symbol" panose="05050102010706020507" pitchFamily="18" charset="2"/>
              </a:rPr>
              <a:t></a:t>
            </a:r>
            <a:r>
              <a:rPr lang="de-DE" altLang="de-DE" sz="1400" i="1" dirty="0">
                <a:latin typeface="+mn-lt"/>
                <a:sym typeface="Symbol" panose="05050102010706020507" pitchFamily="18" charset="2"/>
              </a:rPr>
              <a:t>h</a:t>
            </a:r>
            <a:r>
              <a:rPr lang="de-DE" altLang="de-DE" sz="1400" dirty="0">
                <a:latin typeface="+mn-lt"/>
              </a:rPr>
              <a:t>, total </a:t>
            </a:r>
            <a:r>
              <a:rPr lang="de-DE" altLang="de-DE" sz="1400" dirty="0" err="1">
                <a:latin typeface="+mn-lt"/>
              </a:rPr>
              <a:t>discharge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i="1" dirty="0">
                <a:latin typeface="+mn-lt"/>
              </a:rPr>
              <a:t>Q</a:t>
            </a:r>
            <a:r>
              <a:rPr lang="de-DE" altLang="de-DE" sz="1400" dirty="0">
                <a:latin typeface="+mn-lt"/>
              </a:rPr>
              <a:t> </a:t>
            </a:r>
          </a:p>
          <a:p>
            <a:pPr>
              <a:spcBef>
                <a:spcPct val="0"/>
              </a:spcBef>
              <a:spcAft>
                <a:spcPts val="1200"/>
              </a:spcAft>
              <a:buFontTx/>
              <a:buChar char="•"/>
            </a:pPr>
            <a:r>
              <a:rPr lang="de-DE" altLang="de-DE" sz="1400" dirty="0">
                <a:latin typeface="+mn-lt"/>
              </a:rPr>
              <a:t>Data </a:t>
            </a:r>
            <a:r>
              <a:rPr lang="de-DE" altLang="de-DE" sz="1400" dirty="0" err="1">
                <a:latin typeface="+mn-lt"/>
              </a:rPr>
              <a:t>for</a:t>
            </a:r>
            <a:r>
              <a:rPr lang="de-DE" altLang="de-DE" sz="1400" dirty="0">
                <a:solidFill>
                  <a:schemeClr val="bg2"/>
                </a:solidFill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layer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i="1" dirty="0">
                <a:latin typeface="+mn-lt"/>
              </a:rPr>
              <a:t>i</a:t>
            </a:r>
            <a:r>
              <a:rPr lang="de-DE" altLang="de-DE" sz="1400" dirty="0">
                <a:latin typeface="+mn-lt"/>
              </a:rPr>
              <a:t> (</a:t>
            </a:r>
            <a:r>
              <a:rPr lang="de-DE" altLang="de-DE" sz="1400" i="1" dirty="0">
                <a:latin typeface="+mn-lt"/>
              </a:rPr>
              <a:t>i</a:t>
            </a:r>
            <a:r>
              <a:rPr lang="de-DE" altLang="de-DE" sz="1400" dirty="0">
                <a:latin typeface="+mn-lt"/>
              </a:rPr>
              <a:t> = 1,2,…,</a:t>
            </a:r>
            <a:r>
              <a:rPr lang="de-DE" altLang="de-DE" sz="1400" i="1" dirty="0">
                <a:latin typeface="+mn-lt"/>
              </a:rPr>
              <a:t>n</a:t>
            </a:r>
            <a:r>
              <a:rPr lang="de-DE" altLang="de-DE" sz="1400" dirty="0">
                <a:latin typeface="+mn-lt"/>
              </a:rPr>
              <a:t>):                                 </a:t>
            </a:r>
            <a:r>
              <a:rPr lang="de-DE" altLang="de-DE" sz="1400" dirty="0" err="1">
                <a:latin typeface="+mn-lt"/>
              </a:rPr>
              <a:t>thickness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i="1" dirty="0">
                <a:latin typeface="+mn-lt"/>
              </a:rPr>
              <a:t>m</a:t>
            </a:r>
            <a:r>
              <a:rPr lang="de-DE" altLang="de-DE" sz="1400" i="1" baseline="-25000" dirty="0">
                <a:latin typeface="+mn-lt"/>
              </a:rPr>
              <a:t>i</a:t>
            </a:r>
            <a:r>
              <a:rPr lang="de-DE" altLang="de-DE" sz="1400" dirty="0">
                <a:latin typeface="+mn-lt"/>
              </a:rPr>
              <a:t>, </a:t>
            </a:r>
            <a:r>
              <a:rPr lang="de-DE" altLang="de-DE" sz="1400" dirty="0" err="1">
                <a:latin typeface="+mn-lt"/>
              </a:rPr>
              <a:t>hydraulic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conductivity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i="1" dirty="0" err="1">
                <a:latin typeface="+mn-lt"/>
              </a:rPr>
              <a:t>K</a:t>
            </a:r>
            <a:r>
              <a:rPr lang="de-DE" altLang="de-DE" sz="1400" i="1" baseline="-25000" dirty="0" err="1">
                <a:latin typeface="+mn-lt"/>
              </a:rPr>
              <a:t>i</a:t>
            </a:r>
            <a:endParaRPr lang="de-DE" altLang="de-DE" sz="1400" dirty="0">
              <a:latin typeface="+mn-lt"/>
            </a:endParaRPr>
          </a:p>
          <a:p>
            <a:pPr>
              <a:spcBef>
                <a:spcPct val="0"/>
              </a:spcBef>
              <a:spcAft>
                <a:spcPts val="1200"/>
              </a:spcAft>
              <a:buFontTx/>
              <a:buChar char="•"/>
            </a:pPr>
            <a:r>
              <a:rPr lang="de-DE" altLang="de-DE" sz="1400" dirty="0" err="1">
                <a:latin typeface="+mn-lt"/>
              </a:rPr>
              <a:t>What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is</a:t>
            </a:r>
            <a:r>
              <a:rPr lang="de-DE" altLang="de-DE" sz="1400" dirty="0">
                <a:latin typeface="+mn-lt"/>
              </a:rPr>
              <a:t> the </a:t>
            </a:r>
            <a:r>
              <a:rPr lang="de-DE" altLang="de-DE" sz="1400" dirty="0" err="1">
                <a:latin typeface="+mn-lt"/>
              </a:rPr>
              <a:t>effective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hydraulic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conductivity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i="1" dirty="0">
                <a:latin typeface="+mn-lt"/>
              </a:rPr>
              <a:t>K</a:t>
            </a:r>
            <a:r>
              <a:rPr lang="de-DE" altLang="de-DE" sz="1400" dirty="0">
                <a:latin typeface="+mn-lt"/>
              </a:rPr>
              <a:t>?</a:t>
            </a:r>
          </a:p>
        </p:txBody>
      </p:sp>
      <p:sp>
        <p:nvSpPr>
          <p:cNvPr id="89" name="Freeform 28">
            <a:extLst>
              <a:ext uri="{FF2B5EF4-FFF2-40B4-BE49-F238E27FC236}">
                <a16:creationId xmlns:a16="http://schemas.microsoft.com/office/drawing/2014/main" id="{A99C0B41-5BAF-41A6-AD32-B0E26EDE7DB0}"/>
              </a:ext>
            </a:extLst>
          </p:cNvPr>
          <p:cNvSpPr>
            <a:spLocks/>
          </p:cNvSpPr>
          <p:nvPr/>
        </p:nvSpPr>
        <p:spPr bwMode="auto">
          <a:xfrm>
            <a:off x="2692450" y="2564482"/>
            <a:ext cx="358775" cy="2952750"/>
          </a:xfrm>
          <a:custGeom>
            <a:avLst/>
            <a:gdLst>
              <a:gd name="T0" fmla="*/ 0 w 226"/>
              <a:gd name="T1" fmla="*/ 0 h 1860"/>
              <a:gd name="T2" fmla="*/ 2147483646 w 226"/>
              <a:gd name="T3" fmla="*/ 0 h 1860"/>
              <a:gd name="T4" fmla="*/ 2147483646 w 226"/>
              <a:gd name="T5" fmla="*/ 2147483646 h 1860"/>
              <a:gd name="T6" fmla="*/ 2147483646 w 226"/>
              <a:gd name="T7" fmla="*/ 2147483646 h 1860"/>
              <a:gd name="T8" fmla="*/ 2147483646 w 226"/>
              <a:gd name="T9" fmla="*/ 2147483646 h 1860"/>
              <a:gd name="T10" fmla="*/ 2147483646 w 226"/>
              <a:gd name="T11" fmla="*/ 2147483646 h 1860"/>
              <a:gd name="T12" fmla="*/ 2147483646 w 226"/>
              <a:gd name="T13" fmla="*/ 2147483646 h 1860"/>
              <a:gd name="T14" fmla="*/ 2147483646 w 226"/>
              <a:gd name="T15" fmla="*/ 2147483646 h 1860"/>
              <a:gd name="T16" fmla="*/ 0 w 226"/>
              <a:gd name="T17" fmla="*/ 2147483646 h 1860"/>
              <a:gd name="T18" fmla="*/ 0 w 226"/>
              <a:gd name="T19" fmla="*/ 0 h 18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26"/>
              <a:gd name="T31" fmla="*/ 0 h 1860"/>
              <a:gd name="T32" fmla="*/ 226 w 226"/>
              <a:gd name="T33" fmla="*/ 1860 h 18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26" h="1860">
                <a:moveTo>
                  <a:pt x="0" y="0"/>
                </a:moveTo>
                <a:lnTo>
                  <a:pt x="226" y="0"/>
                </a:lnTo>
                <a:lnTo>
                  <a:pt x="136" y="273"/>
                </a:lnTo>
                <a:lnTo>
                  <a:pt x="136" y="454"/>
                </a:lnTo>
                <a:lnTo>
                  <a:pt x="90" y="726"/>
                </a:lnTo>
                <a:lnTo>
                  <a:pt x="90" y="998"/>
                </a:lnTo>
                <a:lnTo>
                  <a:pt x="45" y="1271"/>
                </a:lnTo>
                <a:lnTo>
                  <a:pt x="45" y="1633"/>
                </a:lnTo>
                <a:lnTo>
                  <a:pt x="0" y="186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de-DE" sz="160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 Box 86">
            <a:extLst>
              <a:ext uri="{FF2B5EF4-FFF2-40B4-BE49-F238E27FC236}">
                <a16:creationId xmlns:a16="http://schemas.microsoft.com/office/drawing/2014/main" id="{0B94A0D8-68F0-4EAE-BA45-588EFAF5F5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4000" y="2593960"/>
            <a:ext cx="43926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92100" indent="-2921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sz="1400" dirty="0" err="1">
                <a:latin typeface="+mn-lt"/>
              </a:rPr>
              <a:t>cross-sectional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area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for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layer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i="1" dirty="0">
                <a:latin typeface="+mn-lt"/>
              </a:rPr>
              <a:t>i</a:t>
            </a:r>
            <a:r>
              <a:rPr lang="de-DE" altLang="de-DE" sz="1400" dirty="0">
                <a:latin typeface="+mn-lt"/>
              </a:rPr>
              <a:t>:</a:t>
            </a:r>
          </a:p>
        </p:txBody>
      </p:sp>
      <p:sp>
        <p:nvSpPr>
          <p:cNvPr id="42" name="Rectangle 2">
            <a:extLst>
              <a:ext uri="{FF2B5EF4-FFF2-40B4-BE49-F238E27FC236}">
                <a16:creationId xmlns:a16="http://schemas.microsoft.com/office/drawing/2014/main" id="{0D94275B-6B8C-4918-949B-AEF00C2BD2AE}"/>
              </a:ext>
            </a:extLst>
          </p:cNvPr>
          <p:cNvSpPr txBox="1">
            <a:spLocks noChangeArrowheads="1"/>
          </p:cNvSpPr>
          <p:nvPr/>
        </p:nvSpPr>
        <p:spPr>
          <a:xfrm>
            <a:off x="474983" y="1159074"/>
            <a:ext cx="6048375" cy="3603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</a:pPr>
            <a:r>
              <a:rPr lang="en-GB" altLang="de-DE" sz="1800" dirty="0">
                <a:solidFill>
                  <a:srgbClr val="0B2A51"/>
                </a:solidFill>
                <a:latin typeface="+mj-lt"/>
              </a:rPr>
              <a:t>Flow Perpendicular to Layering II</a:t>
            </a:r>
          </a:p>
        </p:txBody>
      </p:sp>
      <p:graphicFrame>
        <p:nvGraphicFramePr>
          <p:cNvPr id="43" name="Object 77">
            <a:extLst>
              <a:ext uri="{FF2B5EF4-FFF2-40B4-BE49-F238E27FC236}">
                <a16:creationId xmlns:a16="http://schemas.microsoft.com/office/drawing/2014/main" id="{6E031D39-0529-473C-9C59-DFAD877380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7381284"/>
              </p:ext>
            </p:extLst>
          </p:nvPr>
        </p:nvGraphicFramePr>
        <p:xfrm>
          <a:off x="5652120" y="5726707"/>
          <a:ext cx="1709738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79" name="Formel" r:id="rId4" imgW="1257300" imgH="431800" progId="Equation.3">
                  <p:embed/>
                </p:oleObj>
              </mc:Choice>
              <mc:Fallback>
                <p:oleObj name="Formel" r:id="rId4" imgW="1257300" imgH="431800" progId="Equation.3">
                  <p:embed/>
                  <p:pic>
                    <p:nvPicPr>
                      <p:cNvPr id="460877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120" y="5726707"/>
                        <a:ext cx="1709738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 Box 25">
            <a:extLst>
              <a:ext uri="{FF2B5EF4-FFF2-40B4-BE49-F238E27FC236}">
                <a16:creationId xmlns:a16="http://schemas.microsoft.com/office/drawing/2014/main" id="{8EB2068E-BD9B-4BA5-96FB-E98EF380FE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4000" y="1728773"/>
            <a:ext cx="51847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92100" indent="-2921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sz="1400" dirty="0">
                <a:latin typeface="+mn-lt"/>
              </a:rPr>
              <a:t>total </a:t>
            </a:r>
            <a:r>
              <a:rPr lang="de-DE" altLang="de-DE" sz="1400" dirty="0" err="1">
                <a:latin typeface="+mn-lt"/>
              </a:rPr>
              <a:t>thickness</a:t>
            </a:r>
            <a:r>
              <a:rPr lang="de-DE" altLang="de-DE" sz="1400" dirty="0">
                <a:latin typeface="+mn-lt"/>
              </a:rPr>
              <a:t>:</a:t>
            </a:r>
          </a:p>
        </p:txBody>
      </p:sp>
      <p:sp>
        <p:nvSpPr>
          <p:cNvPr id="45" name="Text Box 27">
            <a:extLst>
              <a:ext uri="{FF2B5EF4-FFF2-40B4-BE49-F238E27FC236}">
                <a16:creationId xmlns:a16="http://schemas.microsoft.com/office/drawing/2014/main" id="{771C2BFB-C23C-48CE-AFF1-814305CF1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4000" y="3055923"/>
            <a:ext cx="51847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92100" indent="-2921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sz="1400" dirty="0" err="1">
                <a:latin typeface="+mn-lt"/>
              </a:rPr>
              <a:t>decomposition</a:t>
            </a:r>
            <a:r>
              <a:rPr lang="de-DE" altLang="de-DE" sz="1400" dirty="0">
                <a:latin typeface="+mn-lt"/>
              </a:rPr>
              <a:t> of </a:t>
            </a:r>
            <a:r>
              <a:rPr lang="de-DE" altLang="de-DE" sz="1400" dirty="0" err="1">
                <a:latin typeface="+mn-lt"/>
              </a:rPr>
              <a:t>head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loss</a:t>
            </a:r>
            <a:r>
              <a:rPr lang="de-DE" altLang="de-DE" sz="1400" dirty="0">
                <a:latin typeface="+mn-lt"/>
              </a:rPr>
              <a:t>:</a:t>
            </a:r>
          </a:p>
        </p:txBody>
      </p:sp>
      <p:sp>
        <p:nvSpPr>
          <p:cNvPr id="46" name="Text Box 29">
            <a:extLst>
              <a:ext uri="{FF2B5EF4-FFF2-40B4-BE49-F238E27FC236}">
                <a16:creationId xmlns:a16="http://schemas.microsoft.com/office/drawing/2014/main" id="{A6E44343-0D02-45C0-B709-2281098FE2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4000" y="3479785"/>
            <a:ext cx="51847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92100" indent="-2921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sz="1400" dirty="0" err="1">
                <a:latin typeface="+mn-lt"/>
              </a:rPr>
              <a:t>Darcy‘s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law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for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layer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i="1" dirty="0">
                <a:latin typeface="+mn-lt"/>
              </a:rPr>
              <a:t>i</a:t>
            </a:r>
            <a:r>
              <a:rPr lang="de-DE" altLang="de-DE" sz="1400" dirty="0">
                <a:latin typeface="+mn-lt"/>
              </a:rPr>
              <a:t>:</a:t>
            </a:r>
          </a:p>
        </p:txBody>
      </p:sp>
      <p:graphicFrame>
        <p:nvGraphicFramePr>
          <p:cNvPr id="47" name="Object 31">
            <a:extLst>
              <a:ext uri="{FF2B5EF4-FFF2-40B4-BE49-F238E27FC236}">
                <a16:creationId xmlns:a16="http://schemas.microsoft.com/office/drawing/2014/main" id="{CDD96AFA-3D24-448A-A527-59C8B14D9C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403724"/>
              </p:ext>
            </p:extLst>
          </p:nvPr>
        </p:nvGraphicFramePr>
        <p:xfrm>
          <a:off x="5796136" y="1550243"/>
          <a:ext cx="866775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80" name="Formel" r:id="rId6" imgW="634725" imgH="431613" progId="Equation.3">
                  <p:embed/>
                </p:oleObj>
              </mc:Choice>
              <mc:Fallback>
                <p:oleObj name="Formel" r:id="rId6" imgW="634725" imgH="431613" progId="Equation.3">
                  <p:embed/>
                  <p:pic>
                    <p:nvPicPr>
                      <p:cNvPr id="460831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6" y="1550243"/>
                        <a:ext cx="866775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Text Box 32">
            <a:extLst>
              <a:ext uri="{FF2B5EF4-FFF2-40B4-BE49-F238E27FC236}">
                <a16:creationId xmlns:a16="http://schemas.microsoft.com/office/drawing/2014/main" id="{F18F11C4-9B7D-438A-BE48-2273CD1E22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4000" y="2179623"/>
            <a:ext cx="43926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92100" indent="-2921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sz="1400">
                <a:latin typeface="+mn-lt"/>
              </a:rPr>
              <a:t>equation of continuity:</a:t>
            </a:r>
          </a:p>
        </p:txBody>
      </p:sp>
      <p:sp>
        <p:nvSpPr>
          <p:cNvPr id="49" name="Text Box 33">
            <a:extLst>
              <a:ext uri="{FF2B5EF4-FFF2-40B4-BE49-F238E27FC236}">
                <a16:creationId xmlns:a16="http://schemas.microsoft.com/office/drawing/2014/main" id="{AE3EF0DD-E480-46BD-A0B9-3369EAD69A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4000" y="4368785"/>
            <a:ext cx="53303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92100" indent="-2921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sz="1400" dirty="0" err="1">
                <a:latin typeface="+mn-lt"/>
              </a:rPr>
              <a:t>Darcy‘s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law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for</a:t>
            </a:r>
            <a:r>
              <a:rPr lang="de-DE" altLang="de-DE" sz="1400" dirty="0">
                <a:latin typeface="+mn-lt"/>
              </a:rPr>
              <a:t> the </a:t>
            </a:r>
            <a:r>
              <a:rPr lang="de-DE" altLang="de-DE" sz="1400" dirty="0" err="1">
                <a:latin typeface="+mn-lt"/>
              </a:rPr>
              <a:t>homogeneous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aquifer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to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replace</a:t>
            </a:r>
            <a:r>
              <a:rPr lang="de-DE" altLang="de-DE" sz="1400" dirty="0">
                <a:latin typeface="+mn-lt"/>
              </a:rPr>
              <a:t> the </a:t>
            </a:r>
            <a:r>
              <a:rPr lang="de-DE" altLang="de-DE" sz="1400" dirty="0" err="1">
                <a:latin typeface="+mn-lt"/>
              </a:rPr>
              <a:t>layered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system</a:t>
            </a:r>
            <a:r>
              <a:rPr lang="de-DE" altLang="de-DE" sz="1400" dirty="0">
                <a:latin typeface="+mn-lt"/>
              </a:rPr>
              <a:t>:</a:t>
            </a:r>
          </a:p>
        </p:txBody>
      </p:sp>
      <p:sp>
        <p:nvSpPr>
          <p:cNvPr id="50" name="Text Box 35">
            <a:extLst>
              <a:ext uri="{FF2B5EF4-FFF2-40B4-BE49-F238E27FC236}">
                <a16:creationId xmlns:a16="http://schemas.microsoft.com/office/drawing/2014/main" id="{E55011C1-0540-46FD-8990-3AF46CD24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4000" y="5426060"/>
            <a:ext cx="53303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92100" indent="-2921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sz="1400" dirty="0" err="1">
                <a:latin typeface="+mn-lt"/>
              </a:rPr>
              <a:t>replace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expressions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for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head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losses</a:t>
            </a:r>
            <a:r>
              <a:rPr lang="de-DE" altLang="de-DE" sz="1400" dirty="0">
                <a:latin typeface="+mn-lt"/>
              </a:rPr>
              <a:t> in the </a:t>
            </a:r>
            <a:r>
              <a:rPr lang="de-DE" altLang="de-DE" sz="1400" dirty="0" err="1">
                <a:latin typeface="+mn-lt"/>
              </a:rPr>
              <a:t>above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decomposition</a:t>
            </a:r>
            <a:r>
              <a:rPr lang="de-DE" altLang="de-DE" sz="1400" dirty="0">
                <a:latin typeface="+mn-lt"/>
              </a:rPr>
              <a:t>:</a:t>
            </a:r>
          </a:p>
        </p:txBody>
      </p:sp>
      <p:sp>
        <p:nvSpPr>
          <p:cNvPr id="51" name="Line 37">
            <a:extLst>
              <a:ext uri="{FF2B5EF4-FFF2-40B4-BE49-F238E27FC236}">
                <a16:creationId xmlns:a16="http://schemas.microsoft.com/office/drawing/2014/main" id="{4E8577C1-239E-4093-A588-2895D4B53389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4208" y="6069607"/>
            <a:ext cx="142875" cy="217488"/>
          </a:xfrm>
          <a:prstGeom prst="line">
            <a:avLst/>
          </a:prstGeom>
          <a:noFill/>
          <a:ln w="25400">
            <a:solidFill>
              <a:srgbClr val="00CC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600">
              <a:latin typeface="+mn-lt"/>
            </a:endParaRPr>
          </a:p>
        </p:txBody>
      </p:sp>
      <p:sp>
        <p:nvSpPr>
          <p:cNvPr id="52" name="Line 41">
            <a:extLst>
              <a:ext uri="{FF2B5EF4-FFF2-40B4-BE49-F238E27FC236}">
                <a16:creationId xmlns:a16="http://schemas.microsoft.com/office/drawing/2014/main" id="{2D681983-6525-4AF6-9FAB-90A9A7E376D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1845" y="6261695"/>
            <a:ext cx="179388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600">
              <a:latin typeface="+mn-lt"/>
            </a:endParaRPr>
          </a:p>
        </p:txBody>
      </p:sp>
      <p:sp>
        <p:nvSpPr>
          <p:cNvPr id="53" name="Line 42">
            <a:extLst>
              <a:ext uri="{FF2B5EF4-FFF2-40B4-BE49-F238E27FC236}">
                <a16:creationId xmlns:a16="http://schemas.microsoft.com/office/drawing/2014/main" id="{11A41C58-04C1-4555-BD9D-630C1DD1297E}"/>
              </a:ext>
            </a:extLst>
          </p:cNvPr>
          <p:cNvSpPr>
            <a:spLocks noChangeShapeType="1"/>
          </p:cNvSpPr>
          <p:nvPr/>
        </p:nvSpPr>
        <p:spPr bwMode="auto">
          <a:xfrm>
            <a:off x="7042770" y="6280745"/>
            <a:ext cx="2159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600">
              <a:latin typeface="+mn-lt"/>
            </a:endParaRPr>
          </a:p>
        </p:txBody>
      </p:sp>
      <p:sp>
        <p:nvSpPr>
          <p:cNvPr id="54" name="Rectangle 45">
            <a:extLst>
              <a:ext uri="{FF2B5EF4-FFF2-40B4-BE49-F238E27FC236}">
                <a16:creationId xmlns:a16="http://schemas.microsoft.com/office/drawing/2014/main" id="{77848B66-F2AD-4B1C-ADB1-960990152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57811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000">
              <a:solidFill>
                <a:schemeClr val="bg2"/>
              </a:solidFill>
              <a:latin typeface="Microsoft Sans Serif" panose="020B0604020202020204" pitchFamily="34" charset="0"/>
            </a:endParaRPr>
          </a:p>
        </p:txBody>
      </p:sp>
      <p:graphicFrame>
        <p:nvGraphicFramePr>
          <p:cNvPr id="55" name="Object 44">
            <a:extLst>
              <a:ext uri="{FF2B5EF4-FFF2-40B4-BE49-F238E27FC236}">
                <a16:creationId xmlns:a16="http://schemas.microsoft.com/office/drawing/2014/main" id="{1AE31ED0-52FB-4547-8EAA-59F92E74D7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7353510"/>
              </p:ext>
            </p:extLst>
          </p:nvPr>
        </p:nvGraphicFramePr>
        <p:xfrm>
          <a:off x="6588224" y="2204864"/>
          <a:ext cx="611188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81" name="Formel" r:id="rId8" imgW="444307" imgH="203112" progId="Equation.3">
                  <p:embed/>
                </p:oleObj>
              </mc:Choice>
              <mc:Fallback>
                <p:oleObj name="Formel" r:id="rId8" imgW="444307" imgH="203112" progId="Equation.3">
                  <p:embed/>
                  <p:pic>
                    <p:nvPicPr>
                      <p:cNvPr id="460844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224" y="2204864"/>
                        <a:ext cx="611188" cy="27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Rectangle 47">
            <a:extLst>
              <a:ext uri="{FF2B5EF4-FFF2-40B4-BE49-F238E27FC236}">
                <a16:creationId xmlns:a16="http://schemas.microsoft.com/office/drawing/2014/main" id="{12AC78D5-9367-44EB-A9C7-F231229AE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643511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000">
              <a:solidFill>
                <a:schemeClr val="bg2"/>
              </a:solidFill>
              <a:latin typeface="Microsoft Sans Serif" panose="020B0604020202020204" pitchFamily="34" charset="0"/>
            </a:endParaRPr>
          </a:p>
        </p:txBody>
      </p:sp>
      <p:graphicFrame>
        <p:nvGraphicFramePr>
          <p:cNvPr id="57" name="Object 46">
            <a:extLst>
              <a:ext uri="{FF2B5EF4-FFF2-40B4-BE49-F238E27FC236}">
                <a16:creationId xmlns:a16="http://schemas.microsoft.com/office/drawing/2014/main" id="{10D943CB-6D7D-4657-AAA9-2ABB2DDC40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4834651"/>
              </p:ext>
            </p:extLst>
          </p:nvPr>
        </p:nvGraphicFramePr>
        <p:xfrm>
          <a:off x="6876256" y="2918395"/>
          <a:ext cx="102235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82" name="Formel" r:id="rId10" imgW="748975" imgH="431613" progId="Equation.3">
                  <p:embed/>
                </p:oleObj>
              </mc:Choice>
              <mc:Fallback>
                <p:oleObj name="Formel" r:id="rId10" imgW="748975" imgH="431613" progId="Equation.3">
                  <p:embed/>
                  <p:pic>
                    <p:nvPicPr>
                      <p:cNvPr id="460846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6256" y="2918395"/>
                        <a:ext cx="102235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69">
            <a:extLst>
              <a:ext uri="{FF2B5EF4-FFF2-40B4-BE49-F238E27FC236}">
                <a16:creationId xmlns:a16="http://schemas.microsoft.com/office/drawing/2014/main" id="{D13C90EC-E836-4495-A233-9CE158EB1E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2424686"/>
              </p:ext>
            </p:extLst>
          </p:nvPr>
        </p:nvGraphicFramePr>
        <p:xfrm>
          <a:off x="4653936" y="4838228"/>
          <a:ext cx="114458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83" name="Formel" r:id="rId12" imgW="837836" imgH="393529" progId="Equation.3">
                  <p:embed/>
                </p:oleObj>
              </mc:Choice>
              <mc:Fallback>
                <p:oleObj name="Formel" r:id="rId12" imgW="837836" imgH="393529" progId="Equation.3">
                  <p:embed/>
                  <p:pic>
                    <p:nvPicPr>
                      <p:cNvPr id="460869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3936" y="4838228"/>
                        <a:ext cx="1144587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73">
            <a:extLst>
              <a:ext uri="{FF2B5EF4-FFF2-40B4-BE49-F238E27FC236}">
                <a16:creationId xmlns:a16="http://schemas.microsoft.com/office/drawing/2014/main" id="{4836E768-5AA0-45A9-96AC-6133D53CA2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4484183"/>
              </p:ext>
            </p:extLst>
          </p:nvPr>
        </p:nvGraphicFramePr>
        <p:xfrm>
          <a:off x="7140151" y="4841403"/>
          <a:ext cx="985838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84" name="Formel" r:id="rId14" imgW="723586" imgH="393529" progId="Equation.3">
                  <p:embed/>
                </p:oleObj>
              </mc:Choice>
              <mc:Fallback>
                <p:oleObj name="Formel" r:id="rId14" imgW="723586" imgH="393529" progId="Equation.3">
                  <p:embed/>
                  <p:pic>
                    <p:nvPicPr>
                      <p:cNvPr id="460873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0151" y="4841403"/>
                        <a:ext cx="985838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Line 79">
            <a:extLst>
              <a:ext uri="{FF2B5EF4-FFF2-40B4-BE49-F238E27FC236}">
                <a16:creationId xmlns:a16="http://schemas.microsoft.com/office/drawing/2014/main" id="{ADC423EC-BFCD-44D7-A360-0014AD34A5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34795" y="5799732"/>
            <a:ext cx="322263" cy="239713"/>
          </a:xfrm>
          <a:prstGeom prst="line">
            <a:avLst/>
          </a:prstGeom>
          <a:noFill/>
          <a:ln w="25400">
            <a:solidFill>
              <a:srgbClr val="00CC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600">
              <a:latin typeface="+mn-lt"/>
            </a:endParaRPr>
          </a:p>
        </p:txBody>
      </p:sp>
      <p:sp>
        <p:nvSpPr>
          <p:cNvPr id="61" name="Line 80">
            <a:extLst>
              <a:ext uri="{FF2B5EF4-FFF2-40B4-BE49-F238E27FC236}">
                <a16:creationId xmlns:a16="http://schemas.microsoft.com/office/drawing/2014/main" id="{2550198C-6C63-46EC-9DA6-8107E4C41D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99745" y="5801320"/>
            <a:ext cx="322263" cy="239712"/>
          </a:xfrm>
          <a:prstGeom prst="line">
            <a:avLst/>
          </a:prstGeom>
          <a:noFill/>
          <a:ln w="25400">
            <a:solidFill>
              <a:srgbClr val="00CC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600">
              <a:latin typeface="+mn-lt"/>
            </a:endParaRPr>
          </a:p>
        </p:txBody>
      </p:sp>
      <p:sp>
        <p:nvSpPr>
          <p:cNvPr id="62" name="Line 81">
            <a:extLst>
              <a:ext uri="{FF2B5EF4-FFF2-40B4-BE49-F238E27FC236}">
                <a16:creationId xmlns:a16="http://schemas.microsoft.com/office/drawing/2014/main" id="{9C679AF2-2F42-42AA-B67D-BB68D30F79D6}"/>
              </a:ext>
            </a:extLst>
          </p:cNvPr>
          <p:cNvSpPr>
            <a:spLocks noChangeShapeType="1"/>
          </p:cNvSpPr>
          <p:nvPr/>
        </p:nvSpPr>
        <p:spPr bwMode="auto">
          <a:xfrm>
            <a:off x="6876083" y="6055320"/>
            <a:ext cx="142875" cy="217487"/>
          </a:xfrm>
          <a:prstGeom prst="line">
            <a:avLst/>
          </a:prstGeom>
          <a:noFill/>
          <a:ln w="25400">
            <a:solidFill>
              <a:srgbClr val="00CC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600">
              <a:latin typeface="+mn-lt"/>
            </a:endParaRPr>
          </a:p>
        </p:txBody>
      </p:sp>
      <p:sp>
        <p:nvSpPr>
          <p:cNvPr id="63" name="Text Box 82">
            <a:extLst>
              <a:ext uri="{FF2B5EF4-FFF2-40B4-BE49-F238E27FC236}">
                <a16:creationId xmlns:a16="http://schemas.microsoft.com/office/drawing/2014/main" id="{56083CE3-52BC-4633-A2D2-9C2844EAC5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9280" y="3848795"/>
            <a:ext cx="39466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de-DE">
                <a:latin typeface="+mn-lt"/>
              </a:rPr>
              <a:t>or</a:t>
            </a:r>
          </a:p>
        </p:txBody>
      </p:sp>
      <p:sp>
        <p:nvSpPr>
          <p:cNvPr id="64" name="Text Box 83">
            <a:extLst>
              <a:ext uri="{FF2B5EF4-FFF2-40B4-BE49-F238E27FC236}">
                <a16:creationId xmlns:a16="http://schemas.microsoft.com/office/drawing/2014/main" id="{22191265-2B34-4A05-BC07-79DCE40050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8601" y="4952528"/>
            <a:ext cx="39466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de-DE">
                <a:latin typeface="+mn-lt"/>
              </a:rPr>
              <a:t>or</a:t>
            </a:r>
          </a:p>
        </p:txBody>
      </p:sp>
      <p:sp>
        <p:nvSpPr>
          <p:cNvPr id="65" name="Rectangle 85">
            <a:extLst>
              <a:ext uri="{FF2B5EF4-FFF2-40B4-BE49-F238E27FC236}">
                <a16:creationId xmlns:a16="http://schemas.microsoft.com/office/drawing/2014/main" id="{9BF7B857-4F26-40EC-8DCA-BB19E51E1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6257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000">
              <a:solidFill>
                <a:schemeClr val="bg2"/>
              </a:solidFill>
              <a:latin typeface="Microsoft Sans Serif" panose="020B0604020202020204" pitchFamily="34" charset="0"/>
            </a:endParaRPr>
          </a:p>
        </p:txBody>
      </p:sp>
      <p:graphicFrame>
        <p:nvGraphicFramePr>
          <p:cNvPr id="66" name="Object 84">
            <a:extLst>
              <a:ext uri="{FF2B5EF4-FFF2-40B4-BE49-F238E27FC236}">
                <a16:creationId xmlns:a16="http://schemas.microsoft.com/office/drawing/2014/main" id="{EF4FF082-EBBE-49C5-A678-91887F6CFD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8587573"/>
              </p:ext>
            </p:extLst>
          </p:nvPr>
        </p:nvGraphicFramePr>
        <p:xfrm>
          <a:off x="7187014" y="2636912"/>
          <a:ext cx="582613" cy="25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85" name="Formel" r:id="rId16" imgW="431613" imgH="190417" progId="Equation.3">
                  <p:embed/>
                </p:oleObj>
              </mc:Choice>
              <mc:Fallback>
                <p:oleObj name="Formel" r:id="rId16" imgW="431613" imgH="190417" progId="Equation.3">
                  <p:embed/>
                  <p:pic>
                    <p:nvPicPr>
                      <p:cNvPr id="460884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7014" y="2636912"/>
                        <a:ext cx="582613" cy="258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Rectangle 88">
            <a:extLst>
              <a:ext uri="{FF2B5EF4-FFF2-40B4-BE49-F238E27FC236}">
                <a16:creationId xmlns:a16="http://schemas.microsoft.com/office/drawing/2014/main" id="{DF9B74E5-65A4-4F76-B711-42F81F2F8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653036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000">
              <a:solidFill>
                <a:schemeClr val="bg2"/>
              </a:solidFill>
              <a:latin typeface="Microsoft Sans Serif" panose="020B0604020202020204" pitchFamily="34" charset="0"/>
            </a:endParaRPr>
          </a:p>
        </p:txBody>
      </p:sp>
      <p:graphicFrame>
        <p:nvGraphicFramePr>
          <p:cNvPr id="68" name="Object 87">
            <a:extLst>
              <a:ext uri="{FF2B5EF4-FFF2-40B4-BE49-F238E27FC236}">
                <a16:creationId xmlns:a16="http://schemas.microsoft.com/office/drawing/2014/main" id="{15013B50-9A6A-401C-9DC1-27D39F24DE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9683142"/>
              </p:ext>
            </p:extLst>
          </p:nvPr>
        </p:nvGraphicFramePr>
        <p:xfrm>
          <a:off x="4355976" y="3717032"/>
          <a:ext cx="123507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86" name="Formel" r:id="rId18" imgW="926698" imgH="406224" progId="Equation.3">
                  <p:embed/>
                </p:oleObj>
              </mc:Choice>
              <mc:Fallback>
                <p:oleObj name="Formel" r:id="rId18" imgW="926698" imgH="406224" progId="Equation.3">
                  <p:embed/>
                  <p:pic>
                    <p:nvPicPr>
                      <p:cNvPr id="460887" name="Object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3717032"/>
                        <a:ext cx="1235075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Rectangle 90">
            <a:extLst>
              <a:ext uri="{FF2B5EF4-FFF2-40B4-BE49-F238E27FC236}">
                <a16:creationId xmlns:a16="http://schemas.microsoft.com/office/drawing/2014/main" id="{49BEDF94-8DE1-4130-8600-2054D8A59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653036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000">
              <a:solidFill>
                <a:schemeClr val="bg2"/>
              </a:solidFill>
              <a:latin typeface="Microsoft Sans Serif" panose="020B0604020202020204" pitchFamily="34" charset="0"/>
            </a:endParaRPr>
          </a:p>
        </p:txBody>
      </p:sp>
      <p:graphicFrame>
        <p:nvGraphicFramePr>
          <p:cNvPr id="70" name="Object 89">
            <a:extLst>
              <a:ext uri="{FF2B5EF4-FFF2-40B4-BE49-F238E27FC236}">
                <a16:creationId xmlns:a16="http://schemas.microsoft.com/office/drawing/2014/main" id="{AB8D2DC1-3D07-4147-B9EB-C7A5022280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095778"/>
              </p:ext>
            </p:extLst>
          </p:nvPr>
        </p:nvGraphicFramePr>
        <p:xfrm>
          <a:off x="6872354" y="3742432"/>
          <a:ext cx="1766888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87" name="Formel" r:id="rId20" imgW="1320227" imgH="406224" progId="Equation.3">
                  <p:embed/>
                </p:oleObj>
              </mc:Choice>
              <mc:Fallback>
                <p:oleObj name="Formel" r:id="rId20" imgW="1320227" imgH="406224" progId="Equation.3">
                  <p:embed/>
                  <p:pic>
                    <p:nvPicPr>
                      <p:cNvPr id="460889" name="Object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2354" y="3742432"/>
                        <a:ext cx="1766888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Line 4">
            <a:extLst>
              <a:ext uri="{FF2B5EF4-FFF2-40B4-BE49-F238E27FC236}">
                <a16:creationId xmlns:a16="http://schemas.microsoft.com/office/drawing/2014/main" id="{34FEAB0C-1F9A-4854-B1B9-82CAF5D55D4E}"/>
              </a:ext>
            </a:extLst>
          </p:cNvPr>
          <p:cNvSpPr>
            <a:spLocks noChangeShapeType="1"/>
          </p:cNvSpPr>
          <p:nvPr/>
        </p:nvSpPr>
        <p:spPr bwMode="auto">
          <a:xfrm>
            <a:off x="971600" y="2633687"/>
            <a:ext cx="1439862" cy="0"/>
          </a:xfrm>
          <a:prstGeom prst="line">
            <a:avLst/>
          </a:prstGeom>
          <a:noFill/>
          <a:ln w="254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600">
              <a:latin typeface="+mn-lt"/>
            </a:endParaRPr>
          </a:p>
        </p:txBody>
      </p:sp>
      <p:sp>
        <p:nvSpPr>
          <p:cNvPr id="72" name="Text Box 5">
            <a:extLst>
              <a:ext uri="{FF2B5EF4-FFF2-40B4-BE49-F238E27FC236}">
                <a16:creationId xmlns:a16="http://schemas.microsoft.com/office/drawing/2014/main" id="{DCB16061-CF51-4CDA-A0BF-DB4BAFA63E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6400" y="2690837"/>
            <a:ext cx="85792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de-DE">
                <a:solidFill>
                  <a:srgbClr val="996633"/>
                </a:solidFill>
                <a:latin typeface="+mn-lt"/>
              </a:rPr>
              <a:t>layer 1</a:t>
            </a:r>
          </a:p>
        </p:txBody>
      </p:sp>
      <p:sp>
        <p:nvSpPr>
          <p:cNvPr id="73" name="Line 6">
            <a:extLst>
              <a:ext uri="{FF2B5EF4-FFF2-40B4-BE49-F238E27FC236}">
                <a16:creationId xmlns:a16="http://schemas.microsoft.com/office/drawing/2014/main" id="{7074AFA8-5FB4-462D-92EB-1DBE1C7AB0FA}"/>
              </a:ext>
            </a:extLst>
          </p:cNvPr>
          <p:cNvSpPr>
            <a:spLocks noChangeShapeType="1"/>
          </p:cNvSpPr>
          <p:nvPr/>
        </p:nvSpPr>
        <p:spPr bwMode="auto">
          <a:xfrm>
            <a:off x="981125" y="3067074"/>
            <a:ext cx="1439862" cy="0"/>
          </a:xfrm>
          <a:prstGeom prst="line">
            <a:avLst/>
          </a:prstGeom>
          <a:noFill/>
          <a:ln w="254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600">
              <a:latin typeface="+mn-lt"/>
            </a:endParaRPr>
          </a:p>
        </p:txBody>
      </p:sp>
      <p:sp>
        <p:nvSpPr>
          <p:cNvPr id="74" name="Line 7">
            <a:extLst>
              <a:ext uri="{FF2B5EF4-FFF2-40B4-BE49-F238E27FC236}">
                <a16:creationId xmlns:a16="http://schemas.microsoft.com/office/drawing/2014/main" id="{5D71417B-00C0-4422-9F14-F8518ECF1DC6}"/>
              </a:ext>
            </a:extLst>
          </p:cNvPr>
          <p:cNvSpPr>
            <a:spLocks noChangeShapeType="1"/>
          </p:cNvSpPr>
          <p:nvPr/>
        </p:nvSpPr>
        <p:spPr bwMode="auto">
          <a:xfrm>
            <a:off x="981125" y="3354412"/>
            <a:ext cx="1439862" cy="0"/>
          </a:xfrm>
          <a:prstGeom prst="line">
            <a:avLst/>
          </a:prstGeom>
          <a:noFill/>
          <a:ln w="254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600">
              <a:latin typeface="+mn-lt"/>
            </a:endParaRPr>
          </a:p>
        </p:txBody>
      </p:sp>
      <p:sp>
        <p:nvSpPr>
          <p:cNvPr id="75" name="Line 8">
            <a:extLst>
              <a:ext uri="{FF2B5EF4-FFF2-40B4-BE49-F238E27FC236}">
                <a16:creationId xmlns:a16="http://schemas.microsoft.com/office/drawing/2014/main" id="{C5BF8888-A3BE-416D-9309-ACB52A4F86A7}"/>
              </a:ext>
            </a:extLst>
          </p:cNvPr>
          <p:cNvSpPr>
            <a:spLocks noChangeShapeType="1"/>
          </p:cNvSpPr>
          <p:nvPr/>
        </p:nvSpPr>
        <p:spPr bwMode="auto">
          <a:xfrm>
            <a:off x="981125" y="4197374"/>
            <a:ext cx="1439862" cy="0"/>
          </a:xfrm>
          <a:prstGeom prst="line">
            <a:avLst/>
          </a:prstGeom>
          <a:noFill/>
          <a:ln w="254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600">
              <a:latin typeface="+mn-lt"/>
            </a:endParaRPr>
          </a:p>
        </p:txBody>
      </p:sp>
      <p:sp>
        <p:nvSpPr>
          <p:cNvPr id="76" name="Line 9">
            <a:extLst>
              <a:ext uri="{FF2B5EF4-FFF2-40B4-BE49-F238E27FC236}">
                <a16:creationId xmlns:a16="http://schemas.microsoft.com/office/drawing/2014/main" id="{A484FA3C-D4D6-4BFE-8A7A-F2CE3D6BDD0C}"/>
              </a:ext>
            </a:extLst>
          </p:cNvPr>
          <p:cNvSpPr>
            <a:spLocks noChangeShapeType="1"/>
          </p:cNvSpPr>
          <p:nvPr/>
        </p:nvSpPr>
        <p:spPr bwMode="auto">
          <a:xfrm>
            <a:off x="981125" y="4629174"/>
            <a:ext cx="1439862" cy="0"/>
          </a:xfrm>
          <a:prstGeom prst="line">
            <a:avLst/>
          </a:prstGeom>
          <a:noFill/>
          <a:ln w="254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600">
              <a:latin typeface="+mn-lt"/>
            </a:endParaRPr>
          </a:p>
        </p:txBody>
      </p:sp>
      <p:sp>
        <p:nvSpPr>
          <p:cNvPr id="77" name="Line 10">
            <a:extLst>
              <a:ext uri="{FF2B5EF4-FFF2-40B4-BE49-F238E27FC236}">
                <a16:creationId xmlns:a16="http://schemas.microsoft.com/office/drawing/2014/main" id="{765C4361-14B3-4064-8A21-4CE41520849C}"/>
              </a:ext>
            </a:extLst>
          </p:cNvPr>
          <p:cNvSpPr>
            <a:spLocks noChangeShapeType="1"/>
          </p:cNvSpPr>
          <p:nvPr/>
        </p:nvSpPr>
        <p:spPr bwMode="auto">
          <a:xfrm>
            <a:off x="981125" y="5205437"/>
            <a:ext cx="1439862" cy="0"/>
          </a:xfrm>
          <a:prstGeom prst="line">
            <a:avLst/>
          </a:prstGeom>
          <a:noFill/>
          <a:ln w="254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600">
              <a:latin typeface="+mn-lt"/>
            </a:endParaRPr>
          </a:p>
        </p:txBody>
      </p:sp>
      <p:sp>
        <p:nvSpPr>
          <p:cNvPr id="78" name="Line 11">
            <a:extLst>
              <a:ext uri="{FF2B5EF4-FFF2-40B4-BE49-F238E27FC236}">
                <a16:creationId xmlns:a16="http://schemas.microsoft.com/office/drawing/2014/main" id="{1EFB16A1-4943-4B01-8AE3-91AEFD8F1848}"/>
              </a:ext>
            </a:extLst>
          </p:cNvPr>
          <p:cNvSpPr>
            <a:spLocks noChangeShapeType="1"/>
          </p:cNvSpPr>
          <p:nvPr/>
        </p:nvSpPr>
        <p:spPr bwMode="auto">
          <a:xfrm>
            <a:off x="981125" y="5522937"/>
            <a:ext cx="1439862" cy="0"/>
          </a:xfrm>
          <a:prstGeom prst="line">
            <a:avLst/>
          </a:prstGeom>
          <a:noFill/>
          <a:ln w="254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600">
              <a:latin typeface="+mn-lt"/>
            </a:endParaRPr>
          </a:p>
        </p:txBody>
      </p:sp>
      <p:sp>
        <p:nvSpPr>
          <p:cNvPr id="79" name="Text Box 12">
            <a:extLst>
              <a:ext uri="{FF2B5EF4-FFF2-40B4-BE49-F238E27FC236}">
                <a16:creationId xmlns:a16="http://schemas.microsoft.com/office/drawing/2014/main" id="{C9D262DF-6C76-4A9C-83E4-C9821417A1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1162" y="3051199"/>
            <a:ext cx="85792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de-DE">
                <a:solidFill>
                  <a:srgbClr val="996633"/>
                </a:solidFill>
                <a:latin typeface="+mn-lt"/>
              </a:rPr>
              <a:t>layer 2</a:t>
            </a:r>
          </a:p>
        </p:txBody>
      </p:sp>
      <p:sp>
        <p:nvSpPr>
          <p:cNvPr id="80" name="Text Box 13">
            <a:extLst>
              <a:ext uri="{FF2B5EF4-FFF2-40B4-BE49-F238E27FC236}">
                <a16:creationId xmlns:a16="http://schemas.microsoft.com/office/drawing/2014/main" id="{7664033F-28DB-4F03-AEF5-129734C332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6400" y="3397274"/>
            <a:ext cx="85792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de-DE">
                <a:solidFill>
                  <a:srgbClr val="996633"/>
                </a:solidFill>
                <a:latin typeface="+mn-lt"/>
              </a:rPr>
              <a:t>layer 3</a:t>
            </a:r>
          </a:p>
        </p:txBody>
      </p:sp>
      <p:sp>
        <p:nvSpPr>
          <p:cNvPr id="81" name="Text Box 14">
            <a:extLst>
              <a:ext uri="{FF2B5EF4-FFF2-40B4-BE49-F238E27FC236}">
                <a16:creationId xmlns:a16="http://schemas.microsoft.com/office/drawing/2014/main" id="{5BADFA9F-BE8E-474F-883D-7EF41BDA59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1800" y="4240237"/>
            <a:ext cx="78739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de-DE" dirty="0">
                <a:solidFill>
                  <a:srgbClr val="996633"/>
                </a:solidFill>
                <a:latin typeface="+mn-lt"/>
              </a:rPr>
              <a:t>layer </a:t>
            </a:r>
            <a:r>
              <a:rPr lang="en-GB" altLang="de-DE" i="1" dirty="0" err="1">
                <a:solidFill>
                  <a:srgbClr val="996633"/>
                </a:solidFill>
                <a:latin typeface="+mn-lt"/>
              </a:rPr>
              <a:t>i</a:t>
            </a:r>
            <a:endParaRPr lang="en-GB" altLang="de-DE" i="1" dirty="0">
              <a:solidFill>
                <a:srgbClr val="996633"/>
              </a:solidFill>
              <a:latin typeface="+mn-lt"/>
            </a:endParaRPr>
          </a:p>
        </p:txBody>
      </p:sp>
      <p:sp>
        <p:nvSpPr>
          <p:cNvPr id="82" name="Text Box 15">
            <a:extLst>
              <a:ext uri="{FF2B5EF4-FFF2-40B4-BE49-F238E27FC236}">
                <a16:creationId xmlns:a16="http://schemas.microsoft.com/office/drawing/2014/main" id="{678265FC-83BD-4233-89D6-65FEDC81C2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6562" y="5210199"/>
            <a:ext cx="8563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de-DE">
                <a:solidFill>
                  <a:srgbClr val="996633"/>
                </a:solidFill>
                <a:latin typeface="+mn-lt"/>
              </a:rPr>
              <a:t>layer </a:t>
            </a:r>
            <a:r>
              <a:rPr lang="en-GB" altLang="de-DE" i="1">
                <a:solidFill>
                  <a:srgbClr val="996633"/>
                </a:solidFill>
                <a:latin typeface="+mn-lt"/>
              </a:rPr>
              <a:t>n</a:t>
            </a:r>
          </a:p>
        </p:txBody>
      </p:sp>
      <p:sp>
        <p:nvSpPr>
          <p:cNvPr id="83" name="Line 16">
            <a:extLst>
              <a:ext uri="{FF2B5EF4-FFF2-40B4-BE49-F238E27FC236}">
                <a16:creationId xmlns:a16="http://schemas.microsoft.com/office/drawing/2014/main" id="{CBC881F5-4B7F-4B08-9421-AF59B57F3336}"/>
              </a:ext>
            </a:extLst>
          </p:cNvPr>
          <p:cNvSpPr>
            <a:spLocks noChangeShapeType="1"/>
          </p:cNvSpPr>
          <p:nvPr/>
        </p:nvSpPr>
        <p:spPr bwMode="auto">
          <a:xfrm>
            <a:off x="955725" y="3714774"/>
            <a:ext cx="1439862" cy="0"/>
          </a:xfrm>
          <a:prstGeom prst="line">
            <a:avLst/>
          </a:prstGeom>
          <a:noFill/>
          <a:ln w="254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600">
              <a:latin typeface="+mn-lt"/>
            </a:endParaRPr>
          </a:p>
        </p:txBody>
      </p:sp>
      <p:sp>
        <p:nvSpPr>
          <p:cNvPr id="84" name="Line 17">
            <a:extLst>
              <a:ext uri="{FF2B5EF4-FFF2-40B4-BE49-F238E27FC236}">
                <a16:creationId xmlns:a16="http://schemas.microsoft.com/office/drawing/2014/main" id="{910FEE37-EFD9-4D58-BDA2-0174418F534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87562" y="3798912"/>
            <a:ext cx="0" cy="288925"/>
          </a:xfrm>
          <a:prstGeom prst="line">
            <a:avLst/>
          </a:prstGeom>
          <a:noFill/>
          <a:ln w="25400">
            <a:solidFill>
              <a:srgbClr val="9933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600">
              <a:latin typeface="+mn-lt"/>
            </a:endParaRPr>
          </a:p>
        </p:txBody>
      </p:sp>
      <p:sp>
        <p:nvSpPr>
          <p:cNvPr id="85" name="Line 18">
            <a:extLst>
              <a:ext uri="{FF2B5EF4-FFF2-40B4-BE49-F238E27FC236}">
                <a16:creationId xmlns:a16="http://schemas.microsoft.com/office/drawing/2014/main" id="{10503C50-9294-47AB-8153-45FA2C2FCB3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4862" y="4764112"/>
            <a:ext cx="0" cy="288925"/>
          </a:xfrm>
          <a:prstGeom prst="line">
            <a:avLst/>
          </a:prstGeom>
          <a:noFill/>
          <a:ln w="25400">
            <a:solidFill>
              <a:srgbClr val="9933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600">
              <a:latin typeface="+mn-lt"/>
            </a:endParaRPr>
          </a:p>
        </p:txBody>
      </p:sp>
      <p:sp>
        <p:nvSpPr>
          <p:cNvPr id="86" name="Line 20">
            <a:extLst>
              <a:ext uri="{FF2B5EF4-FFF2-40B4-BE49-F238E27FC236}">
                <a16:creationId xmlns:a16="http://schemas.microsoft.com/office/drawing/2014/main" id="{BADFEDCE-9AA8-4339-B034-0B46F9219017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1383556" y="2213793"/>
            <a:ext cx="576262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600">
              <a:latin typeface="+mn-lt"/>
            </a:endParaRPr>
          </a:p>
        </p:txBody>
      </p:sp>
      <p:sp>
        <p:nvSpPr>
          <p:cNvPr id="87" name="Text Box 21">
            <a:extLst>
              <a:ext uri="{FF2B5EF4-FFF2-40B4-BE49-F238E27FC236}">
                <a16:creationId xmlns:a16="http://schemas.microsoft.com/office/drawing/2014/main" id="{3DC7CFC0-CF5A-4864-ABF9-A2E057CE64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4662" y="2033612"/>
            <a:ext cx="34496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de-DE" i="1">
                <a:solidFill>
                  <a:srgbClr val="FF0000"/>
                </a:solidFill>
                <a:latin typeface="+mn-lt"/>
              </a:rPr>
              <a:t>Q</a:t>
            </a:r>
          </a:p>
        </p:txBody>
      </p:sp>
      <p:sp>
        <p:nvSpPr>
          <p:cNvPr id="88" name="Text Box 22">
            <a:extLst>
              <a:ext uri="{FF2B5EF4-FFF2-40B4-BE49-F238E27FC236}">
                <a16:creationId xmlns:a16="http://schemas.microsoft.com/office/drawing/2014/main" id="{AFB6E5D8-7DAC-457B-BA9A-375E38A0E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7525" y="2313012"/>
            <a:ext cx="43794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de-DE" dirty="0">
                <a:solidFill>
                  <a:srgbClr val="FF0000"/>
                </a:solidFill>
                <a:latin typeface="+mn-lt"/>
                <a:sym typeface="Symbol" panose="05050102010706020507" pitchFamily="18" charset="2"/>
              </a:rPr>
              <a:t></a:t>
            </a:r>
            <a:r>
              <a:rPr lang="en-GB" altLang="de-DE" i="1" dirty="0">
                <a:solidFill>
                  <a:srgbClr val="FF0000"/>
                </a:solidFill>
                <a:latin typeface="+mn-lt"/>
              </a:rPr>
              <a:t>h</a:t>
            </a:r>
          </a:p>
        </p:txBody>
      </p:sp>
      <p:sp>
        <p:nvSpPr>
          <p:cNvPr id="89" name="Freeform 28">
            <a:extLst>
              <a:ext uri="{FF2B5EF4-FFF2-40B4-BE49-F238E27FC236}">
                <a16:creationId xmlns:a16="http://schemas.microsoft.com/office/drawing/2014/main" id="{A0AF4413-F45C-463B-B5F9-C1B77A96F034}"/>
              </a:ext>
            </a:extLst>
          </p:cNvPr>
          <p:cNvSpPr>
            <a:spLocks/>
          </p:cNvSpPr>
          <p:nvPr/>
        </p:nvSpPr>
        <p:spPr bwMode="auto">
          <a:xfrm>
            <a:off x="2692450" y="2608287"/>
            <a:ext cx="358775" cy="2952750"/>
          </a:xfrm>
          <a:custGeom>
            <a:avLst/>
            <a:gdLst>
              <a:gd name="T0" fmla="*/ 0 w 226"/>
              <a:gd name="T1" fmla="*/ 0 h 1860"/>
              <a:gd name="T2" fmla="*/ 2147483646 w 226"/>
              <a:gd name="T3" fmla="*/ 0 h 1860"/>
              <a:gd name="T4" fmla="*/ 2147483646 w 226"/>
              <a:gd name="T5" fmla="*/ 2147483646 h 1860"/>
              <a:gd name="T6" fmla="*/ 2147483646 w 226"/>
              <a:gd name="T7" fmla="*/ 2147483646 h 1860"/>
              <a:gd name="T8" fmla="*/ 2147483646 w 226"/>
              <a:gd name="T9" fmla="*/ 2147483646 h 1860"/>
              <a:gd name="T10" fmla="*/ 2147483646 w 226"/>
              <a:gd name="T11" fmla="*/ 2147483646 h 1860"/>
              <a:gd name="T12" fmla="*/ 2147483646 w 226"/>
              <a:gd name="T13" fmla="*/ 2147483646 h 1860"/>
              <a:gd name="T14" fmla="*/ 2147483646 w 226"/>
              <a:gd name="T15" fmla="*/ 2147483646 h 1860"/>
              <a:gd name="T16" fmla="*/ 0 w 226"/>
              <a:gd name="T17" fmla="*/ 2147483646 h 1860"/>
              <a:gd name="T18" fmla="*/ 0 w 226"/>
              <a:gd name="T19" fmla="*/ 0 h 18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26"/>
              <a:gd name="T31" fmla="*/ 0 h 1860"/>
              <a:gd name="T32" fmla="*/ 226 w 226"/>
              <a:gd name="T33" fmla="*/ 1860 h 18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26" h="1860">
                <a:moveTo>
                  <a:pt x="0" y="0"/>
                </a:moveTo>
                <a:lnTo>
                  <a:pt x="226" y="0"/>
                </a:lnTo>
                <a:lnTo>
                  <a:pt x="136" y="273"/>
                </a:lnTo>
                <a:lnTo>
                  <a:pt x="136" y="454"/>
                </a:lnTo>
                <a:lnTo>
                  <a:pt x="90" y="726"/>
                </a:lnTo>
                <a:lnTo>
                  <a:pt x="90" y="998"/>
                </a:lnTo>
                <a:lnTo>
                  <a:pt x="45" y="1271"/>
                </a:lnTo>
                <a:lnTo>
                  <a:pt x="45" y="1633"/>
                </a:lnTo>
                <a:lnTo>
                  <a:pt x="0" y="186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de-DE" sz="160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uild="p"/>
      <p:bldP spid="44" grpId="0" build="p"/>
      <p:bldP spid="45" grpId="0" build="p"/>
      <p:bldP spid="46" grpId="0" build="p"/>
      <p:bldP spid="48" grpId="0" build="p"/>
      <p:bldP spid="49" grpId="0" build="p"/>
      <p:bldP spid="50" grpId="0" build="p"/>
      <p:bldP spid="51" grpId="0" animBg="1"/>
      <p:bldP spid="52" grpId="0" animBg="1"/>
      <p:bldP spid="53" grpId="0" animBg="1"/>
      <p:bldP spid="60" grpId="0" animBg="1"/>
      <p:bldP spid="61" grpId="0" animBg="1"/>
      <p:bldP spid="62" grpId="0" animBg="1"/>
      <p:bldP spid="63" grpId="0"/>
      <p:bldP spid="6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5EDCB9FF-C482-46D2-BB00-7939D3D74AA3}"/>
              </a:ext>
            </a:extLst>
          </p:cNvPr>
          <p:cNvSpPr txBox="1">
            <a:spLocks noChangeArrowheads="1"/>
          </p:cNvSpPr>
          <p:nvPr/>
        </p:nvSpPr>
        <p:spPr>
          <a:xfrm>
            <a:off x="611560" y="1185929"/>
            <a:ext cx="6048375" cy="36036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</a:pPr>
            <a:r>
              <a:rPr lang="en-GB" altLang="de-DE" sz="1800" dirty="0">
                <a:solidFill>
                  <a:srgbClr val="0B2A51"/>
                </a:solidFill>
              </a:rPr>
              <a:t>Flow Perpendicular to Layering III</a:t>
            </a:r>
          </a:p>
        </p:txBody>
      </p:sp>
      <p:sp>
        <p:nvSpPr>
          <p:cNvPr id="11" name="Rectangle 16">
            <a:extLst>
              <a:ext uri="{FF2B5EF4-FFF2-40B4-BE49-F238E27FC236}">
                <a16:creationId xmlns:a16="http://schemas.microsoft.com/office/drawing/2014/main" id="{29BF39BE-A877-46B8-AD3E-F37405D84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38902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000">
              <a:solidFill>
                <a:schemeClr val="bg2"/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12" name="Rectangle 18">
            <a:extLst>
              <a:ext uri="{FF2B5EF4-FFF2-40B4-BE49-F238E27FC236}">
                <a16:creationId xmlns:a16="http://schemas.microsoft.com/office/drawing/2014/main" id="{06F10378-C2F2-4AAB-B36D-0437E5D49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24602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000">
              <a:solidFill>
                <a:schemeClr val="bg2"/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13" name="Rectangle 39">
            <a:extLst>
              <a:ext uri="{FF2B5EF4-FFF2-40B4-BE49-F238E27FC236}">
                <a16:creationId xmlns:a16="http://schemas.microsoft.com/office/drawing/2014/main" id="{B3D7B52F-7A07-4D61-BE1E-971DE2ECD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34127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000">
              <a:solidFill>
                <a:schemeClr val="bg2"/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14" name="Rectangle 41">
            <a:extLst>
              <a:ext uri="{FF2B5EF4-FFF2-40B4-BE49-F238E27FC236}">
                <a16:creationId xmlns:a16="http://schemas.microsoft.com/office/drawing/2014/main" id="{3BA03482-E0B2-474D-9BD1-84D253A2B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43652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000">
              <a:solidFill>
                <a:schemeClr val="bg2"/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15" name="Rectangle 43">
            <a:extLst>
              <a:ext uri="{FF2B5EF4-FFF2-40B4-BE49-F238E27FC236}">
                <a16:creationId xmlns:a16="http://schemas.microsoft.com/office/drawing/2014/main" id="{939AC225-A197-4A4F-BF5D-20F611E31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34127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000">
              <a:solidFill>
                <a:schemeClr val="bg2"/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16" name="Rectangle 45">
            <a:extLst>
              <a:ext uri="{FF2B5EF4-FFF2-40B4-BE49-F238E27FC236}">
                <a16:creationId xmlns:a16="http://schemas.microsoft.com/office/drawing/2014/main" id="{862B98A8-22D7-4C21-9224-AD4A51C50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43652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000">
              <a:solidFill>
                <a:schemeClr val="bg2"/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17" name="Rectangle 47">
            <a:extLst>
              <a:ext uri="{FF2B5EF4-FFF2-40B4-BE49-F238E27FC236}">
                <a16:creationId xmlns:a16="http://schemas.microsoft.com/office/drawing/2014/main" id="{6C650463-378E-479D-8B37-66288C183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34127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000">
              <a:solidFill>
                <a:schemeClr val="bg2"/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18" name="Text Box 49">
            <a:extLst>
              <a:ext uri="{FF2B5EF4-FFF2-40B4-BE49-F238E27FC236}">
                <a16:creationId xmlns:a16="http://schemas.microsoft.com/office/drawing/2014/main" id="{02E2C90B-A444-424E-95AD-2C6429680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4000" y="1747990"/>
            <a:ext cx="54724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92100" indent="-2921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sz="1400" dirty="0"/>
              <a:t>As a </a:t>
            </a:r>
            <a:r>
              <a:rPr lang="de-DE" altLang="de-DE" sz="1400" dirty="0" err="1"/>
              <a:t>result</a:t>
            </a:r>
            <a:r>
              <a:rPr lang="de-DE" altLang="de-DE" sz="1400" dirty="0"/>
              <a:t>, the </a:t>
            </a:r>
            <a:r>
              <a:rPr lang="de-DE" altLang="de-DE" sz="1400" dirty="0" err="1"/>
              <a:t>effective</a:t>
            </a:r>
            <a:r>
              <a:rPr lang="de-DE" altLang="de-DE" sz="1400" dirty="0"/>
              <a:t> </a:t>
            </a:r>
            <a:r>
              <a:rPr lang="de-DE" altLang="de-DE" sz="1400" dirty="0" err="1"/>
              <a:t>hydraulic</a:t>
            </a:r>
            <a:r>
              <a:rPr lang="de-DE" altLang="de-DE" sz="1400" dirty="0"/>
              <a:t> </a:t>
            </a:r>
            <a:r>
              <a:rPr lang="de-DE" altLang="de-DE" sz="1400" dirty="0" err="1"/>
              <a:t>conductivity</a:t>
            </a:r>
            <a:r>
              <a:rPr lang="de-DE" altLang="de-DE" sz="1400" dirty="0"/>
              <a:t> of a </a:t>
            </a:r>
            <a:r>
              <a:rPr lang="de-DE" altLang="de-DE" sz="1400" dirty="0" err="1"/>
              <a:t>layered</a:t>
            </a:r>
            <a:r>
              <a:rPr lang="de-DE" altLang="de-DE" sz="1400" dirty="0"/>
              <a:t> </a:t>
            </a:r>
            <a:r>
              <a:rPr lang="de-DE" altLang="de-DE" sz="1400" dirty="0" err="1"/>
              <a:t>system</a:t>
            </a:r>
            <a:r>
              <a:rPr lang="de-DE" altLang="de-DE" sz="1400" dirty="0"/>
              <a:t> </a:t>
            </a:r>
            <a:r>
              <a:rPr lang="de-DE" altLang="de-DE" sz="1400" dirty="0" err="1"/>
              <a:t>equals</a:t>
            </a:r>
            <a:endParaRPr lang="de-DE" altLang="de-DE" sz="1400" dirty="0"/>
          </a:p>
        </p:txBody>
      </p:sp>
      <p:sp>
        <p:nvSpPr>
          <p:cNvPr id="19" name="Text Box 50">
            <a:extLst>
              <a:ext uri="{FF2B5EF4-FFF2-40B4-BE49-F238E27FC236}">
                <a16:creationId xmlns:a16="http://schemas.microsoft.com/office/drawing/2014/main" id="{EE0C1BDD-CA11-4F09-8376-4CB6FD5B9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4000" y="3583140"/>
            <a:ext cx="5472496" cy="1677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92100" indent="-2921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sz="1400" dirty="0"/>
              <a:t>In the </a:t>
            </a:r>
            <a:r>
              <a:rPr lang="de-DE" altLang="de-DE" sz="1400" dirty="0" err="1"/>
              <a:t>above</a:t>
            </a:r>
            <a:r>
              <a:rPr lang="de-DE" altLang="de-DE" sz="1400" dirty="0"/>
              <a:t> </a:t>
            </a:r>
            <a:r>
              <a:rPr lang="de-DE" altLang="de-DE" sz="1400" dirty="0" err="1"/>
              <a:t>equation</a:t>
            </a:r>
            <a:r>
              <a:rPr lang="de-DE" altLang="de-DE" sz="1400" dirty="0"/>
              <a:t>, </a:t>
            </a:r>
            <a:r>
              <a:rPr lang="de-DE" altLang="de-DE" sz="1400" dirty="0" err="1"/>
              <a:t>effective</a:t>
            </a:r>
            <a:r>
              <a:rPr lang="de-DE" altLang="de-DE" sz="1400" dirty="0"/>
              <a:t> </a:t>
            </a:r>
            <a:r>
              <a:rPr lang="de-DE" altLang="de-DE" sz="1400" dirty="0" err="1"/>
              <a:t>hydraulic</a:t>
            </a:r>
            <a:r>
              <a:rPr lang="de-DE" altLang="de-DE" sz="1400" dirty="0"/>
              <a:t> </a:t>
            </a:r>
            <a:r>
              <a:rPr lang="de-DE" altLang="de-DE" sz="1400" dirty="0" err="1"/>
              <a:t>con-ductivity</a:t>
            </a:r>
            <a:r>
              <a:rPr lang="de-DE" altLang="de-DE" sz="1400" dirty="0"/>
              <a:t> </a:t>
            </a:r>
            <a:r>
              <a:rPr lang="de-DE" altLang="de-DE" sz="1400" i="1" dirty="0"/>
              <a:t>K</a:t>
            </a:r>
            <a:r>
              <a:rPr lang="de-DE" altLang="de-DE" sz="1400" dirty="0"/>
              <a:t> </a:t>
            </a:r>
            <a:r>
              <a:rPr lang="de-DE" altLang="de-DE" sz="1400" dirty="0" err="1"/>
              <a:t>is</a:t>
            </a:r>
            <a:r>
              <a:rPr lang="de-DE" altLang="de-DE" sz="1400" dirty="0"/>
              <a:t> </a:t>
            </a:r>
            <a:r>
              <a:rPr lang="de-DE" altLang="de-DE" sz="1400" dirty="0" err="1"/>
              <a:t>obtained</a:t>
            </a:r>
            <a:r>
              <a:rPr lang="de-DE" altLang="de-DE" sz="1400" dirty="0"/>
              <a:t> </a:t>
            </a:r>
            <a:r>
              <a:rPr lang="de-DE" altLang="de-DE" sz="1400" dirty="0" err="1"/>
              <a:t>as</a:t>
            </a:r>
            <a:r>
              <a:rPr lang="de-DE" altLang="de-DE" sz="1400" dirty="0"/>
              <a:t> the </a:t>
            </a:r>
            <a:r>
              <a:rPr lang="de-DE" altLang="de-DE" sz="1400" dirty="0" err="1"/>
              <a:t>weighted</a:t>
            </a:r>
            <a:r>
              <a:rPr lang="de-DE" altLang="de-DE" sz="1400" dirty="0"/>
              <a:t> </a:t>
            </a:r>
            <a:r>
              <a:rPr lang="de-DE" altLang="de-DE" sz="1400" dirty="0" err="1"/>
              <a:t>harmonic</a:t>
            </a:r>
            <a:r>
              <a:rPr lang="de-DE" altLang="de-DE" sz="1400" dirty="0"/>
              <a:t> </a:t>
            </a:r>
            <a:r>
              <a:rPr lang="de-DE" altLang="de-DE" sz="1400" dirty="0" err="1"/>
              <a:t>average</a:t>
            </a:r>
            <a:r>
              <a:rPr lang="de-DE" altLang="de-DE" sz="1400" dirty="0"/>
              <a:t> of </a:t>
            </a:r>
            <a:r>
              <a:rPr lang="de-DE" altLang="de-DE" sz="1400" dirty="0" err="1"/>
              <a:t>layer</a:t>
            </a:r>
            <a:r>
              <a:rPr lang="de-DE" altLang="de-DE" sz="1400" dirty="0"/>
              <a:t> </a:t>
            </a:r>
            <a:r>
              <a:rPr lang="de-DE" altLang="de-DE" sz="1400" dirty="0" err="1"/>
              <a:t>conductivities</a:t>
            </a:r>
            <a:r>
              <a:rPr lang="de-DE" altLang="de-DE" sz="1400" dirty="0"/>
              <a:t> </a:t>
            </a:r>
            <a:r>
              <a:rPr lang="de-DE" altLang="de-DE" sz="1400" i="1" dirty="0" err="1"/>
              <a:t>K</a:t>
            </a:r>
            <a:r>
              <a:rPr lang="de-DE" altLang="de-DE" sz="1400" i="1" baseline="-25000" dirty="0" err="1"/>
              <a:t>i</a:t>
            </a:r>
            <a:r>
              <a:rPr lang="de-DE" altLang="de-DE" sz="1400" dirty="0"/>
              <a:t>. </a:t>
            </a:r>
            <a:r>
              <a:rPr lang="de-DE" altLang="de-DE" sz="1400" dirty="0" err="1"/>
              <a:t>Weights</a:t>
            </a:r>
            <a:r>
              <a:rPr lang="de-DE" altLang="de-DE" sz="1400" dirty="0"/>
              <a:t> </a:t>
            </a:r>
            <a:r>
              <a:rPr lang="de-DE" altLang="de-DE" sz="1400" dirty="0" err="1"/>
              <a:t>correspond</a:t>
            </a:r>
            <a:r>
              <a:rPr lang="de-DE" altLang="de-DE" sz="1400" dirty="0"/>
              <a:t> </a:t>
            </a:r>
            <a:r>
              <a:rPr lang="de-DE" altLang="de-DE" sz="1400" dirty="0" err="1"/>
              <a:t>to</a:t>
            </a:r>
            <a:r>
              <a:rPr lang="de-DE" altLang="de-DE" sz="1400" dirty="0"/>
              <a:t> relative </a:t>
            </a:r>
            <a:r>
              <a:rPr lang="de-DE" altLang="de-DE" sz="1400" dirty="0" err="1"/>
              <a:t>thicknesses</a:t>
            </a:r>
            <a:r>
              <a:rPr lang="de-DE" altLang="de-DE" sz="1400" dirty="0"/>
              <a:t> </a:t>
            </a:r>
            <a:r>
              <a:rPr lang="de-DE" altLang="de-DE" sz="1400" i="1" dirty="0"/>
              <a:t>m</a:t>
            </a:r>
            <a:r>
              <a:rPr lang="de-DE" altLang="de-DE" sz="1400" i="1" baseline="-25000" dirty="0"/>
              <a:t>i</a:t>
            </a:r>
            <a:r>
              <a:rPr lang="de-DE" altLang="de-DE" sz="1400" dirty="0"/>
              <a:t>/</a:t>
            </a:r>
            <a:r>
              <a:rPr lang="de-DE" altLang="de-DE" sz="1400" i="1" dirty="0"/>
              <a:t>m</a:t>
            </a:r>
            <a:r>
              <a:rPr lang="de-DE" altLang="de-DE" sz="1400" dirty="0"/>
              <a:t>.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sz="1400" dirty="0"/>
              <a:t>The </a:t>
            </a:r>
            <a:r>
              <a:rPr lang="de-DE" altLang="de-DE" sz="1400" dirty="0" err="1"/>
              <a:t>largest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term</a:t>
            </a:r>
            <a:r>
              <a:rPr lang="de-DE" altLang="de-DE" sz="1400" dirty="0"/>
              <a:t> in the </a:t>
            </a:r>
            <a:r>
              <a:rPr lang="de-DE" altLang="de-DE" sz="1400" dirty="0" err="1"/>
              <a:t>sum</a:t>
            </a:r>
            <a:r>
              <a:rPr lang="de-DE" altLang="de-DE" sz="1400" dirty="0"/>
              <a:t> </a:t>
            </a:r>
            <a:r>
              <a:rPr lang="de-DE" altLang="de-DE" sz="1400" dirty="0" err="1"/>
              <a:t>contributes</a:t>
            </a:r>
            <a:r>
              <a:rPr lang="de-DE" altLang="de-DE" sz="1400" dirty="0"/>
              <a:t> </a:t>
            </a:r>
            <a:r>
              <a:rPr lang="de-DE" altLang="de-DE" sz="1400" dirty="0" err="1"/>
              <a:t>most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to</a:t>
            </a:r>
            <a:r>
              <a:rPr lang="de-DE" altLang="de-DE" sz="1400" dirty="0"/>
              <a:t> the </a:t>
            </a:r>
            <a:r>
              <a:rPr lang="de-DE" altLang="de-DE" sz="1400" dirty="0" err="1"/>
              <a:t>harmonic</a:t>
            </a:r>
            <a:r>
              <a:rPr lang="de-DE" altLang="de-DE" sz="1400" dirty="0"/>
              <a:t> </a:t>
            </a:r>
            <a:r>
              <a:rPr lang="de-DE" altLang="de-DE" sz="1400" dirty="0" err="1"/>
              <a:t>average</a:t>
            </a:r>
            <a:r>
              <a:rPr lang="de-DE" altLang="de-DE" sz="1400" dirty="0"/>
              <a:t>. The </a:t>
            </a:r>
            <a:r>
              <a:rPr lang="de-DE" altLang="de-DE" sz="1400" dirty="0" err="1"/>
              <a:t>above</a:t>
            </a:r>
            <a:r>
              <a:rPr lang="de-DE" altLang="de-DE" sz="1400" dirty="0"/>
              <a:t> </a:t>
            </a:r>
            <a:r>
              <a:rPr lang="de-DE" altLang="de-DE" sz="1400" dirty="0" err="1"/>
              <a:t>equation</a:t>
            </a:r>
            <a:r>
              <a:rPr lang="de-DE" altLang="de-DE" sz="1400" dirty="0"/>
              <a:t> </a:t>
            </a:r>
            <a:r>
              <a:rPr lang="de-DE" altLang="de-DE" sz="1400" dirty="0" err="1"/>
              <a:t>can</a:t>
            </a:r>
            <a:r>
              <a:rPr lang="de-DE" altLang="de-DE" sz="1400" dirty="0"/>
              <a:t> </a:t>
            </a:r>
            <a:r>
              <a:rPr lang="de-DE" altLang="de-DE" sz="1400" dirty="0" err="1"/>
              <a:t>therefore</a:t>
            </a:r>
            <a:r>
              <a:rPr lang="de-DE" altLang="de-DE" sz="1400" dirty="0"/>
              <a:t> </a:t>
            </a:r>
            <a:r>
              <a:rPr lang="de-DE" altLang="de-DE" sz="1400" dirty="0" err="1"/>
              <a:t>be</a:t>
            </a:r>
            <a:r>
              <a:rPr lang="de-DE" altLang="de-DE" sz="1400" dirty="0"/>
              <a:t> </a:t>
            </a:r>
            <a:r>
              <a:rPr lang="de-DE" altLang="de-DE" sz="1400" dirty="0" err="1"/>
              <a:t>approximated</a:t>
            </a:r>
            <a:r>
              <a:rPr lang="de-DE" altLang="de-DE" sz="1400" dirty="0"/>
              <a:t> </a:t>
            </a:r>
            <a:r>
              <a:rPr lang="de-DE" altLang="de-DE" sz="1400" dirty="0" err="1"/>
              <a:t>by</a:t>
            </a:r>
            <a:endParaRPr lang="de-DE" altLang="de-DE" sz="1400" dirty="0"/>
          </a:p>
        </p:txBody>
      </p:sp>
      <p:sp>
        <p:nvSpPr>
          <p:cNvPr id="20" name="Text Box 51">
            <a:extLst>
              <a:ext uri="{FF2B5EF4-FFF2-40B4-BE49-F238E27FC236}">
                <a16:creationId xmlns:a16="http://schemas.microsoft.com/office/drawing/2014/main" id="{A89BDD61-804D-43EE-8FB8-2466416AF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2743" y="3260877"/>
            <a:ext cx="43926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92100" indent="-2921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e-DE" altLang="de-DE" sz="1400" dirty="0" err="1"/>
              <a:t>if</a:t>
            </a:r>
            <a:r>
              <a:rPr lang="de-DE" altLang="de-DE" sz="1400" dirty="0"/>
              <a:t> </a:t>
            </a:r>
            <a:r>
              <a:rPr lang="de-DE" altLang="de-DE" sz="1400" dirty="0" err="1"/>
              <a:t>flow</a:t>
            </a:r>
            <a:r>
              <a:rPr lang="de-DE" altLang="de-DE" sz="1400" dirty="0"/>
              <a:t> </a:t>
            </a:r>
            <a:r>
              <a:rPr lang="de-DE" altLang="de-DE" sz="1400" dirty="0" err="1"/>
              <a:t>is</a:t>
            </a:r>
            <a:r>
              <a:rPr lang="de-DE" altLang="de-DE" sz="1400" dirty="0"/>
              <a:t> </a:t>
            </a:r>
            <a:r>
              <a:rPr lang="de-DE" altLang="de-DE" sz="1400" dirty="0" err="1"/>
              <a:t>perpendicular</a:t>
            </a:r>
            <a:r>
              <a:rPr lang="de-DE" altLang="de-DE" sz="1400" dirty="0"/>
              <a:t> </a:t>
            </a:r>
            <a:r>
              <a:rPr lang="de-DE" altLang="de-DE" sz="1400" dirty="0" err="1"/>
              <a:t>to</a:t>
            </a:r>
            <a:r>
              <a:rPr lang="de-DE" altLang="de-DE" sz="1400" dirty="0"/>
              <a:t> the </a:t>
            </a:r>
            <a:r>
              <a:rPr lang="de-DE" altLang="de-DE" sz="1400" dirty="0" err="1"/>
              <a:t>layering</a:t>
            </a:r>
            <a:r>
              <a:rPr lang="de-DE" altLang="de-DE" sz="1400" dirty="0"/>
              <a:t>.</a:t>
            </a:r>
          </a:p>
        </p:txBody>
      </p:sp>
      <p:sp>
        <p:nvSpPr>
          <p:cNvPr id="21" name="Rectangle 55">
            <a:extLst>
              <a:ext uri="{FF2B5EF4-FFF2-40B4-BE49-F238E27FC236}">
                <a16:creationId xmlns:a16="http://schemas.microsoft.com/office/drawing/2014/main" id="{7BD7EFA9-CB0F-44A4-8287-01D2B6365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629352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000">
              <a:solidFill>
                <a:schemeClr val="bg2"/>
              </a:solidFill>
              <a:latin typeface="Microsoft Sans Serif" panose="020B0604020202020204" pitchFamily="34" charset="0"/>
            </a:endParaRPr>
          </a:p>
        </p:txBody>
      </p:sp>
      <p:graphicFrame>
        <p:nvGraphicFramePr>
          <p:cNvPr id="22" name="Object 54">
            <a:extLst>
              <a:ext uri="{FF2B5EF4-FFF2-40B4-BE49-F238E27FC236}">
                <a16:creationId xmlns:a16="http://schemas.microsoft.com/office/drawing/2014/main" id="{5A6EECA4-4C27-461A-89E9-37DACCD0D5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7975561"/>
              </p:ext>
            </p:extLst>
          </p:nvPr>
        </p:nvGraphicFramePr>
        <p:xfrm>
          <a:off x="6129152" y="2324252"/>
          <a:ext cx="920750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4" name="Formel" r:id="rId4" imgW="698197" imgH="622030" progId="Equation.3">
                  <p:embed/>
                </p:oleObj>
              </mc:Choice>
              <mc:Fallback>
                <p:oleObj name="Formel" r:id="rId4" imgW="698197" imgH="622030" progId="Equation.3">
                  <p:embed/>
                  <p:pic>
                    <p:nvPicPr>
                      <p:cNvPr id="462902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9152" y="2324252"/>
                        <a:ext cx="920750" cy="83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57">
            <a:extLst>
              <a:ext uri="{FF2B5EF4-FFF2-40B4-BE49-F238E27FC236}">
                <a16:creationId xmlns:a16="http://schemas.microsoft.com/office/drawing/2014/main" id="{0FD2C48B-2AFB-4DE9-9A60-938B5818F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629352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000">
              <a:solidFill>
                <a:schemeClr val="bg2"/>
              </a:solidFill>
              <a:latin typeface="Microsoft Sans Serif" panose="020B0604020202020204" pitchFamily="34" charset="0"/>
            </a:endParaRPr>
          </a:p>
        </p:txBody>
      </p:sp>
      <p:graphicFrame>
        <p:nvGraphicFramePr>
          <p:cNvPr id="24" name="Object 58">
            <a:extLst>
              <a:ext uri="{FF2B5EF4-FFF2-40B4-BE49-F238E27FC236}">
                <a16:creationId xmlns:a16="http://schemas.microsoft.com/office/drawing/2014/main" id="{8AC3C40C-E3BB-4731-A1DC-2C011B1BEE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6687133"/>
              </p:ext>
            </p:extLst>
          </p:nvPr>
        </p:nvGraphicFramePr>
        <p:xfrm>
          <a:off x="5989452" y="5331866"/>
          <a:ext cx="1244600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5" name="Formel" r:id="rId6" imgW="927100" imgH="622300" progId="Equation.3">
                  <p:embed/>
                </p:oleObj>
              </mc:Choice>
              <mc:Fallback>
                <p:oleObj name="Formel" r:id="rId6" imgW="927100" imgH="622300" progId="Equation.3">
                  <p:embed/>
                  <p:pic>
                    <p:nvPicPr>
                      <p:cNvPr id="462906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9452" y="5331866"/>
                        <a:ext cx="1244600" cy="83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Line 4">
            <a:extLst>
              <a:ext uri="{FF2B5EF4-FFF2-40B4-BE49-F238E27FC236}">
                <a16:creationId xmlns:a16="http://schemas.microsoft.com/office/drawing/2014/main" id="{57ED923F-B827-4860-A82B-7EB9DCB29B39}"/>
              </a:ext>
            </a:extLst>
          </p:cNvPr>
          <p:cNvSpPr>
            <a:spLocks noChangeShapeType="1"/>
          </p:cNvSpPr>
          <p:nvPr/>
        </p:nvSpPr>
        <p:spPr bwMode="auto">
          <a:xfrm>
            <a:off x="971600" y="2714778"/>
            <a:ext cx="1439862" cy="0"/>
          </a:xfrm>
          <a:prstGeom prst="line">
            <a:avLst/>
          </a:prstGeom>
          <a:noFill/>
          <a:ln w="254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600">
              <a:latin typeface="+mn-lt"/>
            </a:endParaRPr>
          </a:p>
        </p:txBody>
      </p:sp>
      <p:sp>
        <p:nvSpPr>
          <p:cNvPr id="26" name="Text Box 5">
            <a:extLst>
              <a:ext uri="{FF2B5EF4-FFF2-40B4-BE49-F238E27FC236}">
                <a16:creationId xmlns:a16="http://schemas.microsoft.com/office/drawing/2014/main" id="{D48846BF-0045-4AAE-83B3-9D73549A34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6400" y="2771928"/>
            <a:ext cx="85792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de-DE">
                <a:solidFill>
                  <a:srgbClr val="996633"/>
                </a:solidFill>
                <a:latin typeface="+mn-lt"/>
              </a:rPr>
              <a:t>layer 1</a:t>
            </a:r>
          </a:p>
        </p:txBody>
      </p:sp>
      <p:sp>
        <p:nvSpPr>
          <p:cNvPr id="27" name="Line 6">
            <a:extLst>
              <a:ext uri="{FF2B5EF4-FFF2-40B4-BE49-F238E27FC236}">
                <a16:creationId xmlns:a16="http://schemas.microsoft.com/office/drawing/2014/main" id="{68303FD1-BF75-4183-A63A-62CEE567775E}"/>
              </a:ext>
            </a:extLst>
          </p:cNvPr>
          <p:cNvSpPr>
            <a:spLocks noChangeShapeType="1"/>
          </p:cNvSpPr>
          <p:nvPr/>
        </p:nvSpPr>
        <p:spPr bwMode="auto">
          <a:xfrm>
            <a:off x="981125" y="3148165"/>
            <a:ext cx="1439862" cy="0"/>
          </a:xfrm>
          <a:prstGeom prst="line">
            <a:avLst/>
          </a:prstGeom>
          <a:noFill/>
          <a:ln w="254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600">
              <a:latin typeface="+mn-lt"/>
            </a:endParaRPr>
          </a:p>
        </p:txBody>
      </p:sp>
      <p:sp>
        <p:nvSpPr>
          <p:cNvPr id="28" name="Line 7">
            <a:extLst>
              <a:ext uri="{FF2B5EF4-FFF2-40B4-BE49-F238E27FC236}">
                <a16:creationId xmlns:a16="http://schemas.microsoft.com/office/drawing/2014/main" id="{D388CCF1-5478-4180-A1CB-61FACD9D2046}"/>
              </a:ext>
            </a:extLst>
          </p:cNvPr>
          <p:cNvSpPr>
            <a:spLocks noChangeShapeType="1"/>
          </p:cNvSpPr>
          <p:nvPr/>
        </p:nvSpPr>
        <p:spPr bwMode="auto">
          <a:xfrm>
            <a:off x="981125" y="3435503"/>
            <a:ext cx="1439862" cy="0"/>
          </a:xfrm>
          <a:prstGeom prst="line">
            <a:avLst/>
          </a:prstGeom>
          <a:noFill/>
          <a:ln w="254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600">
              <a:latin typeface="+mn-lt"/>
            </a:endParaRPr>
          </a:p>
        </p:txBody>
      </p:sp>
      <p:sp>
        <p:nvSpPr>
          <p:cNvPr id="29" name="Line 8">
            <a:extLst>
              <a:ext uri="{FF2B5EF4-FFF2-40B4-BE49-F238E27FC236}">
                <a16:creationId xmlns:a16="http://schemas.microsoft.com/office/drawing/2014/main" id="{E3374AE2-FE7F-4408-ABE5-D6FE2D3ECED7}"/>
              </a:ext>
            </a:extLst>
          </p:cNvPr>
          <p:cNvSpPr>
            <a:spLocks noChangeShapeType="1"/>
          </p:cNvSpPr>
          <p:nvPr/>
        </p:nvSpPr>
        <p:spPr bwMode="auto">
          <a:xfrm>
            <a:off x="981125" y="4278465"/>
            <a:ext cx="1439862" cy="0"/>
          </a:xfrm>
          <a:prstGeom prst="line">
            <a:avLst/>
          </a:prstGeom>
          <a:noFill/>
          <a:ln w="254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600">
              <a:latin typeface="+mn-lt"/>
            </a:endParaRPr>
          </a:p>
        </p:txBody>
      </p:sp>
      <p:sp>
        <p:nvSpPr>
          <p:cNvPr id="30" name="Line 9">
            <a:extLst>
              <a:ext uri="{FF2B5EF4-FFF2-40B4-BE49-F238E27FC236}">
                <a16:creationId xmlns:a16="http://schemas.microsoft.com/office/drawing/2014/main" id="{3B5D4500-96C1-4AD9-BA0E-286513056EA2}"/>
              </a:ext>
            </a:extLst>
          </p:cNvPr>
          <p:cNvSpPr>
            <a:spLocks noChangeShapeType="1"/>
          </p:cNvSpPr>
          <p:nvPr/>
        </p:nvSpPr>
        <p:spPr bwMode="auto">
          <a:xfrm>
            <a:off x="981125" y="4710265"/>
            <a:ext cx="1439862" cy="0"/>
          </a:xfrm>
          <a:prstGeom prst="line">
            <a:avLst/>
          </a:prstGeom>
          <a:noFill/>
          <a:ln w="254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600">
              <a:latin typeface="+mn-lt"/>
            </a:endParaRPr>
          </a:p>
        </p:txBody>
      </p:sp>
      <p:sp>
        <p:nvSpPr>
          <p:cNvPr id="31" name="Line 10">
            <a:extLst>
              <a:ext uri="{FF2B5EF4-FFF2-40B4-BE49-F238E27FC236}">
                <a16:creationId xmlns:a16="http://schemas.microsoft.com/office/drawing/2014/main" id="{9BEA9EA0-AC7C-45DB-85EC-D2F46B87B907}"/>
              </a:ext>
            </a:extLst>
          </p:cNvPr>
          <p:cNvSpPr>
            <a:spLocks noChangeShapeType="1"/>
          </p:cNvSpPr>
          <p:nvPr/>
        </p:nvSpPr>
        <p:spPr bwMode="auto">
          <a:xfrm>
            <a:off x="981125" y="5286528"/>
            <a:ext cx="1439862" cy="0"/>
          </a:xfrm>
          <a:prstGeom prst="line">
            <a:avLst/>
          </a:prstGeom>
          <a:noFill/>
          <a:ln w="254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600">
              <a:latin typeface="+mn-lt"/>
            </a:endParaRPr>
          </a:p>
        </p:txBody>
      </p:sp>
      <p:sp>
        <p:nvSpPr>
          <p:cNvPr id="32" name="Line 11">
            <a:extLst>
              <a:ext uri="{FF2B5EF4-FFF2-40B4-BE49-F238E27FC236}">
                <a16:creationId xmlns:a16="http://schemas.microsoft.com/office/drawing/2014/main" id="{4FF8490B-5041-4C5E-855E-F39A8CC127B7}"/>
              </a:ext>
            </a:extLst>
          </p:cNvPr>
          <p:cNvSpPr>
            <a:spLocks noChangeShapeType="1"/>
          </p:cNvSpPr>
          <p:nvPr/>
        </p:nvSpPr>
        <p:spPr bwMode="auto">
          <a:xfrm>
            <a:off x="981125" y="5604028"/>
            <a:ext cx="1439862" cy="0"/>
          </a:xfrm>
          <a:prstGeom prst="line">
            <a:avLst/>
          </a:prstGeom>
          <a:noFill/>
          <a:ln w="254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600">
              <a:latin typeface="+mn-lt"/>
            </a:endParaRPr>
          </a:p>
        </p:txBody>
      </p:sp>
      <p:sp>
        <p:nvSpPr>
          <p:cNvPr id="33" name="Text Box 12">
            <a:extLst>
              <a:ext uri="{FF2B5EF4-FFF2-40B4-BE49-F238E27FC236}">
                <a16:creationId xmlns:a16="http://schemas.microsoft.com/office/drawing/2014/main" id="{32DB3224-D4E3-49D4-950B-17A6E880A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1162" y="3132290"/>
            <a:ext cx="85792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de-DE">
                <a:solidFill>
                  <a:srgbClr val="996633"/>
                </a:solidFill>
                <a:latin typeface="+mn-lt"/>
              </a:rPr>
              <a:t>layer 2</a:t>
            </a:r>
          </a:p>
        </p:txBody>
      </p:sp>
      <p:sp>
        <p:nvSpPr>
          <p:cNvPr id="34" name="Text Box 13">
            <a:extLst>
              <a:ext uri="{FF2B5EF4-FFF2-40B4-BE49-F238E27FC236}">
                <a16:creationId xmlns:a16="http://schemas.microsoft.com/office/drawing/2014/main" id="{5365B1E8-96D5-4ED1-801D-AFE42F3DB9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6400" y="3478365"/>
            <a:ext cx="85792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de-DE">
                <a:solidFill>
                  <a:srgbClr val="996633"/>
                </a:solidFill>
                <a:latin typeface="+mn-lt"/>
              </a:rPr>
              <a:t>layer 3</a:t>
            </a:r>
          </a:p>
        </p:txBody>
      </p:sp>
      <p:sp>
        <p:nvSpPr>
          <p:cNvPr id="35" name="Text Box 14">
            <a:extLst>
              <a:ext uri="{FF2B5EF4-FFF2-40B4-BE49-F238E27FC236}">
                <a16:creationId xmlns:a16="http://schemas.microsoft.com/office/drawing/2014/main" id="{87FF74D1-D25E-459F-97A5-A7BB8CB92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1800" y="4321328"/>
            <a:ext cx="78739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de-DE">
                <a:solidFill>
                  <a:srgbClr val="996633"/>
                </a:solidFill>
                <a:latin typeface="+mn-lt"/>
              </a:rPr>
              <a:t>layer </a:t>
            </a:r>
            <a:r>
              <a:rPr lang="en-GB" altLang="de-DE" i="1">
                <a:solidFill>
                  <a:srgbClr val="996633"/>
                </a:solidFill>
                <a:latin typeface="+mn-lt"/>
              </a:rPr>
              <a:t>i</a:t>
            </a:r>
          </a:p>
        </p:txBody>
      </p:sp>
      <p:sp>
        <p:nvSpPr>
          <p:cNvPr id="36" name="Text Box 15">
            <a:extLst>
              <a:ext uri="{FF2B5EF4-FFF2-40B4-BE49-F238E27FC236}">
                <a16:creationId xmlns:a16="http://schemas.microsoft.com/office/drawing/2014/main" id="{FA881979-632B-4FBE-936C-0CEA4B0AF1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6562" y="5291290"/>
            <a:ext cx="8563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de-DE">
                <a:solidFill>
                  <a:srgbClr val="996633"/>
                </a:solidFill>
                <a:latin typeface="+mn-lt"/>
              </a:rPr>
              <a:t>layer </a:t>
            </a:r>
            <a:r>
              <a:rPr lang="en-GB" altLang="de-DE" i="1">
                <a:solidFill>
                  <a:srgbClr val="996633"/>
                </a:solidFill>
                <a:latin typeface="+mn-lt"/>
              </a:rPr>
              <a:t>n</a:t>
            </a:r>
          </a:p>
        </p:txBody>
      </p:sp>
      <p:sp>
        <p:nvSpPr>
          <p:cNvPr id="37" name="Line 16">
            <a:extLst>
              <a:ext uri="{FF2B5EF4-FFF2-40B4-BE49-F238E27FC236}">
                <a16:creationId xmlns:a16="http://schemas.microsoft.com/office/drawing/2014/main" id="{3160D70F-1989-4402-A63E-08A1F6281BDE}"/>
              </a:ext>
            </a:extLst>
          </p:cNvPr>
          <p:cNvSpPr>
            <a:spLocks noChangeShapeType="1"/>
          </p:cNvSpPr>
          <p:nvPr/>
        </p:nvSpPr>
        <p:spPr bwMode="auto">
          <a:xfrm>
            <a:off x="955725" y="3795865"/>
            <a:ext cx="1439862" cy="0"/>
          </a:xfrm>
          <a:prstGeom prst="line">
            <a:avLst/>
          </a:prstGeom>
          <a:noFill/>
          <a:ln w="254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600">
              <a:latin typeface="+mn-lt"/>
            </a:endParaRPr>
          </a:p>
        </p:txBody>
      </p:sp>
      <p:sp>
        <p:nvSpPr>
          <p:cNvPr id="38" name="Line 17">
            <a:extLst>
              <a:ext uri="{FF2B5EF4-FFF2-40B4-BE49-F238E27FC236}">
                <a16:creationId xmlns:a16="http://schemas.microsoft.com/office/drawing/2014/main" id="{F28A179E-0B6B-4B65-9189-1A40242446E5}"/>
              </a:ext>
            </a:extLst>
          </p:cNvPr>
          <p:cNvSpPr>
            <a:spLocks noChangeShapeType="1"/>
          </p:cNvSpPr>
          <p:nvPr/>
        </p:nvSpPr>
        <p:spPr bwMode="auto">
          <a:xfrm>
            <a:off x="1687562" y="3880003"/>
            <a:ext cx="0" cy="288925"/>
          </a:xfrm>
          <a:prstGeom prst="line">
            <a:avLst/>
          </a:prstGeom>
          <a:noFill/>
          <a:ln w="25400">
            <a:solidFill>
              <a:srgbClr val="9933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600">
              <a:latin typeface="+mn-lt"/>
            </a:endParaRPr>
          </a:p>
        </p:txBody>
      </p:sp>
      <p:sp>
        <p:nvSpPr>
          <p:cNvPr id="39" name="Line 18">
            <a:extLst>
              <a:ext uri="{FF2B5EF4-FFF2-40B4-BE49-F238E27FC236}">
                <a16:creationId xmlns:a16="http://schemas.microsoft.com/office/drawing/2014/main" id="{8A97B538-7B81-4728-A5AB-D43BE437AA3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4862" y="4845203"/>
            <a:ext cx="0" cy="288925"/>
          </a:xfrm>
          <a:prstGeom prst="line">
            <a:avLst/>
          </a:prstGeom>
          <a:noFill/>
          <a:ln w="25400">
            <a:solidFill>
              <a:srgbClr val="9933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600">
              <a:latin typeface="+mn-lt"/>
            </a:endParaRPr>
          </a:p>
        </p:txBody>
      </p:sp>
      <p:sp>
        <p:nvSpPr>
          <p:cNvPr id="40" name="Line 20">
            <a:extLst>
              <a:ext uri="{FF2B5EF4-FFF2-40B4-BE49-F238E27FC236}">
                <a16:creationId xmlns:a16="http://schemas.microsoft.com/office/drawing/2014/main" id="{E12AB42B-DBC6-4A3D-8AF4-872870CDF72B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1383556" y="2294884"/>
            <a:ext cx="576262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600">
              <a:latin typeface="+mn-lt"/>
            </a:endParaRPr>
          </a:p>
        </p:txBody>
      </p:sp>
      <p:sp>
        <p:nvSpPr>
          <p:cNvPr id="41" name="Text Box 21">
            <a:extLst>
              <a:ext uri="{FF2B5EF4-FFF2-40B4-BE49-F238E27FC236}">
                <a16:creationId xmlns:a16="http://schemas.microsoft.com/office/drawing/2014/main" id="{077155B5-1894-4DF9-97C1-6049B81E11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4662" y="2114703"/>
            <a:ext cx="34496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de-DE" i="1">
                <a:solidFill>
                  <a:srgbClr val="FF0000"/>
                </a:solidFill>
                <a:latin typeface="+mn-lt"/>
              </a:rPr>
              <a:t>Q</a:t>
            </a:r>
          </a:p>
        </p:txBody>
      </p:sp>
      <p:sp>
        <p:nvSpPr>
          <p:cNvPr id="42" name="Text Box 22">
            <a:extLst>
              <a:ext uri="{FF2B5EF4-FFF2-40B4-BE49-F238E27FC236}">
                <a16:creationId xmlns:a16="http://schemas.microsoft.com/office/drawing/2014/main" id="{81DFFCBE-DBB3-417E-93FD-F6BAFD0C02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7525" y="2394103"/>
            <a:ext cx="43794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de-DE" dirty="0">
                <a:solidFill>
                  <a:srgbClr val="FF0000"/>
                </a:solidFill>
                <a:latin typeface="+mn-lt"/>
                <a:sym typeface="Symbol" panose="05050102010706020507" pitchFamily="18" charset="2"/>
              </a:rPr>
              <a:t></a:t>
            </a:r>
            <a:r>
              <a:rPr lang="en-GB" altLang="de-DE" i="1" dirty="0">
                <a:solidFill>
                  <a:srgbClr val="FF0000"/>
                </a:solidFill>
                <a:latin typeface="+mn-lt"/>
              </a:rPr>
              <a:t>h</a:t>
            </a:r>
          </a:p>
        </p:txBody>
      </p:sp>
      <p:sp>
        <p:nvSpPr>
          <p:cNvPr id="43" name="Freeform 28">
            <a:extLst>
              <a:ext uri="{FF2B5EF4-FFF2-40B4-BE49-F238E27FC236}">
                <a16:creationId xmlns:a16="http://schemas.microsoft.com/office/drawing/2014/main" id="{017FD312-6A42-4E59-9435-31183C4A150A}"/>
              </a:ext>
            </a:extLst>
          </p:cNvPr>
          <p:cNvSpPr>
            <a:spLocks/>
          </p:cNvSpPr>
          <p:nvPr/>
        </p:nvSpPr>
        <p:spPr bwMode="auto">
          <a:xfrm>
            <a:off x="2692450" y="2689378"/>
            <a:ext cx="358775" cy="2952750"/>
          </a:xfrm>
          <a:custGeom>
            <a:avLst/>
            <a:gdLst>
              <a:gd name="T0" fmla="*/ 0 w 226"/>
              <a:gd name="T1" fmla="*/ 0 h 1860"/>
              <a:gd name="T2" fmla="*/ 2147483646 w 226"/>
              <a:gd name="T3" fmla="*/ 0 h 1860"/>
              <a:gd name="T4" fmla="*/ 2147483646 w 226"/>
              <a:gd name="T5" fmla="*/ 2147483646 h 1860"/>
              <a:gd name="T6" fmla="*/ 2147483646 w 226"/>
              <a:gd name="T7" fmla="*/ 2147483646 h 1860"/>
              <a:gd name="T8" fmla="*/ 2147483646 w 226"/>
              <a:gd name="T9" fmla="*/ 2147483646 h 1860"/>
              <a:gd name="T10" fmla="*/ 2147483646 w 226"/>
              <a:gd name="T11" fmla="*/ 2147483646 h 1860"/>
              <a:gd name="T12" fmla="*/ 2147483646 w 226"/>
              <a:gd name="T13" fmla="*/ 2147483646 h 1860"/>
              <a:gd name="T14" fmla="*/ 2147483646 w 226"/>
              <a:gd name="T15" fmla="*/ 2147483646 h 1860"/>
              <a:gd name="T16" fmla="*/ 0 w 226"/>
              <a:gd name="T17" fmla="*/ 2147483646 h 1860"/>
              <a:gd name="T18" fmla="*/ 0 w 226"/>
              <a:gd name="T19" fmla="*/ 0 h 18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26"/>
              <a:gd name="T31" fmla="*/ 0 h 1860"/>
              <a:gd name="T32" fmla="*/ 226 w 226"/>
              <a:gd name="T33" fmla="*/ 1860 h 18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26" h="1860">
                <a:moveTo>
                  <a:pt x="0" y="0"/>
                </a:moveTo>
                <a:lnTo>
                  <a:pt x="226" y="0"/>
                </a:lnTo>
                <a:lnTo>
                  <a:pt x="136" y="273"/>
                </a:lnTo>
                <a:lnTo>
                  <a:pt x="136" y="454"/>
                </a:lnTo>
                <a:lnTo>
                  <a:pt x="90" y="726"/>
                </a:lnTo>
                <a:lnTo>
                  <a:pt x="90" y="998"/>
                </a:lnTo>
                <a:lnTo>
                  <a:pt x="45" y="1271"/>
                </a:lnTo>
                <a:lnTo>
                  <a:pt x="45" y="1633"/>
                </a:lnTo>
                <a:lnTo>
                  <a:pt x="0" y="186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de-DE" sz="160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19" grpId="0" build="p"/>
      <p:bldP spid="20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>
            <a:extLst>
              <a:ext uri="{FF2B5EF4-FFF2-40B4-BE49-F238E27FC236}">
                <a16:creationId xmlns:a16="http://schemas.microsoft.com/office/drawing/2014/main" id="{2DB63769-E10C-4CA9-A207-B426F691B602}"/>
              </a:ext>
            </a:extLst>
          </p:cNvPr>
          <p:cNvSpPr txBox="1">
            <a:spLocks noChangeArrowheads="1"/>
          </p:cNvSpPr>
          <p:nvPr/>
        </p:nvSpPr>
        <p:spPr>
          <a:xfrm>
            <a:off x="539552" y="1268760"/>
            <a:ext cx="7921625" cy="36036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</a:pPr>
            <a:r>
              <a:rPr lang="en-GB" altLang="de-DE" sz="1800" dirty="0">
                <a:solidFill>
                  <a:srgbClr val="0B2A51"/>
                </a:solidFill>
              </a:rPr>
              <a:t>Effective Conductivity of Layered Aquifers: Summary</a:t>
            </a:r>
          </a:p>
        </p:txBody>
      </p:sp>
      <p:sp>
        <p:nvSpPr>
          <p:cNvPr id="12" name="Text Box 3">
            <a:extLst>
              <a:ext uri="{FF2B5EF4-FFF2-40B4-BE49-F238E27FC236}">
                <a16:creationId xmlns:a16="http://schemas.microsoft.com/office/drawing/2014/main" id="{F855D590-DD8C-4C3B-8F48-BF61A1947A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701352"/>
            <a:ext cx="8030073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92100" indent="-2921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0"/>
              </a:spcAft>
              <a:buFontTx/>
              <a:buChar char="•"/>
            </a:pPr>
            <a:r>
              <a:rPr lang="de-DE" altLang="de-DE" sz="1400" dirty="0">
                <a:latin typeface="+mn-lt"/>
              </a:rPr>
              <a:t>Flow parallel </a:t>
            </a:r>
            <a:r>
              <a:rPr lang="de-DE" altLang="de-DE" sz="1400" dirty="0" err="1">
                <a:latin typeface="+mn-lt"/>
              </a:rPr>
              <a:t>to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layering</a:t>
            </a:r>
            <a:r>
              <a:rPr lang="de-DE" altLang="de-DE" sz="1400" dirty="0">
                <a:latin typeface="+mn-lt"/>
              </a:rPr>
              <a:t>:  </a:t>
            </a:r>
          </a:p>
          <a:p>
            <a:pPr marL="0" indent="0">
              <a:spcBef>
                <a:spcPct val="0"/>
              </a:spcBef>
              <a:spcAft>
                <a:spcPts val="0"/>
              </a:spcAft>
            </a:pPr>
            <a:r>
              <a:rPr lang="de-DE" altLang="de-DE" sz="1400" dirty="0">
                <a:latin typeface="+mn-lt"/>
              </a:rPr>
              <a:t>	</a:t>
            </a:r>
            <a:r>
              <a:rPr lang="de-DE" altLang="de-DE" sz="1400" dirty="0" err="1">
                <a:latin typeface="+mn-lt"/>
              </a:rPr>
              <a:t>Effective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hydraulic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conductivity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equals</a:t>
            </a:r>
            <a:r>
              <a:rPr lang="de-DE" altLang="de-DE" sz="1400" dirty="0">
                <a:latin typeface="+mn-lt"/>
              </a:rPr>
              <a:t> the </a:t>
            </a:r>
            <a:r>
              <a:rPr lang="de-DE" altLang="de-DE" sz="1400" dirty="0" err="1">
                <a:latin typeface="+mn-lt"/>
              </a:rPr>
              <a:t>weighted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arithmetic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mean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of</a:t>
            </a:r>
            <a:r>
              <a:rPr lang="de-DE" altLang="de-DE" sz="1400" dirty="0">
                <a:latin typeface="+mn-lt"/>
              </a:rPr>
              <a:t> 	</a:t>
            </a:r>
            <a:r>
              <a:rPr lang="de-DE" altLang="de-DE" sz="1400" dirty="0" err="1">
                <a:latin typeface="+mn-lt"/>
              </a:rPr>
              <a:t>layer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conductivities</a:t>
            </a:r>
            <a:r>
              <a:rPr lang="de-DE" altLang="de-DE" sz="1400" dirty="0">
                <a:latin typeface="+mn-lt"/>
              </a:rPr>
              <a:t>.</a:t>
            </a:r>
          </a:p>
          <a:p>
            <a:pPr marL="0" indent="0">
              <a:spcBef>
                <a:spcPct val="0"/>
              </a:spcBef>
              <a:spcAft>
                <a:spcPts val="0"/>
              </a:spcAft>
            </a:pPr>
            <a:endParaRPr lang="de-DE" altLang="de-DE" sz="1400" dirty="0">
              <a:latin typeface="+mn-lt"/>
            </a:endParaRPr>
          </a:p>
          <a:p>
            <a:pPr>
              <a:spcBef>
                <a:spcPct val="0"/>
              </a:spcBef>
              <a:spcAft>
                <a:spcPts val="1200"/>
              </a:spcAft>
              <a:buFontTx/>
              <a:buChar char="•"/>
            </a:pPr>
            <a:r>
              <a:rPr lang="de-DE" altLang="de-DE" sz="1400" dirty="0">
                <a:latin typeface="+mn-lt"/>
              </a:rPr>
              <a:t>Flow </a:t>
            </a:r>
            <a:r>
              <a:rPr lang="de-DE" altLang="de-DE" sz="1400" dirty="0" err="1">
                <a:latin typeface="+mn-lt"/>
              </a:rPr>
              <a:t>perpendicular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to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layering</a:t>
            </a:r>
            <a:r>
              <a:rPr lang="de-DE" altLang="de-DE" sz="1400" dirty="0">
                <a:latin typeface="+mn-lt"/>
              </a:rPr>
              <a:t>:                                                                 	</a:t>
            </a:r>
            <a:r>
              <a:rPr lang="de-DE" altLang="de-DE" sz="1400" dirty="0" err="1">
                <a:latin typeface="+mn-lt"/>
              </a:rPr>
              <a:t>Effective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hydraulic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conductivity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equals</a:t>
            </a:r>
            <a:r>
              <a:rPr lang="de-DE" altLang="de-DE" sz="1400" dirty="0">
                <a:latin typeface="+mn-lt"/>
              </a:rPr>
              <a:t> the </a:t>
            </a:r>
            <a:r>
              <a:rPr lang="de-DE" altLang="de-DE" sz="1400" dirty="0" err="1">
                <a:latin typeface="+mn-lt"/>
              </a:rPr>
              <a:t>weighted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harmonic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mean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of</a:t>
            </a:r>
            <a:r>
              <a:rPr lang="de-DE" altLang="de-DE" sz="1400" dirty="0">
                <a:latin typeface="+mn-lt"/>
              </a:rPr>
              <a:t> 	</a:t>
            </a:r>
            <a:r>
              <a:rPr lang="de-DE" altLang="de-DE" sz="1400" dirty="0" err="1">
                <a:latin typeface="+mn-lt"/>
              </a:rPr>
              <a:t>layer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conductivities</a:t>
            </a:r>
            <a:r>
              <a:rPr lang="de-DE" altLang="de-DE" sz="1400" dirty="0">
                <a:latin typeface="+mn-lt"/>
              </a:rPr>
              <a:t>.</a:t>
            </a:r>
          </a:p>
          <a:p>
            <a:pPr>
              <a:spcBef>
                <a:spcPct val="0"/>
              </a:spcBef>
              <a:spcAft>
                <a:spcPts val="1200"/>
              </a:spcAft>
              <a:buFontTx/>
              <a:buChar char="•"/>
            </a:pPr>
            <a:r>
              <a:rPr lang="de-DE" altLang="de-DE" sz="1400" dirty="0" err="1">
                <a:latin typeface="+mn-lt"/>
              </a:rPr>
              <a:t>Weights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are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given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by</a:t>
            </a:r>
            <a:r>
              <a:rPr lang="de-DE" altLang="de-DE" sz="1400" dirty="0">
                <a:latin typeface="+mn-lt"/>
              </a:rPr>
              <a:t> relative </a:t>
            </a:r>
            <a:r>
              <a:rPr lang="de-DE" altLang="de-DE" sz="1400" dirty="0" err="1">
                <a:latin typeface="+mn-lt"/>
              </a:rPr>
              <a:t>layer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thicknesses</a:t>
            </a:r>
            <a:r>
              <a:rPr lang="de-DE" altLang="de-DE" sz="1400" dirty="0">
                <a:latin typeface="+mn-lt"/>
              </a:rPr>
              <a:t>.</a:t>
            </a:r>
          </a:p>
          <a:p>
            <a:pPr>
              <a:spcBef>
                <a:spcPct val="0"/>
              </a:spcBef>
              <a:spcAft>
                <a:spcPts val="1200"/>
              </a:spcAft>
              <a:buFontTx/>
              <a:buChar char="•"/>
            </a:pPr>
            <a:r>
              <a:rPr lang="de-DE" altLang="de-DE" sz="1400" dirty="0" err="1">
                <a:latin typeface="+mn-lt"/>
              </a:rPr>
              <a:t>It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can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be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mathematically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shown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that</a:t>
            </a:r>
            <a:r>
              <a:rPr lang="de-DE" altLang="de-DE" sz="1400" dirty="0">
                <a:latin typeface="+mn-lt"/>
              </a:rPr>
              <a:t> the </a:t>
            </a:r>
            <a:r>
              <a:rPr lang="de-DE" altLang="de-DE" sz="1400" dirty="0" err="1">
                <a:latin typeface="+mn-lt"/>
              </a:rPr>
              <a:t>harmonic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mean</a:t>
            </a:r>
            <a:r>
              <a:rPr lang="de-DE" altLang="de-DE" sz="1400" dirty="0">
                <a:latin typeface="+mn-lt"/>
              </a:rPr>
              <a:t> of a </a:t>
            </a:r>
            <a:r>
              <a:rPr lang="de-DE" altLang="de-DE" sz="1400" dirty="0" err="1">
                <a:latin typeface="+mn-lt"/>
              </a:rPr>
              <a:t>set</a:t>
            </a:r>
            <a:r>
              <a:rPr lang="de-DE" altLang="de-DE" sz="1400" dirty="0">
                <a:latin typeface="+mn-lt"/>
              </a:rPr>
              <a:t> of positive </a:t>
            </a:r>
            <a:r>
              <a:rPr lang="de-DE" altLang="de-DE" sz="1400" dirty="0" err="1">
                <a:latin typeface="+mn-lt"/>
              </a:rPr>
              <a:t>numbers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cannot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exceed</a:t>
            </a:r>
            <a:r>
              <a:rPr lang="de-DE" altLang="de-DE" sz="1400" dirty="0">
                <a:latin typeface="+mn-lt"/>
              </a:rPr>
              <a:t> the </a:t>
            </a:r>
            <a:r>
              <a:rPr lang="de-DE" altLang="de-DE" sz="1400" dirty="0" err="1">
                <a:latin typeface="+mn-lt"/>
              </a:rPr>
              <a:t>arithmetic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mean</a:t>
            </a:r>
            <a:r>
              <a:rPr lang="de-DE" altLang="de-DE" sz="1400" dirty="0">
                <a:latin typeface="+mn-lt"/>
              </a:rPr>
              <a:t> of the same </a:t>
            </a:r>
            <a:r>
              <a:rPr lang="de-DE" altLang="de-DE" sz="1400" dirty="0" err="1">
                <a:latin typeface="+mn-lt"/>
              </a:rPr>
              <a:t>set</a:t>
            </a:r>
            <a:r>
              <a:rPr lang="de-DE" altLang="de-DE" sz="1400" dirty="0">
                <a:latin typeface="+mn-lt"/>
              </a:rPr>
              <a:t>. </a:t>
            </a:r>
          </a:p>
          <a:p>
            <a:pPr>
              <a:spcBef>
                <a:spcPct val="0"/>
              </a:spcBef>
              <a:spcAft>
                <a:spcPts val="1200"/>
              </a:spcAft>
              <a:buFontTx/>
              <a:buChar char="•"/>
            </a:pPr>
            <a:r>
              <a:rPr lang="de-DE" altLang="de-DE" sz="1400" dirty="0" err="1">
                <a:latin typeface="+mn-lt"/>
              </a:rPr>
              <a:t>Both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means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are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identical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only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if</a:t>
            </a:r>
            <a:r>
              <a:rPr lang="de-DE" altLang="de-DE" sz="1400" dirty="0">
                <a:latin typeface="+mn-lt"/>
              </a:rPr>
              <a:t> all </a:t>
            </a:r>
            <a:r>
              <a:rPr lang="de-DE" altLang="de-DE" sz="1400" dirty="0" err="1">
                <a:latin typeface="+mn-lt"/>
              </a:rPr>
              <a:t>numbers</a:t>
            </a:r>
            <a:r>
              <a:rPr lang="de-DE" altLang="de-DE" sz="1400" dirty="0">
                <a:latin typeface="+mn-lt"/>
              </a:rPr>
              <a:t> in the </a:t>
            </a:r>
            <a:r>
              <a:rPr lang="de-DE" altLang="de-DE" sz="1400" dirty="0" err="1">
                <a:latin typeface="+mn-lt"/>
              </a:rPr>
              <a:t>set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are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identical</a:t>
            </a:r>
            <a:r>
              <a:rPr lang="de-DE" altLang="de-DE" sz="1400" dirty="0">
                <a:latin typeface="+mn-lt"/>
              </a:rPr>
              <a:t>. Apart </a:t>
            </a:r>
            <a:r>
              <a:rPr lang="de-DE" altLang="de-DE" sz="1400" dirty="0" err="1">
                <a:latin typeface="+mn-lt"/>
              </a:rPr>
              <a:t>from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this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very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special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case</a:t>
            </a:r>
            <a:r>
              <a:rPr lang="de-DE" altLang="de-DE" sz="1400" dirty="0">
                <a:latin typeface="+mn-lt"/>
              </a:rPr>
              <a:t>, </a:t>
            </a:r>
            <a:r>
              <a:rPr lang="de-DE" altLang="de-DE" sz="1400" dirty="0" err="1">
                <a:latin typeface="+mn-lt"/>
              </a:rPr>
              <a:t>we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have</a:t>
            </a:r>
            <a:r>
              <a:rPr lang="de-DE" altLang="de-DE" sz="1400" dirty="0">
                <a:latin typeface="+mn-lt"/>
              </a:rPr>
              <a:t> “</a:t>
            </a:r>
            <a:r>
              <a:rPr lang="de-DE" altLang="de-DE" sz="1400" dirty="0" err="1">
                <a:latin typeface="+mn-lt"/>
              </a:rPr>
              <a:t>harmonic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mean</a:t>
            </a:r>
            <a:r>
              <a:rPr lang="de-DE" altLang="de-DE" sz="1400" dirty="0">
                <a:latin typeface="+mn-lt"/>
              </a:rPr>
              <a:t> &lt; </a:t>
            </a:r>
            <a:r>
              <a:rPr lang="de-DE" altLang="de-DE" sz="1400" dirty="0" err="1">
                <a:latin typeface="+mn-lt"/>
              </a:rPr>
              <a:t>arithmetic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mean</a:t>
            </a:r>
            <a:r>
              <a:rPr lang="de-DE" altLang="de-DE" sz="1400" dirty="0">
                <a:latin typeface="+mn-lt"/>
              </a:rPr>
              <a:t>“.</a:t>
            </a:r>
          </a:p>
          <a:p>
            <a:pPr>
              <a:spcBef>
                <a:spcPct val="0"/>
              </a:spcBef>
              <a:spcAft>
                <a:spcPts val="1200"/>
              </a:spcAft>
              <a:buFontTx/>
              <a:buChar char="•"/>
            </a:pPr>
            <a:r>
              <a:rPr lang="de-DE" altLang="de-DE" sz="1400" dirty="0">
                <a:latin typeface="+mn-lt"/>
              </a:rPr>
              <a:t>This </a:t>
            </a:r>
            <a:r>
              <a:rPr lang="de-DE" altLang="de-DE" sz="1400" dirty="0" err="1">
                <a:latin typeface="+mn-lt"/>
              </a:rPr>
              <a:t>implies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that</a:t>
            </a:r>
            <a:r>
              <a:rPr lang="de-DE" altLang="de-DE" sz="1400" dirty="0">
                <a:latin typeface="+mn-lt"/>
              </a:rPr>
              <a:t> the </a:t>
            </a:r>
            <a:r>
              <a:rPr lang="de-DE" altLang="de-DE" sz="1400" dirty="0" err="1">
                <a:latin typeface="+mn-lt"/>
              </a:rPr>
              <a:t>flow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direction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perpendicular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to</a:t>
            </a:r>
            <a:r>
              <a:rPr lang="de-DE" altLang="de-DE" sz="1400" dirty="0">
                <a:latin typeface="+mn-lt"/>
              </a:rPr>
              <a:t> the </a:t>
            </a:r>
            <a:r>
              <a:rPr lang="de-DE" altLang="de-DE" sz="1400" dirty="0" err="1">
                <a:latin typeface="+mn-lt"/>
              </a:rPr>
              <a:t>layering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is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associated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with</a:t>
            </a:r>
            <a:r>
              <a:rPr lang="de-DE" altLang="de-DE" sz="1400" dirty="0">
                <a:latin typeface="+mn-lt"/>
              </a:rPr>
              <a:t> a </a:t>
            </a:r>
            <a:r>
              <a:rPr lang="de-DE" altLang="de-DE" sz="1400" dirty="0" err="1">
                <a:latin typeface="+mn-lt"/>
              </a:rPr>
              <a:t>smaller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effective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hydraulic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conductivity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than</a:t>
            </a:r>
            <a:r>
              <a:rPr lang="de-DE" altLang="de-DE" sz="1400" dirty="0">
                <a:latin typeface="+mn-lt"/>
              </a:rPr>
              <a:t> the </a:t>
            </a:r>
            <a:r>
              <a:rPr lang="de-DE" altLang="de-DE" sz="1400" dirty="0" err="1">
                <a:latin typeface="+mn-lt"/>
              </a:rPr>
              <a:t>flow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direction</a:t>
            </a:r>
            <a:r>
              <a:rPr lang="de-DE" altLang="de-DE" sz="1400" dirty="0">
                <a:latin typeface="+mn-lt"/>
              </a:rPr>
              <a:t> parallel </a:t>
            </a:r>
            <a:r>
              <a:rPr lang="de-DE" altLang="de-DE" sz="1400" dirty="0" err="1">
                <a:latin typeface="+mn-lt"/>
              </a:rPr>
              <a:t>to</a:t>
            </a:r>
            <a:r>
              <a:rPr lang="de-DE" altLang="de-DE" sz="1400" dirty="0">
                <a:latin typeface="+mn-lt"/>
              </a:rPr>
              <a:t> the </a:t>
            </a:r>
            <a:r>
              <a:rPr lang="de-DE" altLang="de-DE" sz="1400" dirty="0" err="1">
                <a:latin typeface="+mn-lt"/>
              </a:rPr>
              <a:t>layering</a:t>
            </a:r>
            <a:r>
              <a:rPr lang="de-DE" altLang="de-DE" sz="1400" dirty="0">
                <a:latin typeface="+mn-lt"/>
              </a:rPr>
              <a:t>.</a:t>
            </a:r>
          </a:p>
          <a:p>
            <a:pPr>
              <a:spcBef>
                <a:spcPct val="0"/>
              </a:spcBef>
              <a:spcAft>
                <a:spcPts val="1200"/>
              </a:spcAft>
              <a:buFontTx/>
              <a:buChar char="•"/>
            </a:pPr>
            <a:r>
              <a:rPr lang="de-DE" altLang="de-DE" sz="1400" dirty="0" err="1">
                <a:latin typeface="+mn-lt"/>
              </a:rPr>
              <a:t>For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other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flow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directions</a:t>
            </a:r>
            <a:r>
              <a:rPr lang="de-DE" altLang="de-DE" sz="1400" dirty="0">
                <a:latin typeface="+mn-lt"/>
              </a:rPr>
              <a:t>, the </a:t>
            </a:r>
            <a:r>
              <a:rPr lang="de-DE" altLang="de-DE" sz="1400" dirty="0" err="1">
                <a:latin typeface="+mn-lt"/>
              </a:rPr>
              <a:t>effective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hydraulic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conductivity</a:t>
            </a:r>
            <a:r>
              <a:rPr lang="de-DE" altLang="de-DE" sz="1400" dirty="0">
                <a:latin typeface="+mn-lt"/>
              </a:rPr>
              <a:t> of a </a:t>
            </a:r>
            <a:r>
              <a:rPr lang="de-DE" altLang="de-DE" sz="1400" dirty="0" err="1">
                <a:latin typeface="+mn-lt"/>
              </a:rPr>
              <a:t>layered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aquifer</a:t>
            </a:r>
            <a:r>
              <a:rPr lang="de-DE" altLang="de-DE" sz="1400" dirty="0">
                <a:latin typeface="+mn-lt"/>
              </a:rPr>
              <a:t> will </a:t>
            </a:r>
            <a:r>
              <a:rPr lang="de-DE" altLang="de-DE" sz="1400" dirty="0" err="1">
                <a:latin typeface="+mn-lt"/>
              </a:rPr>
              <a:t>be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given</a:t>
            </a:r>
            <a:r>
              <a:rPr lang="de-DE" altLang="de-DE" sz="1400" dirty="0">
                <a:latin typeface="+mn-lt"/>
              </a:rPr>
              <a:t> in the </a:t>
            </a:r>
            <a:r>
              <a:rPr lang="de-DE" altLang="de-DE" sz="1400" dirty="0" err="1">
                <a:latin typeface="+mn-lt"/>
              </a:rPr>
              <a:t>section</a:t>
            </a:r>
            <a:r>
              <a:rPr lang="de-DE" altLang="de-DE" sz="1400" dirty="0">
                <a:latin typeface="+mn-lt"/>
              </a:rPr>
              <a:t> on </a:t>
            </a:r>
            <a:r>
              <a:rPr lang="de-DE" altLang="de-DE" sz="1400" dirty="0" err="1">
                <a:latin typeface="+mn-lt"/>
              </a:rPr>
              <a:t>aquifer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anisotropy</a:t>
            </a:r>
            <a:r>
              <a:rPr lang="de-DE" altLang="de-DE" sz="1400" dirty="0">
                <a:latin typeface="+mn-lt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CC81F70D-E191-41CB-B7A4-2FFD3A27FDA8}"/>
              </a:ext>
            </a:extLst>
          </p:cNvPr>
          <p:cNvSpPr txBox="1">
            <a:spLocks noChangeArrowheads="1"/>
          </p:cNvSpPr>
          <p:nvPr/>
        </p:nvSpPr>
        <p:spPr>
          <a:xfrm>
            <a:off x="611560" y="1196430"/>
            <a:ext cx="4464050" cy="36036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</a:pPr>
            <a:r>
              <a:rPr lang="en-GB" altLang="de-DE" sz="1800" dirty="0">
                <a:solidFill>
                  <a:srgbClr val="0B2A51"/>
                </a:solidFill>
              </a:rPr>
              <a:t>Hydraulic Resistance I</a:t>
            </a:r>
          </a:p>
        </p:txBody>
      </p:sp>
      <p:sp>
        <p:nvSpPr>
          <p:cNvPr id="22" name="Text Box 3">
            <a:extLst>
              <a:ext uri="{FF2B5EF4-FFF2-40B4-BE49-F238E27FC236}">
                <a16:creationId xmlns:a16="http://schemas.microsoft.com/office/drawing/2014/main" id="{C55CA1B8-AE74-47D8-9CE2-4903A33570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556792"/>
            <a:ext cx="8316488" cy="4816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92100" indent="-2921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200"/>
              </a:spcAft>
              <a:buFontTx/>
              <a:buChar char="•"/>
            </a:pPr>
            <a:r>
              <a:rPr lang="de-DE" altLang="de-DE" sz="1400" u="sng" dirty="0" err="1">
                <a:latin typeface="+mn-lt"/>
              </a:rPr>
              <a:t>Hydraulic</a:t>
            </a:r>
            <a:r>
              <a:rPr lang="de-DE" altLang="de-DE" sz="1400" u="sng" dirty="0">
                <a:latin typeface="+mn-lt"/>
              </a:rPr>
              <a:t> </a:t>
            </a:r>
            <a:r>
              <a:rPr lang="de-DE" altLang="de-DE" sz="1400" u="sng" dirty="0" err="1">
                <a:latin typeface="+mn-lt"/>
              </a:rPr>
              <a:t>resistance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is</a:t>
            </a:r>
            <a:r>
              <a:rPr lang="de-DE" altLang="de-DE" sz="1400" dirty="0">
                <a:latin typeface="+mn-lt"/>
              </a:rPr>
              <a:t> the </a:t>
            </a:r>
            <a:r>
              <a:rPr lang="de-DE" altLang="de-DE" sz="1400" dirty="0" err="1">
                <a:latin typeface="+mn-lt"/>
              </a:rPr>
              <a:t>reciprocal</a:t>
            </a:r>
            <a:r>
              <a:rPr lang="de-DE" altLang="de-DE" sz="1400" dirty="0">
                <a:latin typeface="+mn-lt"/>
              </a:rPr>
              <a:t> of </a:t>
            </a:r>
            <a:r>
              <a:rPr lang="de-DE" altLang="de-DE" sz="1400" dirty="0" err="1">
                <a:latin typeface="+mn-lt"/>
              </a:rPr>
              <a:t>hydraulic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conductivity</a:t>
            </a:r>
            <a:r>
              <a:rPr lang="de-DE" altLang="de-DE" sz="1400" dirty="0">
                <a:latin typeface="+mn-lt"/>
              </a:rPr>
              <a:t>.</a:t>
            </a:r>
          </a:p>
          <a:p>
            <a:pPr>
              <a:spcBef>
                <a:spcPct val="0"/>
              </a:spcBef>
              <a:spcAft>
                <a:spcPts val="1200"/>
              </a:spcAft>
              <a:buFontTx/>
              <a:buChar char="•"/>
            </a:pPr>
            <a:r>
              <a:rPr lang="de-DE" altLang="de-DE" sz="1400" dirty="0">
                <a:latin typeface="+mn-lt"/>
              </a:rPr>
              <a:t>Large </a:t>
            </a:r>
            <a:r>
              <a:rPr lang="de-DE" altLang="de-DE" sz="1400" dirty="0" err="1">
                <a:latin typeface="+mn-lt"/>
              </a:rPr>
              <a:t>hydraulic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conductivities</a:t>
            </a:r>
            <a:r>
              <a:rPr lang="de-DE" altLang="de-DE" sz="1400" dirty="0">
                <a:latin typeface="+mn-lt"/>
              </a:rPr>
              <a:t> (</a:t>
            </a:r>
            <a:r>
              <a:rPr lang="de-DE" altLang="de-DE" sz="1400" i="1" dirty="0">
                <a:latin typeface="+mn-lt"/>
              </a:rPr>
              <a:t>K</a:t>
            </a:r>
            <a:r>
              <a:rPr lang="de-DE" altLang="de-DE" sz="1400" dirty="0">
                <a:latin typeface="+mn-lt"/>
              </a:rPr>
              <a:t>) </a:t>
            </a:r>
            <a:r>
              <a:rPr lang="de-DE" altLang="de-DE" sz="1400" dirty="0" err="1">
                <a:latin typeface="+mn-lt"/>
              </a:rPr>
              <a:t>correspond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to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small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hydraulic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resistances</a:t>
            </a:r>
            <a:r>
              <a:rPr lang="de-DE" altLang="de-DE" sz="1400" dirty="0">
                <a:latin typeface="+mn-lt"/>
              </a:rPr>
              <a:t> (1/</a:t>
            </a:r>
            <a:r>
              <a:rPr lang="de-DE" altLang="de-DE" sz="1400" i="1" dirty="0">
                <a:latin typeface="+mn-lt"/>
              </a:rPr>
              <a:t>K</a:t>
            </a:r>
            <a:r>
              <a:rPr lang="de-DE" altLang="de-DE" sz="1400" dirty="0">
                <a:latin typeface="+mn-lt"/>
              </a:rPr>
              <a:t>) </a:t>
            </a:r>
            <a:r>
              <a:rPr lang="de-DE" altLang="de-DE" sz="1400" dirty="0" err="1">
                <a:latin typeface="+mn-lt"/>
              </a:rPr>
              <a:t>and</a:t>
            </a:r>
            <a:r>
              <a:rPr lang="de-DE" altLang="de-DE" sz="1400" dirty="0">
                <a:latin typeface="+mn-lt"/>
              </a:rPr>
              <a:t> vice </a:t>
            </a:r>
            <a:r>
              <a:rPr lang="de-DE" altLang="de-DE" sz="1400" dirty="0" err="1">
                <a:latin typeface="+mn-lt"/>
              </a:rPr>
              <a:t>versa</a:t>
            </a:r>
            <a:r>
              <a:rPr lang="de-DE" altLang="de-DE" sz="1400" dirty="0">
                <a:latin typeface="+mn-lt"/>
              </a:rPr>
              <a:t>.</a:t>
            </a:r>
          </a:p>
          <a:p>
            <a:pPr>
              <a:spcBef>
                <a:spcPct val="0"/>
              </a:spcBef>
              <a:spcAft>
                <a:spcPts val="1200"/>
              </a:spcAft>
              <a:buFontTx/>
              <a:buChar char="•"/>
            </a:pPr>
            <a:r>
              <a:rPr lang="de-DE" altLang="de-DE" sz="1400" dirty="0" err="1">
                <a:latin typeface="+mn-lt"/>
              </a:rPr>
              <a:t>Considerations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about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effective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hydraulic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conductivities</a:t>
            </a:r>
            <a:r>
              <a:rPr lang="de-DE" altLang="de-DE" sz="1400" dirty="0">
                <a:latin typeface="+mn-lt"/>
              </a:rPr>
              <a:t> of </a:t>
            </a:r>
            <a:r>
              <a:rPr lang="de-DE" altLang="de-DE" sz="1400" dirty="0" err="1">
                <a:latin typeface="+mn-lt"/>
              </a:rPr>
              <a:t>layered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aquifers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can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be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transferred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to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hydraulic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resistances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by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recalling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that</a:t>
            </a:r>
            <a:r>
              <a:rPr lang="de-DE" altLang="de-DE" sz="1400" dirty="0">
                <a:latin typeface="+mn-lt"/>
              </a:rPr>
              <a:t> the </a:t>
            </a:r>
            <a:r>
              <a:rPr lang="de-DE" altLang="de-DE" sz="1400" dirty="0" err="1">
                <a:latin typeface="+mn-lt"/>
              </a:rPr>
              <a:t>arithmetic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mean</a:t>
            </a:r>
            <a:r>
              <a:rPr lang="de-DE" altLang="de-DE" sz="1400" dirty="0">
                <a:latin typeface="+mn-lt"/>
              </a:rPr>
              <a:t> of positive </a:t>
            </a:r>
            <a:r>
              <a:rPr lang="de-DE" altLang="de-DE" sz="1400" dirty="0" err="1">
                <a:latin typeface="+mn-lt"/>
              </a:rPr>
              <a:t>numbers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coincides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with</a:t>
            </a:r>
            <a:r>
              <a:rPr lang="de-DE" altLang="de-DE" sz="1400" dirty="0">
                <a:latin typeface="+mn-lt"/>
              </a:rPr>
              <a:t> the </a:t>
            </a:r>
            <a:r>
              <a:rPr lang="de-DE" altLang="de-DE" sz="1400" dirty="0" err="1">
                <a:latin typeface="+mn-lt"/>
              </a:rPr>
              <a:t>harmonic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mean</a:t>
            </a:r>
            <a:r>
              <a:rPr lang="de-DE" altLang="de-DE" sz="1400" dirty="0">
                <a:latin typeface="+mn-lt"/>
              </a:rPr>
              <a:t> of </a:t>
            </a:r>
            <a:r>
              <a:rPr lang="de-DE" altLang="de-DE" sz="1400" dirty="0" err="1">
                <a:latin typeface="+mn-lt"/>
              </a:rPr>
              <a:t>reciprocal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numbers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and</a:t>
            </a:r>
            <a:r>
              <a:rPr lang="de-DE" altLang="de-DE" sz="1400" dirty="0">
                <a:latin typeface="+mn-lt"/>
              </a:rPr>
              <a:t> vice </a:t>
            </a:r>
            <a:r>
              <a:rPr lang="de-DE" altLang="de-DE" sz="1400" dirty="0" err="1">
                <a:latin typeface="+mn-lt"/>
              </a:rPr>
              <a:t>versa</a:t>
            </a:r>
            <a:r>
              <a:rPr lang="de-DE" altLang="de-DE" sz="1400" dirty="0">
                <a:latin typeface="+mn-lt"/>
              </a:rPr>
              <a:t>.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sz="1400" dirty="0">
                <a:latin typeface="+mn-lt"/>
              </a:rPr>
              <a:t>Flow parallel </a:t>
            </a:r>
            <a:r>
              <a:rPr lang="de-DE" altLang="de-DE" sz="1400" dirty="0" err="1">
                <a:latin typeface="+mn-lt"/>
              </a:rPr>
              <a:t>to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layering</a:t>
            </a:r>
            <a:r>
              <a:rPr lang="de-DE" altLang="de-DE" sz="1400" dirty="0">
                <a:latin typeface="+mn-lt"/>
              </a:rPr>
              <a:t>:                                                                          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</a:pPr>
            <a:r>
              <a:rPr lang="de-DE" altLang="de-DE" sz="1400" dirty="0">
                <a:latin typeface="+mn-lt"/>
              </a:rPr>
              <a:t>	</a:t>
            </a:r>
            <a:r>
              <a:rPr lang="de-DE" altLang="de-DE" sz="1400" dirty="0" err="1">
                <a:latin typeface="+mn-lt"/>
              </a:rPr>
              <a:t>Effective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hydraulic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conductivity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equals</a:t>
            </a:r>
            <a:r>
              <a:rPr lang="de-DE" altLang="de-DE" sz="1400" dirty="0">
                <a:latin typeface="+mn-lt"/>
              </a:rPr>
              <a:t> the </a:t>
            </a:r>
            <a:r>
              <a:rPr lang="de-DE" altLang="de-DE" sz="1400" dirty="0" err="1">
                <a:latin typeface="+mn-lt"/>
              </a:rPr>
              <a:t>weighted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arithmetic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mean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of</a:t>
            </a:r>
            <a:r>
              <a:rPr lang="de-DE" altLang="de-DE" sz="1400" dirty="0">
                <a:latin typeface="+mn-lt"/>
              </a:rPr>
              <a:t> 	</a:t>
            </a:r>
            <a:r>
              <a:rPr lang="de-DE" altLang="de-DE" sz="1400" dirty="0" err="1">
                <a:latin typeface="+mn-lt"/>
              </a:rPr>
              <a:t>layer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conductivities</a:t>
            </a:r>
            <a:r>
              <a:rPr lang="de-DE" altLang="de-DE" sz="1400" dirty="0">
                <a:latin typeface="+mn-lt"/>
              </a:rPr>
              <a:t>.                                                                                          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</a:pPr>
            <a:r>
              <a:rPr lang="de-DE" altLang="de-DE" sz="1400" dirty="0">
                <a:latin typeface="+mn-lt"/>
              </a:rPr>
              <a:t>	</a:t>
            </a:r>
            <a:r>
              <a:rPr lang="de-DE" altLang="de-DE" sz="1400" dirty="0" err="1">
                <a:latin typeface="+mn-lt"/>
              </a:rPr>
              <a:t>Effective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hydraulic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resistance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equals</a:t>
            </a:r>
            <a:r>
              <a:rPr lang="de-DE" altLang="de-DE" sz="1400" dirty="0">
                <a:latin typeface="+mn-lt"/>
              </a:rPr>
              <a:t> the </a:t>
            </a:r>
            <a:r>
              <a:rPr lang="de-DE" altLang="de-DE" sz="1400" dirty="0" err="1">
                <a:latin typeface="+mn-lt"/>
              </a:rPr>
              <a:t>weighted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harmonic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mean</a:t>
            </a:r>
            <a:r>
              <a:rPr lang="de-DE" altLang="de-DE" sz="1400" dirty="0">
                <a:latin typeface="+mn-lt"/>
              </a:rPr>
              <a:t> of </a:t>
            </a:r>
            <a:r>
              <a:rPr lang="de-DE" altLang="de-DE" sz="1400" dirty="0" err="1">
                <a:latin typeface="+mn-lt"/>
              </a:rPr>
              <a:t>layer</a:t>
            </a:r>
            <a:r>
              <a:rPr lang="de-DE" altLang="de-DE" sz="1400" dirty="0">
                <a:latin typeface="+mn-lt"/>
              </a:rPr>
              <a:t> 	</a:t>
            </a:r>
            <a:r>
              <a:rPr lang="de-DE" altLang="de-DE" sz="1400" dirty="0" err="1">
                <a:latin typeface="+mn-lt"/>
              </a:rPr>
              <a:t>resistances</a:t>
            </a:r>
            <a:r>
              <a:rPr lang="de-DE" altLang="de-DE" sz="1400" dirty="0">
                <a:latin typeface="+mn-lt"/>
              </a:rPr>
              <a:t>.</a:t>
            </a:r>
          </a:p>
          <a:p>
            <a:pPr marL="0" indent="0">
              <a:spcBef>
                <a:spcPct val="0"/>
              </a:spcBef>
              <a:spcAft>
                <a:spcPts val="0"/>
              </a:spcAft>
            </a:pPr>
            <a:endParaRPr lang="de-DE" altLang="de-DE" sz="1200" dirty="0">
              <a:latin typeface="+mn-lt"/>
            </a:endParaRPr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sz="1400" dirty="0">
                <a:latin typeface="+mn-lt"/>
              </a:rPr>
              <a:t>Flow </a:t>
            </a:r>
            <a:r>
              <a:rPr lang="de-DE" altLang="de-DE" sz="1400" dirty="0" err="1">
                <a:latin typeface="+mn-lt"/>
              </a:rPr>
              <a:t>perpendicular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to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layering</a:t>
            </a:r>
            <a:r>
              <a:rPr lang="de-DE" altLang="de-DE" sz="1400" dirty="0">
                <a:latin typeface="+mn-lt"/>
              </a:rPr>
              <a:t>:    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</a:pPr>
            <a:r>
              <a:rPr lang="de-DE" altLang="de-DE" sz="1400" dirty="0">
                <a:latin typeface="+mn-lt"/>
              </a:rPr>
              <a:t>	</a:t>
            </a:r>
            <a:r>
              <a:rPr lang="de-DE" altLang="de-DE" sz="1400" dirty="0" err="1">
                <a:latin typeface="+mn-lt"/>
              </a:rPr>
              <a:t>Effective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hydraulic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conductivity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equals</a:t>
            </a:r>
            <a:r>
              <a:rPr lang="de-DE" altLang="de-DE" sz="1400" dirty="0">
                <a:latin typeface="+mn-lt"/>
              </a:rPr>
              <a:t> the </a:t>
            </a:r>
            <a:r>
              <a:rPr lang="de-DE" altLang="de-DE" sz="1400" dirty="0" err="1">
                <a:latin typeface="+mn-lt"/>
              </a:rPr>
              <a:t>weighted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harmonic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mean</a:t>
            </a:r>
            <a:r>
              <a:rPr lang="de-DE" altLang="de-DE" sz="1400" dirty="0">
                <a:latin typeface="+mn-lt"/>
              </a:rPr>
              <a:t> of </a:t>
            </a:r>
            <a:r>
              <a:rPr lang="de-DE" altLang="de-DE" sz="1400" dirty="0" err="1">
                <a:latin typeface="+mn-lt"/>
              </a:rPr>
              <a:t>layer</a:t>
            </a:r>
            <a:r>
              <a:rPr lang="de-DE" altLang="de-DE" sz="1400" dirty="0">
                <a:latin typeface="+mn-lt"/>
              </a:rPr>
              <a:t> 	</a:t>
            </a:r>
            <a:r>
              <a:rPr lang="de-DE" altLang="de-DE" sz="1400" dirty="0" err="1">
                <a:latin typeface="+mn-lt"/>
              </a:rPr>
              <a:t>conductivities</a:t>
            </a:r>
            <a:r>
              <a:rPr lang="de-DE" altLang="de-DE" sz="1400" dirty="0">
                <a:latin typeface="+mn-lt"/>
              </a:rPr>
              <a:t>.                                                                                          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</a:pPr>
            <a:r>
              <a:rPr lang="de-DE" altLang="de-DE" sz="1400" dirty="0">
                <a:latin typeface="+mn-lt"/>
              </a:rPr>
              <a:t>	</a:t>
            </a:r>
            <a:r>
              <a:rPr lang="de-DE" altLang="de-DE" sz="1400" dirty="0" err="1">
                <a:latin typeface="+mn-lt"/>
              </a:rPr>
              <a:t>Effective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hydraulic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resistance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equals</a:t>
            </a:r>
            <a:r>
              <a:rPr lang="de-DE" altLang="de-DE" sz="1400" dirty="0">
                <a:latin typeface="+mn-lt"/>
              </a:rPr>
              <a:t> the </a:t>
            </a:r>
            <a:r>
              <a:rPr lang="de-DE" altLang="de-DE" sz="1400" dirty="0" err="1">
                <a:latin typeface="+mn-lt"/>
              </a:rPr>
              <a:t>weighted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arithmetic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mean</a:t>
            </a:r>
            <a:r>
              <a:rPr lang="de-DE" altLang="de-DE" sz="1400" dirty="0">
                <a:latin typeface="+mn-lt"/>
              </a:rPr>
              <a:t> of </a:t>
            </a:r>
            <a:r>
              <a:rPr lang="de-DE" altLang="de-DE" sz="1400" dirty="0" err="1">
                <a:latin typeface="+mn-lt"/>
              </a:rPr>
              <a:t>layer</a:t>
            </a:r>
            <a:r>
              <a:rPr lang="de-DE" altLang="de-DE" sz="1400" dirty="0">
                <a:latin typeface="+mn-lt"/>
              </a:rPr>
              <a:t> 	</a:t>
            </a:r>
            <a:r>
              <a:rPr lang="de-DE" altLang="de-DE" sz="1400" dirty="0" err="1">
                <a:latin typeface="+mn-lt"/>
              </a:rPr>
              <a:t>resistances</a:t>
            </a:r>
            <a:r>
              <a:rPr lang="de-DE" altLang="de-DE" sz="1400" dirty="0">
                <a:latin typeface="+mn-lt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870E6E7-F3E4-43CB-A3AE-48AE0DE16696}"/>
              </a:ext>
            </a:extLst>
          </p:cNvPr>
          <p:cNvSpPr txBox="1">
            <a:spLocks noChangeArrowheads="1"/>
          </p:cNvSpPr>
          <p:nvPr/>
        </p:nvSpPr>
        <p:spPr>
          <a:xfrm>
            <a:off x="648000" y="1484784"/>
            <a:ext cx="4464050" cy="36036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</a:pPr>
            <a:r>
              <a:rPr lang="en-GB" altLang="de-DE" sz="1800" dirty="0">
                <a:solidFill>
                  <a:srgbClr val="0B2A51"/>
                </a:solidFill>
                <a:latin typeface="+mj-lt"/>
              </a:rPr>
              <a:t>Hydraulic Resistance II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BF600FDD-47D1-41A0-9BD4-1D304CCA2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562" y="2132856"/>
            <a:ext cx="7920264" cy="270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92100" indent="-2921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>
              <a:spcBef>
                <a:spcPct val="0"/>
              </a:spcBef>
              <a:spcAft>
                <a:spcPts val="1200"/>
              </a:spcAft>
              <a:buFontTx/>
              <a:buChar char="•"/>
            </a:pPr>
            <a:r>
              <a:rPr lang="de-DE" altLang="de-DE" sz="1400" dirty="0" err="1">
                <a:latin typeface="+mn-lt"/>
              </a:rPr>
              <a:t>If</a:t>
            </a:r>
            <a:r>
              <a:rPr lang="de-DE" altLang="de-DE" sz="1400" dirty="0">
                <a:latin typeface="+mn-lt"/>
              </a:rPr>
              <a:t> all </a:t>
            </a:r>
            <a:r>
              <a:rPr lang="de-DE" altLang="de-DE" sz="1400" dirty="0" err="1">
                <a:latin typeface="+mn-lt"/>
              </a:rPr>
              <a:t>layer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thicknesses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are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identical</a:t>
            </a:r>
            <a:r>
              <a:rPr lang="de-DE" altLang="de-DE" sz="1400" dirty="0">
                <a:latin typeface="+mn-lt"/>
              </a:rPr>
              <a:t> (</a:t>
            </a:r>
            <a:r>
              <a:rPr lang="de-DE" altLang="de-DE" sz="1400" i="1" dirty="0">
                <a:latin typeface="+mn-lt"/>
              </a:rPr>
              <a:t>m</a:t>
            </a:r>
            <a:r>
              <a:rPr lang="de-DE" altLang="de-DE" sz="1400" i="1" baseline="-25000" dirty="0">
                <a:latin typeface="+mn-lt"/>
              </a:rPr>
              <a:t>i</a:t>
            </a:r>
            <a:r>
              <a:rPr lang="de-DE" altLang="de-DE" sz="1400" dirty="0">
                <a:latin typeface="+mn-lt"/>
              </a:rPr>
              <a:t> = </a:t>
            </a:r>
            <a:r>
              <a:rPr lang="de-DE" altLang="de-DE" sz="1400" dirty="0" err="1">
                <a:latin typeface="+mn-lt"/>
              </a:rPr>
              <a:t>const</a:t>
            </a:r>
            <a:r>
              <a:rPr lang="de-DE" altLang="de-DE" sz="1400" dirty="0">
                <a:latin typeface="+mn-lt"/>
              </a:rPr>
              <a:t>.) </a:t>
            </a:r>
            <a:r>
              <a:rPr lang="de-DE" altLang="de-DE" sz="1400" dirty="0" err="1">
                <a:latin typeface="+mn-lt"/>
              </a:rPr>
              <a:t>and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flow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is</a:t>
            </a:r>
            <a:r>
              <a:rPr lang="de-DE" altLang="de-DE" sz="1400" dirty="0">
                <a:latin typeface="+mn-lt"/>
              </a:rPr>
              <a:t> parallel </a:t>
            </a:r>
            <a:r>
              <a:rPr lang="de-DE" altLang="de-DE" sz="1400" dirty="0" err="1">
                <a:latin typeface="+mn-lt"/>
              </a:rPr>
              <a:t>to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layering</a:t>
            </a:r>
            <a:r>
              <a:rPr lang="de-DE" altLang="de-DE" sz="1400" dirty="0">
                <a:latin typeface="+mn-lt"/>
              </a:rPr>
              <a:t>, the </a:t>
            </a:r>
            <a:r>
              <a:rPr lang="de-DE" altLang="de-DE" sz="1400" dirty="0" err="1">
                <a:latin typeface="+mn-lt"/>
              </a:rPr>
              <a:t>largest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discharge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passes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through</a:t>
            </a:r>
            <a:r>
              <a:rPr lang="de-DE" altLang="de-DE" sz="1400" dirty="0">
                <a:latin typeface="+mn-lt"/>
              </a:rPr>
              <a:t> the </a:t>
            </a:r>
            <a:r>
              <a:rPr lang="de-DE" altLang="de-DE" sz="1400" dirty="0" err="1">
                <a:latin typeface="+mn-lt"/>
              </a:rPr>
              <a:t>layer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with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highest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hydraulic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conductivity</a:t>
            </a:r>
            <a:r>
              <a:rPr lang="de-DE" altLang="de-DE" sz="1400" dirty="0">
                <a:latin typeface="+mn-lt"/>
              </a:rPr>
              <a:t> (</a:t>
            </a:r>
            <a:r>
              <a:rPr lang="de-DE" altLang="de-DE" sz="1400" dirty="0" err="1">
                <a:latin typeface="+mn-lt"/>
              </a:rPr>
              <a:t>smallest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hydraulic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resistance</a:t>
            </a:r>
            <a:r>
              <a:rPr lang="de-DE" altLang="de-DE" sz="1400" dirty="0">
                <a:latin typeface="+mn-lt"/>
              </a:rPr>
              <a:t>).</a:t>
            </a:r>
          </a:p>
          <a:p>
            <a:pPr algn="just">
              <a:spcBef>
                <a:spcPct val="0"/>
              </a:spcBef>
              <a:spcAft>
                <a:spcPts val="1200"/>
              </a:spcAft>
              <a:buFontTx/>
              <a:buChar char="•"/>
            </a:pPr>
            <a:r>
              <a:rPr lang="de-DE" altLang="de-DE" sz="1400" dirty="0">
                <a:latin typeface="+mn-lt"/>
              </a:rPr>
              <a:t>In </a:t>
            </a:r>
            <a:r>
              <a:rPr lang="de-DE" altLang="de-DE" sz="1400" dirty="0" err="1">
                <a:latin typeface="+mn-lt"/>
              </a:rPr>
              <a:t>this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case</a:t>
            </a:r>
            <a:r>
              <a:rPr lang="de-DE" altLang="de-DE" sz="1400" dirty="0">
                <a:latin typeface="+mn-lt"/>
              </a:rPr>
              <a:t>, the </a:t>
            </a:r>
            <a:r>
              <a:rPr lang="de-DE" altLang="de-DE" sz="1400" dirty="0" err="1">
                <a:latin typeface="+mn-lt"/>
              </a:rPr>
              <a:t>discharge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through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each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layer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is</a:t>
            </a:r>
            <a:r>
              <a:rPr lang="de-DE" altLang="de-DE" sz="1400" dirty="0">
                <a:latin typeface="+mn-lt"/>
              </a:rPr>
              <a:t> proportional </a:t>
            </a:r>
            <a:r>
              <a:rPr lang="de-DE" altLang="de-DE" sz="1400" dirty="0" err="1">
                <a:latin typeface="+mn-lt"/>
              </a:rPr>
              <a:t>to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layer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conductivity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or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inversely</a:t>
            </a:r>
            <a:r>
              <a:rPr lang="de-DE" altLang="de-DE" sz="1400" dirty="0">
                <a:latin typeface="+mn-lt"/>
              </a:rPr>
              <a:t> proportional </a:t>
            </a:r>
            <a:r>
              <a:rPr lang="de-DE" altLang="de-DE" sz="1400" dirty="0" err="1">
                <a:latin typeface="+mn-lt"/>
              </a:rPr>
              <a:t>to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layer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resistance</a:t>
            </a:r>
            <a:r>
              <a:rPr lang="de-DE" altLang="de-DE" sz="1400" dirty="0">
                <a:latin typeface="+mn-lt"/>
              </a:rPr>
              <a:t>.</a:t>
            </a:r>
          </a:p>
          <a:p>
            <a:pPr algn="just">
              <a:spcBef>
                <a:spcPct val="0"/>
              </a:spcBef>
              <a:spcAft>
                <a:spcPts val="1200"/>
              </a:spcAft>
              <a:buFontTx/>
              <a:buChar char="•"/>
            </a:pPr>
            <a:r>
              <a:rPr lang="de-DE" altLang="de-DE" sz="1400" dirty="0" err="1">
                <a:latin typeface="+mn-lt"/>
              </a:rPr>
              <a:t>If</a:t>
            </a:r>
            <a:r>
              <a:rPr lang="de-DE" altLang="de-DE" sz="1400" dirty="0">
                <a:latin typeface="+mn-lt"/>
              </a:rPr>
              <a:t> all </a:t>
            </a:r>
            <a:r>
              <a:rPr lang="de-DE" altLang="de-DE" sz="1400" dirty="0" err="1">
                <a:latin typeface="+mn-lt"/>
              </a:rPr>
              <a:t>layer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thicknesses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are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identical</a:t>
            </a:r>
            <a:r>
              <a:rPr lang="de-DE" altLang="de-DE" sz="1400" dirty="0">
                <a:latin typeface="+mn-lt"/>
              </a:rPr>
              <a:t> (</a:t>
            </a:r>
            <a:r>
              <a:rPr lang="de-DE" altLang="de-DE" sz="1400" i="1" dirty="0">
                <a:latin typeface="+mn-lt"/>
              </a:rPr>
              <a:t>m</a:t>
            </a:r>
            <a:r>
              <a:rPr lang="de-DE" altLang="de-DE" sz="1400" i="1" baseline="-25000" dirty="0">
                <a:latin typeface="+mn-lt"/>
              </a:rPr>
              <a:t>i</a:t>
            </a:r>
            <a:r>
              <a:rPr lang="de-DE" altLang="de-DE" sz="1400" dirty="0">
                <a:latin typeface="+mn-lt"/>
              </a:rPr>
              <a:t> = </a:t>
            </a:r>
            <a:r>
              <a:rPr lang="de-DE" altLang="de-DE" sz="1400" dirty="0" err="1">
                <a:latin typeface="+mn-lt"/>
              </a:rPr>
              <a:t>const</a:t>
            </a:r>
            <a:r>
              <a:rPr lang="de-DE" altLang="de-DE" sz="1400" dirty="0">
                <a:latin typeface="+mn-lt"/>
              </a:rPr>
              <a:t>.) </a:t>
            </a:r>
            <a:r>
              <a:rPr lang="de-DE" altLang="de-DE" sz="1400" dirty="0" err="1">
                <a:latin typeface="+mn-lt"/>
              </a:rPr>
              <a:t>and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flow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is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perpendicular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to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layering</a:t>
            </a:r>
            <a:r>
              <a:rPr lang="de-DE" altLang="de-DE" sz="1400" dirty="0">
                <a:latin typeface="+mn-lt"/>
              </a:rPr>
              <a:t>, the </a:t>
            </a:r>
            <a:r>
              <a:rPr lang="de-DE" altLang="de-DE" sz="1400" dirty="0" err="1">
                <a:latin typeface="+mn-lt"/>
              </a:rPr>
              <a:t>largest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hydraulic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gradient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is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across</a:t>
            </a:r>
            <a:r>
              <a:rPr lang="de-DE" altLang="de-DE" sz="1400" dirty="0">
                <a:latin typeface="+mn-lt"/>
              </a:rPr>
              <a:t> the </a:t>
            </a:r>
            <a:r>
              <a:rPr lang="de-DE" altLang="de-DE" sz="1400" dirty="0" err="1">
                <a:latin typeface="+mn-lt"/>
              </a:rPr>
              <a:t>layer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with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lowest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hydraulic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conductivity</a:t>
            </a:r>
            <a:r>
              <a:rPr lang="de-DE" altLang="de-DE" sz="1400" dirty="0">
                <a:latin typeface="+mn-lt"/>
              </a:rPr>
              <a:t> (</a:t>
            </a:r>
            <a:r>
              <a:rPr lang="de-DE" altLang="de-DE" sz="1400" dirty="0" err="1">
                <a:latin typeface="+mn-lt"/>
              </a:rPr>
              <a:t>highest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hydraulic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resistance</a:t>
            </a:r>
            <a:r>
              <a:rPr lang="de-DE" altLang="de-DE" sz="1400" dirty="0">
                <a:latin typeface="+mn-lt"/>
              </a:rPr>
              <a:t>).</a:t>
            </a:r>
          </a:p>
          <a:p>
            <a:pPr algn="just">
              <a:spcBef>
                <a:spcPct val="0"/>
              </a:spcBef>
              <a:spcAft>
                <a:spcPts val="1200"/>
              </a:spcAft>
              <a:buFontTx/>
              <a:buChar char="•"/>
            </a:pPr>
            <a:r>
              <a:rPr lang="de-DE" altLang="de-DE" sz="1400" dirty="0">
                <a:latin typeface="+mn-lt"/>
              </a:rPr>
              <a:t>In </a:t>
            </a:r>
            <a:r>
              <a:rPr lang="de-DE" altLang="de-DE" sz="1400" dirty="0" err="1">
                <a:latin typeface="+mn-lt"/>
              </a:rPr>
              <a:t>this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case</a:t>
            </a:r>
            <a:r>
              <a:rPr lang="de-DE" altLang="de-DE" sz="1400" dirty="0">
                <a:latin typeface="+mn-lt"/>
              </a:rPr>
              <a:t>, the </a:t>
            </a:r>
            <a:r>
              <a:rPr lang="de-DE" altLang="de-DE" sz="1400" dirty="0" err="1">
                <a:latin typeface="+mn-lt"/>
              </a:rPr>
              <a:t>head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gradient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across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each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layer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is</a:t>
            </a:r>
            <a:r>
              <a:rPr lang="de-DE" altLang="de-DE" sz="1400" dirty="0">
                <a:latin typeface="+mn-lt"/>
              </a:rPr>
              <a:t> proportional </a:t>
            </a:r>
            <a:r>
              <a:rPr lang="de-DE" altLang="de-DE" sz="1400" dirty="0" err="1">
                <a:latin typeface="+mn-lt"/>
              </a:rPr>
              <a:t>to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layer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resistance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or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inversely</a:t>
            </a:r>
            <a:r>
              <a:rPr lang="de-DE" altLang="de-DE" sz="1400" dirty="0">
                <a:latin typeface="+mn-lt"/>
              </a:rPr>
              <a:t> proportional </a:t>
            </a:r>
            <a:r>
              <a:rPr lang="de-DE" altLang="de-DE" sz="1400" dirty="0" err="1">
                <a:latin typeface="+mn-lt"/>
              </a:rPr>
              <a:t>to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layer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conductivity</a:t>
            </a:r>
            <a:r>
              <a:rPr lang="de-DE" altLang="de-DE" sz="1400" dirty="0">
                <a:latin typeface="+mn-lt"/>
              </a:rPr>
              <a:t>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2">
            <a:extLst>
              <a:ext uri="{FF2B5EF4-FFF2-40B4-BE49-F238E27FC236}">
                <a16:creationId xmlns:a16="http://schemas.microsoft.com/office/drawing/2014/main" id="{959B3818-A85D-40A5-8E0A-D74F55D9F087}"/>
              </a:ext>
            </a:extLst>
          </p:cNvPr>
          <p:cNvSpPr txBox="1">
            <a:spLocks noChangeArrowheads="1"/>
          </p:cNvSpPr>
          <p:nvPr/>
        </p:nvSpPr>
        <p:spPr>
          <a:xfrm>
            <a:off x="675942" y="1299717"/>
            <a:ext cx="3657600" cy="36036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</a:pPr>
            <a:r>
              <a:rPr lang="en-GB" altLang="de-DE" sz="1800" dirty="0">
                <a:solidFill>
                  <a:srgbClr val="0B2A51"/>
                </a:solidFill>
                <a:latin typeface="+mj-lt"/>
              </a:rPr>
              <a:t>Examples</a:t>
            </a:r>
          </a:p>
        </p:txBody>
      </p:sp>
      <p:sp>
        <p:nvSpPr>
          <p:cNvPr id="44" name="computr2">
            <a:hlinkClick r:id="rId3" action="ppaction://hlinkfile"/>
            <a:extLst>
              <a:ext uri="{FF2B5EF4-FFF2-40B4-BE49-F238E27FC236}">
                <a16:creationId xmlns:a16="http://schemas.microsoft.com/office/drawing/2014/main" id="{FFCA9BF2-1EF6-4A5D-B499-611B796761A3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3995738" y="4900637"/>
            <a:ext cx="1512887" cy="1336675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0 h 21600"/>
              <a:gd name="T6" fmla="*/ 2147483646 w 21600"/>
              <a:gd name="T7" fmla="*/ 0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2147483646 w 21600"/>
              <a:gd name="T13" fmla="*/ 2147483646 h 21600"/>
              <a:gd name="T14" fmla="*/ 2147483646 w 21600"/>
              <a:gd name="T15" fmla="*/ 2147483646 h 21600"/>
              <a:gd name="T16" fmla="*/ 2147483646 w 21600"/>
              <a:gd name="T17" fmla="*/ 2147483646 h 21600"/>
              <a:gd name="T18" fmla="*/ 2147483646 w 21600"/>
              <a:gd name="T19" fmla="*/ 2147483646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6194 w 21600"/>
              <a:gd name="T31" fmla="*/ 1913 h 21600"/>
              <a:gd name="T32" fmla="*/ 15565 w 21600"/>
              <a:gd name="T33" fmla="*/ 9747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de-DE" sz="1400" i="1" dirty="0" err="1">
                <a:solidFill>
                  <a:schemeClr val="bg1"/>
                </a:solidFill>
                <a:latin typeface="+mn-lt"/>
              </a:rPr>
              <a:t>K</a:t>
            </a:r>
            <a:r>
              <a:rPr lang="en-GB" altLang="de-DE" sz="1400" i="1" baseline="-25000" dirty="0" err="1">
                <a:solidFill>
                  <a:schemeClr val="bg1"/>
                </a:solidFill>
                <a:latin typeface="+mn-lt"/>
              </a:rPr>
              <a:t>eff</a:t>
            </a:r>
            <a:endParaRPr lang="en-GB" altLang="de-DE" sz="1400" i="1" baseline="-25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5" name="Text Box 3">
            <a:extLst>
              <a:ext uri="{FF2B5EF4-FFF2-40B4-BE49-F238E27FC236}">
                <a16:creationId xmlns:a16="http://schemas.microsoft.com/office/drawing/2014/main" id="{143AD67E-22A2-4E28-8B85-1AAB3DACD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000" y="1776488"/>
            <a:ext cx="8100464" cy="3016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92100" indent="-2921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200"/>
              </a:spcAft>
              <a:buFontTx/>
              <a:buChar char="•"/>
            </a:pPr>
            <a:r>
              <a:rPr lang="de-DE" altLang="de-DE" sz="1400" dirty="0">
                <a:latin typeface="+mn-lt"/>
              </a:rPr>
              <a:t>The </a:t>
            </a:r>
            <a:r>
              <a:rPr lang="de-DE" altLang="de-DE" sz="1400" dirty="0" err="1">
                <a:latin typeface="+mn-lt"/>
              </a:rPr>
              <a:t>accompanying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worksheet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allows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to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study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steady-state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groundwater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flow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through</a:t>
            </a:r>
            <a:r>
              <a:rPr lang="de-DE" altLang="de-DE" sz="1400" dirty="0">
                <a:latin typeface="+mn-lt"/>
              </a:rPr>
              <a:t> a </a:t>
            </a:r>
            <a:r>
              <a:rPr lang="de-DE" altLang="de-DE" sz="1400" dirty="0" err="1">
                <a:latin typeface="+mn-lt"/>
              </a:rPr>
              <a:t>three-layer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system</a:t>
            </a:r>
            <a:r>
              <a:rPr lang="de-DE" altLang="de-DE" sz="1400" dirty="0">
                <a:latin typeface="+mn-lt"/>
              </a:rPr>
              <a:t>.</a:t>
            </a:r>
          </a:p>
          <a:p>
            <a:pPr>
              <a:spcBef>
                <a:spcPct val="0"/>
              </a:spcBef>
              <a:spcAft>
                <a:spcPts val="1200"/>
              </a:spcAft>
              <a:buFontTx/>
              <a:buChar char="•"/>
            </a:pPr>
            <a:r>
              <a:rPr lang="de-DE" altLang="de-DE" sz="1400" dirty="0">
                <a:latin typeface="+mn-lt"/>
              </a:rPr>
              <a:t>Layer </a:t>
            </a:r>
            <a:r>
              <a:rPr lang="de-DE" altLang="de-DE" sz="1400" dirty="0" err="1">
                <a:latin typeface="+mn-lt"/>
              </a:rPr>
              <a:t>thicknesses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may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be</a:t>
            </a:r>
            <a:r>
              <a:rPr lang="de-DE" altLang="de-DE" sz="1400" dirty="0">
                <a:latin typeface="+mn-lt"/>
              </a:rPr>
              <a:t> different.</a:t>
            </a:r>
          </a:p>
          <a:p>
            <a:pPr>
              <a:spcBef>
                <a:spcPct val="0"/>
              </a:spcBef>
              <a:spcAft>
                <a:spcPts val="1200"/>
              </a:spcAft>
              <a:buFontTx/>
              <a:buChar char="•"/>
            </a:pPr>
            <a:r>
              <a:rPr lang="de-DE" altLang="de-DE" sz="1400" dirty="0">
                <a:latin typeface="+mn-lt"/>
              </a:rPr>
              <a:t>Flow parallel </a:t>
            </a:r>
            <a:r>
              <a:rPr lang="de-DE" altLang="de-DE" sz="1400" dirty="0" err="1">
                <a:latin typeface="+mn-lt"/>
              </a:rPr>
              <a:t>and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perpendicular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to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layering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is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considered</a:t>
            </a:r>
            <a:r>
              <a:rPr lang="de-DE" altLang="de-DE" sz="1400" dirty="0">
                <a:latin typeface="+mn-lt"/>
              </a:rPr>
              <a:t>.</a:t>
            </a:r>
          </a:p>
          <a:p>
            <a:pPr>
              <a:spcBef>
                <a:spcPct val="0"/>
              </a:spcBef>
              <a:spcAft>
                <a:spcPts val="1200"/>
              </a:spcAft>
              <a:buFontTx/>
              <a:buChar char="•"/>
            </a:pPr>
            <a:r>
              <a:rPr lang="de-DE" altLang="de-DE" sz="1400" dirty="0">
                <a:latin typeface="+mn-lt"/>
              </a:rPr>
              <a:t>The </a:t>
            </a:r>
            <a:r>
              <a:rPr lang="de-DE" altLang="de-DE" sz="1400" dirty="0" err="1">
                <a:latin typeface="+mn-lt"/>
              </a:rPr>
              <a:t>worksheet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provides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effective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hydraulic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conductivities</a:t>
            </a:r>
            <a:r>
              <a:rPr lang="de-DE" altLang="de-DE" sz="1400" dirty="0">
                <a:latin typeface="+mn-lt"/>
              </a:rPr>
              <a:t> (</a:t>
            </a:r>
            <a:r>
              <a:rPr lang="de-DE" altLang="de-DE" sz="1400" dirty="0" err="1">
                <a:latin typeface="+mn-lt"/>
              </a:rPr>
              <a:t>including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approximations</a:t>
            </a:r>
            <a:r>
              <a:rPr lang="de-DE" altLang="de-DE" sz="1400" dirty="0">
                <a:latin typeface="+mn-lt"/>
              </a:rPr>
              <a:t>) </a:t>
            </a:r>
            <a:r>
              <a:rPr lang="de-DE" altLang="de-DE" sz="1400" dirty="0" err="1">
                <a:latin typeface="+mn-lt"/>
              </a:rPr>
              <a:t>and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effective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hydraulic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resistances</a:t>
            </a:r>
            <a:r>
              <a:rPr lang="de-DE" altLang="de-DE" sz="1400" dirty="0">
                <a:latin typeface="+mn-lt"/>
              </a:rPr>
              <a:t>.</a:t>
            </a:r>
          </a:p>
          <a:p>
            <a:pPr>
              <a:spcBef>
                <a:spcPct val="0"/>
              </a:spcBef>
              <a:spcAft>
                <a:spcPts val="1200"/>
              </a:spcAft>
              <a:buFontTx/>
              <a:buChar char="•"/>
            </a:pPr>
            <a:r>
              <a:rPr lang="de-DE" altLang="de-DE" sz="1400" dirty="0" err="1">
                <a:latin typeface="+mn-lt"/>
              </a:rPr>
              <a:t>If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flow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is</a:t>
            </a:r>
            <a:r>
              <a:rPr lang="de-DE" altLang="de-DE" sz="1400" dirty="0">
                <a:latin typeface="+mn-lt"/>
              </a:rPr>
              <a:t> parallel </a:t>
            </a:r>
            <a:r>
              <a:rPr lang="de-DE" altLang="de-DE" sz="1400" dirty="0" err="1">
                <a:latin typeface="+mn-lt"/>
              </a:rPr>
              <a:t>to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layering</a:t>
            </a:r>
            <a:r>
              <a:rPr lang="de-DE" altLang="de-DE" sz="1400" dirty="0">
                <a:latin typeface="+mn-lt"/>
              </a:rPr>
              <a:t>, the </a:t>
            </a:r>
            <a:r>
              <a:rPr lang="de-DE" altLang="de-DE" sz="1400" dirty="0" err="1">
                <a:latin typeface="+mn-lt"/>
              </a:rPr>
              <a:t>percentages</a:t>
            </a:r>
            <a:r>
              <a:rPr lang="de-DE" altLang="de-DE" sz="1400" dirty="0">
                <a:latin typeface="+mn-lt"/>
              </a:rPr>
              <a:t> of </a:t>
            </a:r>
            <a:r>
              <a:rPr lang="de-DE" altLang="de-DE" sz="1400" dirty="0" err="1">
                <a:latin typeface="+mn-lt"/>
              </a:rPr>
              <a:t>discharge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passing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through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each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layer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are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computed</a:t>
            </a:r>
            <a:r>
              <a:rPr lang="de-DE" altLang="de-DE" sz="1400" dirty="0">
                <a:latin typeface="+mn-lt"/>
              </a:rPr>
              <a:t>.</a:t>
            </a:r>
          </a:p>
          <a:p>
            <a:pPr>
              <a:spcBef>
                <a:spcPct val="0"/>
              </a:spcBef>
              <a:spcAft>
                <a:spcPts val="1200"/>
              </a:spcAft>
              <a:buFontTx/>
              <a:buChar char="•"/>
            </a:pPr>
            <a:r>
              <a:rPr lang="de-DE" altLang="de-DE" sz="1400" dirty="0" err="1">
                <a:latin typeface="+mn-lt"/>
              </a:rPr>
              <a:t>If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flow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is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perpendicular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to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layering</a:t>
            </a:r>
            <a:r>
              <a:rPr lang="de-DE" altLang="de-DE" sz="1400" dirty="0">
                <a:latin typeface="+mn-lt"/>
              </a:rPr>
              <a:t>, the relative </a:t>
            </a:r>
            <a:r>
              <a:rPr lang="de-DE" altLang="de-DE" sz="1400" dirty="0" err="1">
                <a:latin typeface="+mn-lt"/>
              </a:rPr>
              <a:t>head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loss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across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each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layer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is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given</a:t>
            </a:r>
            <a:r>
              <a:rPr lang="de-DE" altLang="de-DE" sz="1400" dirty="0">
                <a:latin typeface="+mn-lt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>
            <a:extLst>
              <a:ext uri="{FF2B5EF4-FFF2-40B4-BE49-F238E27FC236}">
                <a16:creationId xmlns:a16="http://schemas.microsoft.com/office/drawing/2014/main" id="{ADCA8BF9-D1EF-4CFB-9F68-628EF2F7B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0000" y="2160000"/>
            <a:ext cx="4968875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2400" dirty="0" err="1">
                <a:solidFill>
                  <a:srgbClr val="0B2A51"/>
                </a:solidFill>
                <a:latin typeface="+mj-lt"/>
              </a:rPr>
              <a:t>Aquifer</a:t>
            </a:r>
            <a:r>
              <a:rPr lang="de-DE" altLang="de-DE" sz="2400" dirty="0">
                <a:solidFill>
                  <a:srgbClr val="0B2A51"/>
                </a:solidFill>
                <a:latin typeface="+mj-lt"/>
              </a:rPr>
              <a:t> </a:t>
            </a:r>
            <a:r>
              <a:rPr lang="de-DE" altLang="de-DE" sz="2400" dirty="0" err="1">
                <a:solidFill>
                  <a:srgbClr val="0B2A51"/>
                </a:solidFill>
                <a:latin typeface="+mj-lt"/>
              </a:rPr>
              <a:t>Anisotropy</a:t>
            </a:r>
            <a:endParaRPr lang="de-DE" altLang="de-DE" sz="2400" dirty="0">
              <a:solidFill>
                <a:srgbClr val="0B2A51"/>
              </a:solidFill>
              <a:latin typeface="+mj-lt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>
            <a:extLst>
              <a:ext uri="{FF2B5EF4-FFF2-40B4-BE49-F238E27FC236}">
                <a16:creationId xmlns:a16="http://schemas.microsoft.com/office/drawing/2014/main" id="{ADFB9906-24D6-419E-9416-DB654734C80B}"/>
              </a:ext>
            </a:extLst>
          </p:cNvPr>
          <p:cNvSpPr txBox="1">
            <a:spLocks noChangeArrowheads="1"/>
          </p:cNvSpPr>
          <p:nvPr/>
        </p:nvSpPr>
        <p:spPr>
          <a:xfrm>
            <a:off x="648000" y="1556792"/>
            <a:ext cx="3657600" cy="36036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</a:pPr>
            <a:r>
              <a:rPr lang="en-GB" altLang="de-DE" sz="1800" dirty="0">
                <a:solidFill>
                  <a:srgbClr val="0B2A51"/>
                </a:solidFill>
                <a:latin typeface="+mj-lt"/>
              </a:rPr>
              <a:t>Anisotropy</a:t>
            </a:r>
          </a:p>
        </p:txBody>
      </p:sp>
      <p:sp>
        <p:nvSpPr>
          <p:cNvPr id="35" name="Text Box 3">
            <a:extLst>
              <a:ext uri="{FF2B5EF4-FFF2-40B4-BE49-F238E27FC236}">
                <a16:creationId xmlns:a16="http://schemas.microsoft.com/office/drawing/2014/main" id="{01CF9C51-61F1-4B6D-9688-728FE3F023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000" y="2204864"/>
            <a:ext cx="8172472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92100" indent="-2921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200"/>
              </a:spcAft>
              <a:buFontTx/>
              <a:buChar char="•"/>
            </a:pPr>
            <a:r>
              <a:rPr lang="de-DE" altLang="de-DE" sz="1400" dirty="0">
                <a:latin typeface="+mn-lt"/>
              </a:rPr>
              <a:t>A solid </a:t>
            </a:r>
            <a:r>
              <a:rPr lang="de-DE" altLang="de-DE" sz="1400" dirty="0" err="1">
                <a:latin typeface="+mn-lt"/>
              </a:rPr>
              <a:t>or</a:t>
            </a:r>
            <a:r>
              <a:rPr lang="de-DE" altLang="de-DE" sz="1400" dirty="0">
                <a:latin typeface="+mn-lt"/>
              </a:rPr>
              <a:t> a </a:t>
            </a:r>
            <a:r>
              <a:rPr lang="de-DE" altLang="de-DE" sz="1400" dirty="0" err="1">
                <a:latin typeface="+mn-lt"/>
              </a:rPr>
              <a:t>porous</a:t>
            </a:r>
            <a:r>
              <a:rPr lang="de-DE" altLang="de-DE" sz="1400" dirty="0">
                <a:latin typeface="+mn-lt"/>
              </a:rPr>
              <a:t> medium </a:t>
            </a:r>
            <a:r>
              <a:rPr lang="de-DE" altLang="de-DE" sz="1400" dirty="0" err="1">
                <a:latin typeface="+mn-lt"/>
              </a:rPr>
              <a:t>is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u="sng" dirty="0" err="1">
                <a:latin typeface="+mn-lt"/>
              </a:rPr>
              <a:t>isotropic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if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its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properties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are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independent</a:t>
            </a:r>
            <a:r>
              <a:rPr lang="de-DE" altLang="de-DE" sz="1400" dirty="0">
                <a:latin typeface="+mn-lt"/>
              </a:rPr>
              <a:t> of </a:t>
            </a:r>
            <a:r>
              <a:rPr lang="de-DE" altLang="de-DE" sz="1400" dirty="0" err="1">
                <a:latin typeface="+mn-lt"/>
              </a:rPr>
              <a:t>direction</a:t>
            </a:r>
            <a:r>
              <a:rPr lang="de-DE" altLang="de-DE" sz="1400" dirty="0">
                <a:latin typeface="+mn-lt"/>
              </a:rPr>
              <a:t>.</a:t>
            </a:r>
          </a:p>
          <a:p>
            <a:pPr>
              <a:spcBef>
                <a:spcPct val="0"/>
              </a:spcBef>
              <a:spcAft>
                <a:spcPts val="1200"/>
              </a:spcAft>
              <a:buFontTx/>
              <a:buChar char="•"/>
            </a:pPr>
            <a:r>
              <a:rPr lang="de-DE" altLang="de-DE" sz="1400" dirty="0">
                <a:latin typeface="+mn-lt"/>
              </a:rPr>
              <a:t>A solid </a:t>
            </a:r>
            <a:r>
              <a:rPr lang="de-DE" altLang="de-DE" sz="1400" dirty="0" err="1">
                <a:latin typeface="+mn-lt"/>
              </a:rPr>
              <a:t>or</a:t>
            </a:r>
            <a:r>
              <a:rPr lang="de-DE" altLang="de-DE" sz="1400" dirty="0">
                <a:latin typeface="+mn-lt"/>
              </a:rPr>
              <a:t> a </a:t>
            </a:r>
            <a:r>
              <a:rPr lang="de-DE" altLang="de-DE" sz="1400" dirty="0" err="1">
                <a:latin typeface="+mn-lt"/>
              </a:rPr>
              <a:t>porous</a:t>
            </a:r>
            <a:r>
              <a:rPr lang="de-DE" altLang="de-DE" sz="1400" dirty="0">
                <a:latin typeface="+mn-lt"/>
              </a:rPr>
              <a:t> medium </a:t>
            </a:r>
            <a:r>
              <a:rPr lang="de-DE" altLang="de-DE" sz="1400" dirty="0" err="1">
                <a:latin typeface="+mn-lt"/>
              </a:rPr>
              <a:t>is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u="sng" dirty="0" err="1">
                <a:latin typeface="+mn-lt"/>
              </a:rPr>
              <a:t>anisotropic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if</a:t>
            </a:r>
            <a:r>
              <a:rPr lang="de-DE" altLang="de-DE" sz="1400" dirty="0">
                <a:latin typeface="+mn-lt"/>
              </a:rPr>
              <a:t> at least </a:t>
            </a:r>
            <a:r>
              <a:rPr lang="de-DE" altLang="de-DE" sz="1400" dirty="0" err="1">
                <a:latin typeface="+mn-lt"/>
              </a:rPr>
              <a:t>one</a:t>
            </a:r>
            <a:r>
              <a:rPr lang="de-DE" altLang="de-DE" sz="1400" dirty="0">
                <a:latin typeface="+mn-lt"/>
              </a:rPr>
              <a:t> of </a:t>
            </a:r>
            <a:r>
              <a:rPr lang="de-DE" altLang="de-DE" sz="1400" dirty="0" err="1">
                <a:latin typeface="+mn-lt"/>
              </a:rPr>
              <a:t>its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properties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is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dependent</a:t>
            </a:r>
            <a:r>
              <a:rPr lang="de-DE" altLang="de-DE" sz="1400" dirty="0">
                <a:latin typeface="+mn-lt"/>
              </a:rPr>
              <a:t> on </a:t>
            </a:r>
            <a:r>
              <a:rPr lang="de-DE" altLang="de-DE" sz="1400" dirty="0" err="1">
                <a:latin typeface="+mn-lt"/>
              </a:rPr>
              <a:t>direction</a:t>
            </a:r>
            <a:r>
              <a:rPr lang="de-DE" altLang="de-DE" sz="1400" dirty="0">
                <a:latin typeface="+mn-lt"/>
              </a:rPr>
              <a:t>.</a:t>
            </a:r>
          </a:p>
          <a:p>
            <a:pPr>
              <a:spcBef>
                <a:spcPct val="0"/>
              </a:spcBef>
              <a:spcAft>
                <a:spcPts val="1200"/>
              </a:spcAft>
              <a:buFontTx/>
              <a:buChar char="•"/>
            </a:pPr>
            <a:r>
              <a:rPr lang="de-DE" altLang="de-DE" sz="1400" dirty="0" err="1">
                <a:latin typeface="+mn-lt"/>
              </a:rPr>
              <a:t>Anisotropy</a:t>
            </a:r>
            <a:r>
              <a:rPr lang="de-DE" altLang="de-DE" sz="1400" dirty="0">
                <a:latin typeface="+mn-lt"/>
              </a:rPr>
              <a:t> of </a:t>
            </a:r>
            <a:r>
              <a:rPr lang="de-DE" altLang="de-DE" sz="1400" dirty="0" err="1">
                <a:latin typeface="+mn-lt"/>
              </a:rPr>
              <a:t>aquifers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is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associated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with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hydraulic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conductivity</a:t>
            </a:r>
            <a:r>
              <a:rPr lang="de-DE" altLang="de-DE" sz="1400" dirty="0">
                <a:latin typeface="+mn-lt"/>
              </a:rPr>
              <a:t>. Other </a:t>
            </a:r>
            <a:r>
              <a:rPr lang="de-DE" altLang="de-DE" sz="1400" dirty="0" err="1">
                <a:latin typeface="+mn-lt"/>
              </a:rPr>
              <a:t>aquifer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properties</a:t>
            </a:r>
            <a:r>
              <a:rPr lang="de-DE" altLang="de-DE" sz="1400" dirty="0">
                <a:latin typeface="+mn-lt"/>
              </a:rPr>
              <a:t> like </a:t>
            </a:r>
            <a:r>
              <a:rPr lang="de-DE" altLang="de-DE" sz="1400" dirty="0" err="1">
                <a:latin typeface="+mn-lt"/>
              </a:rPr>
              <a:t>storativity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or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porosity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cannot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depend</a:t>
            </a:r>
            <a:r>
              <a:rPr lang="de-DE" altLang="de-DE" sz="1400" dirty="0">
                <a:latin typeface="+mn-lt"/>
              </a:rPr>
              <a:t> on </a:t>
            </a:r>
            <a:r>
              <a:rPr lang="de-DE" altLang="de-DE" sz="1400" dirty="0" err="1">
                <a:latin typeface="+mn-lt"/>
              </a:rPr>
              <a:t>direction</a:t>
            </a:r>
            <a:r>
              <a:rPr lang="de-DE" altLang="de-DE" sz="1400" dirty="0">
                <a:latin typeface="+mn-lt"/>
              </a:rPr>
              <a:t>.</a:t>
            </a:r>
          </a:p>
          <a:p>
            <a:pPr>
              <a:spcBef>
                <a:spcPct val="0"/>
              </a:spcBef>
              <a:spcAft>
                <a:spcPts val="1200"/>
              </a:spcAft>
              <a:buFontTx/>
              <a:buChar char="•"/>
            </a:pPr>
            <a:r>
              <a:rPr lang="de-DE" altLang="de-DE" sz="1400" dirty="0" err="1">
                <a:latin typeface="+mn-lt"/>
              </a:rPr>
              <a:t>Groundwater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flow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is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affected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by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anisotropy</a:t>
            </a:r>
            <a:r>
              <a:rPr lang="de-DE" altLang="de-DE" sz="1400" dirty="0">
                <a:latin typeface="+mn-lt"/>
              </a:rPr>
              <a:t> (</a:t>
            </a:r>
            <a:r>
              <a:rPr lang="de-DE" altLang="de-DE" sz="1400" dirty="0" err="1">
                <a:latin typeface="+mn-lt"/>
              </a:rPr>
              <a:t>see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next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lecture</a:t>
            </a:r>
            <a:r>
              <a:rPr lang="de-DE" altLang="de-DE" sz="1400" dirty="0">
                <a:latin typeface="+mn-lt"/>
              </a:rPr>
              <a:t>). </a:t>
            </a:r>
            <a:r>
              <a:rPr lang="de-DE" altLang="de-DE" sz="1400" dirty="0" err="1">
                <a:latin typeface="+mn-lt"/>
              </a:rPr>
              <a:t>However</a:t>
            </a:r>
            <a:r>
              <a:rPr lang="de-DE" altLang="de-DE" sz="1400" dirty="0">
                <a:latin typeface="+mn-lt"/>
              </a:rPr>
              <a:t>, in </a:t>
            </a:r>
            <a:r>
              <a:rPr lang="de-DE" altLang="de-DE" sz="1400" dirty="0" err="1">
                <a:latin typeface="+mn-lt"/>
              </a:rPr>
              <a:t>unconsolidated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aquifers</a:t>
            </a:r>
            <a:r>
              <a:rPr lang="de-DE" altLang="de-DE" sz="1400" dirty="0">
                <a:latin typeface="+mn-lt"/>
              </a:rPr>
              <a:t> the </a:t>
            </a:r>
            <a:r>
              <a:rPr lang="de-DE" altLang="de-DE" sz="1400" dirty="0" err="1">
                <a:latin typeface="+mn-lt"/>
              </a:rPr>
              <a:t>impact</a:t>
            </a:r>
            <a:r>
              <a:rPr lang="de-DE" altLang="de-DE" sz="1400" dirty="0">
                <a:latin typeface="+mn-lt"/>
              </a:rPr>
              <a:t> of </a:t>
            </a:r>
            <a:r>
              <a:rPr lang="de-DE" altLang="de-DE" sz="1400" dirty="0" err="1">
                <a:latin typeface="+mn-lt"/>
              </a:rPr>
              <a:t>heterogeneity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is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usually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more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important</a:t>
            </a:r>
            <a:r>
              <a:rPr lang="de-DE" altLang="de-DE" sz="1400" dirty="0">
                <a:latin typeface="+mn-lt"/>
              </a:rPr>
              <a:t>.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>
            <a:extLst>
              <a:ext uri="{FF2B5EF4-FFF2-40B4-BE49-F238E27FC236}">
                <a16:creationId xmlns:a16="http://schemas.microsoft.com/office/drawing/2014/main" id="{9BAD5A2E-4176-45A4-A405-077962298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200" y="1206500"/>
            <a:ext cx="468630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GB" altLang="en-DE" sz="1800" dirty="0">
                <a:solidFill>
                  <a:srgbClr val="0B2A51"/>
                </a:solidFill>
                <a:latin typeface="Verdana" panose="020B0604030504040204" pitchFamily="34" charset="0"/>
              </a:rPr>
              <a:t>Today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5BC98C0A-9066-4B8C-9E89-D0DFAD70C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1844824"/>
            <a:ext cx="7864475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92100" indent="-292100" defTabSz="2667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26670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sz="1400" dirty="0" err="1">
                <a:latin typeface="+mn-lt"/>
              </a:rPr>
              <a:t>aquifer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heterogeneity</a:t>
            </a:r>
            <a:endParaRPr lang="de-DE" altLang="de-DE" sz="1400" dirty="0">
              <a:latin typeface="+mn-lt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endParaRPr lang="de-DE" altLang="de-DE" sz="800" dirty="0">
              <a:latin typeface="+mn-lt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sz="1400" dirty="0" err="1">
                <a:latin typeface="+mn-lt"/>
              </a:rPr>
              <a:t>layered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systems</a:t>
            </a:r>
            <a:endParaRPr lang="de-DE" altLang="de-DE" sz="1400" dirty="0">
              <a:latin typeface="+mn-lt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endParaRPr lang="de-DE" altLang="de-DE" sz="800" dirty="0">
              <a:latin typeface="+mn-lt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sz="1400" dirty="0" err="1">
                <a:latin typeface="+mn-lt"/>
              </a:rPr>
              <a:t>aquifer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anisotropy</a:t>
            </a:r>
            <a:endParaRPr lang="de-DE" altLang="de-DE" sz="1400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">
            <a:extLst>
              <a:ext uri="{FF2B5EF4-FFF2-40B4-BE49-F238E27FC236}">
                <a16:creationId xmlns:a16="http://schemas.microsoft.com/office/drawing/2014/main" id="{8FB6C511-144A-4771-875C-A27440AF1987}"/>
              </a:ext>
            </a:extLst>
          </p:cNvPr>
          <p:cNvSpPr txBox="1">
            <a:spLocks noChangeArrowheads="1"/>
          </p:cNvSpPr>
          <p:nvPr/>
        </p:nvSpPr>
        <p:spPr>
          <a:xfrm>
            <a:off x="467544" y="1340768"/>
            <a:ext cx="4679950" cy="36036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</a:pPr>
            <a:r>
              <a:rPr lang="en-GB" altLang="de-DE" sz="1800" dirty="0">
                <a:solidFill>
                  <a:srgbClr val="0B2A51"/>
                </a:solidFill>
                <a:latin typeface="+mj-lt"/>
              </a:rPr>
              <a:t>Anisotropy and Scale Effects</a:t>
            </a:r>
          </a:p>
        </p:txBody>
      </p:sp>
      <p:graphicFrame>
        <p:nvGraphicFramePr>
          <p:cNvPr id="33" name="Object 6">
            <a:extLst>
              <a:ext uri="{FF2B5EF4-FFF2-40B4-BE49-F238E27FC236}">
                <a16:creationId xmlns:a16="http://schemas.microsoft.com/office/drawing/2014/main" id="{BDF9CDD8-6D97-42C0-B24D-32AB6D18A3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8937535"/>
              </p:ext>
            </p:extLst>
          </p:nvPr>
        </p:nvGraphicFramePr>
        <p:xfrm>
          <a:off x="564743" y="2348880"/>
          <a:ext cx="4032250" cy="267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5" name="Bitmap" r:id="rId4" imgW="6725589" imgH="4466667" progId="Paint.Picture">
                  <p:embed/>
                </p:oleObj>
              </mc:Choice>
              <mc:Fallback>
                <p:oleObj name="Bitmap" r:id="rId4" imgW="6725589" imgH="4466667" progId="Paint.Picture">
                  <p:embed/>
                  <p:pic>
                    <p:nvPicPr>
                      <p:cNvPr id="4608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743" y="2348880"/>
                        <a:ext cx="4032250" cy="2678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 Box 3">
            <a:extLst>
              <a:ext uri="{FF2B5EF4-FFF2-40B4-BE49-F238E27FC236}">
                <a16:creationId xmlns:a16="http://schemas.microsoft.com/office/drawing/2014/main" id="{C8A09AEB-B646-452A-B8C0-52050277D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4008" y="1479639"/>
            <a:ext cx="4104456" cy="4847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92100" indent="-2921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sz="1400" dirty="0">
                <a:latin typeface="+mn-lt"/>
              </a:rPr>
              <a:t>As </a:t>
            </a:r>
            <a:r>
              <a:rPr lang="de-DE" altLang="de-DE" sz="1400" dirty="0" err="1">
                <a:latin typeface="+mn-lt"/>
              </a:rPr>
              <a:t>shown</a:t>
            </a:r>
            <a:r>
              <a:rPr lang="de-DE" altLang="de-DE" sz="1400" dirty="0">
                <a:latin typeface="+mn-lt"/>
              </a:rPr>
              <a:t> in the </a:t>
            </a:r>
            <a:r>
              <a:rPr lang="de-DE" altLang="de-DE" sz="1400" dirty="0" err="1">
                <a:latin typeface="+mn-lt"/>
              </a:rPr>
              <a:t>previous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section</a:t>
            </a:r>
            <a:r>
              <a:rPr lang="de-DE" altLang="de-DE" sz="1400" dirty="0">
                <a:latin typeface="+mn-lt"/>
              </a:rPr>
              <a:t>, </a:t>
            </a:r>
            <a:r>
              <a:rPr lang="de-DE" altLang="de-DE" sz="1400" dirty="0" err="1">
                <a:latin typeface="+mn-lt"/>
              </a:rPr>
              <a:t>effective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hydraulic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conductivity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of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layered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aquifers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depends</a:t>
            </a:r>
            <a:r>
              <a:rPr lang="de-DE" altLang="de-DE" sz="1400" dirty="0">
                <a:latin typeface="+mn-lt"/>
              </a:rPr>
              <a:t> on </a:t>
            </a:r>
            <a:r>
              <a:rPr lang="de-DE" altLang="de-DE" sz="1400" dirty="0" err="1">
                <a:latin typeface="+mn-lt"/>
              </a:rPr>
              <a:t>the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orientation</a:t>
            </a:r>
            <a:r>
              <a:rPr lang="de-DE" altLang="de-DE" sz="1400" dirty="0">
                <a:latin typeface="+mn-lt"/>
              </a:rPr>
              <a:t> of the </a:t>
            </a:r>
            <a:r>
              <a:rPr lang="de-DE" altLang="de-DE" sz="1400" dirty="0" err="1">
                <a:latin typeface="+mn-lt"/>
              </a:rPr>
              <a:t>flow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direction</a:t>
            </a:r>
            <a:r>
              <a:rPr lang="de-DE" altLang="de-DE" sz="1400" dirty="0">
                <a:latin typeface="+mn-lt"/>
              </a:rPr>
              <a:t> relative </a:t>
            </a:r>
            <a:r>
              <a:rPr lang="de-DE" altLang="de-DE" sz="1400" dirty="0" err="1">
                <a:latin typeface="+mn-lt"/>
              </a:rPr>
              <a:t>to</a:t>
            </a:r>
            <a:r>
              <a:rPr lang="de-DE" altLang="de-DE" sz="1400" dirty="0">
                <a:latin typeface="+mn-lt"/>
              </a:rPr>
              <a:t> the </a:t>
            </a:r>
            <a:r>
              <a:rPr lang="de-DE" altLang="de-DE" sz="1400" dirty="0" err="1">
                <a:latin typeface="+mn-lt"/>
              </a:rPr>
              <a:t>layering</a:t>
            </a:r>
            <a:r>
              <a:rPr lang="de-DE" altLang="de-DE" sz="1400" dirty="0">
                <a:latin typeface="+mn-lt"/>
              </a:rPr>
              <a:t> (parallel vs. </a:t>
            </a:r>
            <a:r>
              <a:rPr lang="de-DE" altLang="de-DE" sz="1400" dirty="0" err="1">
                <a:latin typeface="+mn-lt"/>
              </a:rPr>
              <a:t>perpendicular</a:t>
            </a:r>
            <a:r>
              <a:rPr lang="de-DE" altLang="de-DE" sz="1400" dirty="0">
                <a:latin typeface="+mn-lt"/>
              </a:rPr>
              <a:t>).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sz="1400" dirty="0">
                <a:latin typeface="+mn-lt"/>
              </a:rPr>
              <a:t>On a larger </a:t>
            </a:r>
            <a:r>
              <a:rPr lang="de-DE" altLang="de-DE" sz="1400" dirty="0" err="1">
                <a:latin typeface="+mn-lt"/>
              </a:rPr>
              <a:t>scale</a:t>
            </a:r>
            <a:r>
              <a:rPr lang="de-DE" altLang="de-DE" sz="1400" dirty="0">
                <a:latin typeface="+mn-lt"/>
              </a:rPr>
              <a:t>, </a:t>
            </a:r>
            <a:r>
              <a:rPr lang="de-DE" altLang="de-DE" sz="1400" dirty="0" err="1">
                <a:latin typeface="+mn-lt"/>
              </a:rPr>
              <a:t>it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may</a:t>
            </a:r>
            <a:r>
              <a:rPr lang="de-DE" altLang="de-DE" sz="1400" dirty="0">
                <a:latin typeface="+mn-lt"/>
              </a:rPr>
              <a:t> not </a:t>
            </a:r>
            <a:r>
              <a:rPr lang="de-DE" altLang="de-DE" sz="1400" dirty="0" err="1">
                <a:latin typeface="+mn-lt"/>
              </a:rPr>
              <a:t>be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pos-sible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to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identify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or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resolve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inhomogeneities</a:t>
            </a:r>
            <a:r>
              <a:rPr lang="de-DE" altLang="de-DE" sz="1400" dirty="0">
                <a:latin typeface="+mn-lt"/>
              </a:rPr>
              <a:t> like </a:t>
            </a:r>
            <a:r>
              <a:rPr lang="de-DE" altLang="de-DE" sz="1400" dirty="0" err="1">
                <a:latin typeface="+mn-lt"/>
              </a:rPr>
              <a:t>thin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layers</a:t>
            </a:r>
            <a:r>
              <a:rPr lang="de-DE" altLang="de-DE" sz="1400" dirty="0">
                <a:latin typeface="+mn-lt"/>
              </a:rPr>
              <a:t>, </a:t>
            </a:r>
            <a:r>
              <a:rPr lang="de-DE" altLang="de-DE" sz="1400" dirty="0" err="1">
                <a:latin typeface="+mn-lt"/>
              </a:rPr>
              <a:t>small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lenses</a:t>
            </a:r>
            <a:r>
              <a:rPr lang="de-DE" altLang="de-DE" sz="1400" dirty="0">
                <a:latin typeface="+mn-lt"/>
              </a:rPr>
              <a:t>, </a:t>
            </a:r>
            <a:r>
              <a:rPr lang="de-DE" altLang="de-DE" sz="1400" dirty="0" err="1">
                <a:latin typeface="+mn-lt"/>
              </a:rPr>
              <a:t>shape</a:t>
            </a:r>
            <a:r>
              <a:rPr lang="de-DE" altLang="de-DE" sz="1400" dirty="0">
                <a:latin typeface="+mn-lt"/>
              </a:rPr>
              <a:t> and </a:t>
            </a:r>
            <a:r>
              <a:rPr lang="de-DE" altLang="de-DE" sz="1400" dirty="0" err="1">
                <a:latin typeface="+mn-lt"/>
              </a:rPr>
              <a:t>orientation</a:t>
            </a:r>
            <a:r>
              <a:rPr lang="de-DE" altLang="de-DE" sz="1400" dirty="0">
                <a:latin typeface="+mn-lt"/>
              </a:rPr>
              <a:t> of </a:t>
            </a:r>
            <a:r>
              <a:rPr lang="de-DE" altLang="de-DE" sz="1400" dirty="0" err="1">
                <a:latin typeface="+mn-lt"/>
              </a:rPr>
              <a:t>grains</a:t>
            </a:r>
            <a:r>
              <a:rPr lang="de-DE" altLang="de-DE" sz="1400" dirty="0">
                <a:latin typeface="+mn-lt"/>
              </a:rPr>
              <a:t> (</a:t>
            </a:r>
            <a:r>
              <a:rPr lang="de-DE" altLang="de-DE" sz="1400" dirty="0" err="1">
                <a:latin typeface="+mn-lt"/>
              </a:rPr>
              <a:t>see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figure</a:t>
            </a:r>
            <a:r>
              <a:rPr lang="de-DE" altLang="de-DE" sz="1400" dirty="0">
                <a:latin typeface="+mn-lt"/>
              </a:rPr>
              <a:t>) etc.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sz="1400" dirty="0" err="1">
                <a:latin typeface="+mn-lt"/>
              </a:rPr>
              <a:t>Nevertheless</a:t>
            </a:r>
            <a:r>
              <a:rPr lang="de-DE" altLang="de-DE" sz="1400" dirty="0">
                <a:latin typeface="+mn-lt"/>
              </a:rPr>
              <a:t>, </a:t>
            </a:r>
            <a:r>
              <a:rPr lang="de-DE" altLang="de-DE" sz="1400" dirty="0" err="1">
                <a:latin typeface="+mn-lt"/>
              </a:rPr>
              <a:t>hydraulic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conductivity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appears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to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be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direction-dependent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when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groundwater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flow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is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quantified</a:t>
            </a:r>
            <a:r>
              <a:rPr lang="de-DE" altLang="de-DE" sz="1400" dirty="0">
                <a:latin typeface="+mn-lt"/>
              </a:rPr>
              <a:t> at the larger </a:t>
            </a:r>
            <a:r>
              <a:rPr lang="de-DE" altLang="de-DE" sz="1400" dirty="0" err="1">
                <a:latin typeface="+mn-lt"/>
              </a:rPr>
              <a:t>scale</a:t>
            </a:r>
            <a:r>
              <a:rPr lang="de-DE" altLang="de-DE" sz="1400" dirty="0">
                <a:latin typeface="+mn-lt"/>
              </a:rPr>
              <a:t>.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sz="1400" dirty="0">
                <a:latin typeface="+mn-lt"/>
              </a:rPr>
              <a:t>In </a:t>
            </a:r>
            <a:r>
              <a:rPr lang="de-DE" altLang="de-DE" sz="1400" dirty="0" err="1">
                <a:latin typeface="+mn-lt"/>
              </a:rPr>
              <a:t>these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cases</a:t>
            </a:r>
            <a:r>
              <a:rPr lang="de-DE" altLang="de-DE" sz="1400" dirty="0">
                <a:latin typeface="+mn-lt"/>
              </a:rPr>
              <a:t>, </a:t>
            </a:r>
            <a:r>
              <a:rPr lang="de-DE" altLang="de-DE" sz="1400" dirty="0" err="1">
                <a:latin typeface="+mn-lt"/>
              </a:rPr>
              <a:t>small-scale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heterogeneity</a:t>
            </a:r>
            <a:r>
              <a:rPr lang="de-DE" altLang="de-DE" sz="1400" dirty="0">
                <a:latin typeface="+mn-lt"/>
              </a:rPr>
              <a:t> (e.g. due </a:t>
            </a:r>
            <a:r>
              <a:rPr lang="de-DE" altLang="de-DE" sz="1400" dirty="0" err="1">
                <a:latin typeface="+mn-lt"/>
              </a:rPr>
              <a:t>to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layering</a:t>
            </a:r>
            <a:r>
              <a:rPr lang="de-DE" altLang="de-DE" sz="1400" dirty="0">
                <a:latin typeface="+mn-lt"/>
              </a:rPr>
              <a:t>) </a:t>
            </a:r>
            <a:r>
              <a:rPr lang="de-DE" altLang="de-DE" sz="1400" dirty="0" err="1">
                <a:latin typeface="+mn-lt"/>
              </a:rPr>
              <a:t>expresses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itself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as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anisotropy</a:t>
            </a:r>
            <a:r>
              <a:rPr lang="de-DE" altLang="de-DE" sz="1400" dirty="0">
                <a:latin typeface="+mn-lt"/>
              </a:rPr>
              <a:t> of </a:t>
            </a:r>
            <a:r>
              <a:rPr lang="de-DE" altLang="de-DE" sz="1400" dirty="0" err="1">
                <a:latin typeface="+mn-lt"/>
              </a:rPr>
              <a:t>hydraulic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conductivity</a:t>
            </a:r>
            <a:r>
              <a:rPr lang="de-DE" altLang="de-DE" sz="1400" dirty="0">
                <a:latin typeface="+mn-lt"/>
              </a:rPr>
              <a:t> at the larger </a:t>
            </a:r>
            <a:r>
              <a:rPr lang="de-DE" altLang="de-DE" sz="1400" dirty="0" err="1">
                <a:latin typeface="+mn-lt"/>
              </a:rPr>
              <a:t>scale</a:t>
            </a:r>
            <a:r>
              <a:rPr lang="de-DE" altLang="de-DE" sz="1400" dirty="0">
                <a:latin typeface="+mn-lt"/>
              </a:rPr>
              <a:t>.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">
            <a:extLst>
              <a:ext uri="{FF2B5EF4-FFF2-40B4-BE49-F238E27FC236}">
                <a16:creationId xmlns:a16="http://schemas.microsoft.com/office/drawing/2014/main" id="{9AC2B321-DEF4-494B-9243-D864DA4BCA91}"/>
              </a:ext>
            </a:extLst>
          </p:cNvPr>
          <p:cNvSpPr txBox="1">
            <a:spLocks noChangeArrowheads="1"/>
          </p:cNvSpPr>
          <p:nvPr/>
        </p:nvSpPr>
        <p:spPr>
          <a:xfrm>
            <a:off x="648000" y="1579790"/>
            <a:ext cx="6480175" cy="36036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</a:pPr>
            <a:r>
              <a:rPr lang="en-GB" altLang="de-DE" sz="1800" dirty="0">
                <a:solidFill>
                  <a:srgbClr val="0B2A51"/>
                </a:solidFill>
                <a:latin typeface="+mj-lt"/>
              </a:rPr>
              <a:t>Indices and Function Arguments</a:t>
            </a:r>
          </a:p>
        </p:txBody>
      </p:sp>
      <p:sp>
        <p:nvSpPr>
          <p:cNvPr id="34" name="Text Box 3">
            <a:extLst>
              <a:ext uri="{FF2B5EF4-FFF2-40B4-BE49-F238E27FC236}">
                <a16:creationId xmlns:a16="http://schemas.microsoft.com/office/drawing/2014/main" id="{160840B3-813B-4E55-8FEF-FC2B4B8888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000" y="2155790"/>
            <a:ext cx="7956448" cy="270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92100" indent="-2921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200"/>
              </a:spcAft>
              <a:buFontTx/>
              <a:buChar char="•"/>
            </a:pPr>
            <a:r>
              <a:rPr lang="de-DE" altLang="de-DE" sz="1400" dirty="0" err="1">
                <a:latin typeface="+mn-lt"/>
              </a:rPr>
              <a:t>While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function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arguments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point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towards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heterogeneity</a:t>
            </a:r>
            <a:r>
              <a:rPr lang="de-DE" altLang="de-DE" sz="1400" dirty="0">
                <a:latin typeface="+mn-lt"/>
              </a:rPr>
              <a:t>, </a:t>
            </a:r>
            <a:r>
              <a:rPr lang="de-DE" altLang="de-DE" sz="1400" dirty="0" err="1">
                <a:latin typeface="+mn-lt"/>
              </a:rPr>
              <a:t>indices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are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used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to</a:t>
            </a:r>
            <a:r>
              <a:rPr lang="de-DE" altLang="de-DE" sz="1400" dirty="0">
                <a:latin typeface="+mn-lt"/>
              </a:rPr>
              <a:t> express </a:t>
            </a:r>
            <a:r>
              <a:rPr lang="de-DE" altLang="de-DE" sz="1400" dirty="0" err="1">
                <a:latin typeface="+mn-lt"/>
              </a:rPr>
              <a:t>that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hydraulic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conductivity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depends</a:t>
            </a:r>
            <a:r>
              <a:rPr lang="de-DE" altLang="de-DE" sz="1400" dirty="0">
                <a:latin typeface="+mn-lt"/>
              </a:rPr>
              <a:t> on </a:t>
            </a:r>
            <a:r>
              <a:rPr lang="de-DE" altLang="de-DE" sz="1400" dirty="0" err="1">
                <a:latin typeface="+mn-lt"/>
              </a:rPr>
              <a:t>direction</a:t>
            </a:r>
            <a:r>
              <a:rPr lang="de-DE" altLang="de-DE" sz="1400" dirty="0">
                <a:latin typeface="+mn-lt"/>
              </a:rPr>
              <a:t>.</a:t>
            </a:r>
          </a:p>
          <a:p>
            <a:pPr>
              <a:spcBef>
                <a:spcPct val="0"/>
              </a:spcBef>
              <a:spcAft>
                <a:spcPts val="1200"/>
              </a:spcAft>
              <a:buFontTx/>
              <a:buChar char="•"/>
            </a:pPr>
            <a:r>
              <a:rPr lang="de-DE" altLang="de-DE" sz="1400" i="1" dirty="0" err="1">
                <a:latin typeface="+mn-lt"/>
              </a:rPr>
              <a:t>K</a:t>
            </a:r>
            <a:r>
              <a:rPr lang="de-DE" altLang="de-DE" sz="1400" i="1" baseline="-25000" dirty="0" err="1">
                <a:latin typeface="+mn-lt"/>
              </a:rPr>
              <a:t>x</a:t>
            </a:r>
            <a:r>
              <a:rPr lang="de-DE" altLang="de-DE" sz="1400" dirty="0">
                <a:latin typeface="+mn-lt"/>
              </a:rPr>
              <a:t>, </a:t>
            </a:r>
            <a:r>
              <a:rPr lang="de-DE" altLang="de-DE" sz="1400" i="1" dirty="0" err="1">
                <a:latin typeface="+mn-lt"/>
              </a:rPr>
              <a:t>K</a:t>
            </a:r>
            <a:r>
              <a:rPr lang="de-DE" altLang="de-DE" sz="1400" i="1" baseline="-25000" dirty="0" err="1">
                <a:latin typeface="+mn-lt"/>
              </a:rPr>
              <a:t>y</a:t>
            </a:r>
            <a:r>
              <a:rPr lang="de-DE" altLang="de-DE" sz="1400" dirty="0">
                <a:latin typeface="+mn-lt"/>
              </a:rPr>
              <a:t>, </a:t>
            </a:r>
            <a:r>
              <a:rPr lang="de-DE" altLang="de-DE" sz="1400" dirty="0" err="1">
                <a:latin typeface="+mn-lt"/>
              </a:rPr>
              <a:t>and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i="1" dirty="0" err="1">
                <a:latin typeface="+mn-lt"/>
              </a:rPr>
              <a:t>K</a:t>
            </a:r>
            <a:r>
              <a:rPr lang="de-DE" altLang="de-DE" sz="1400" i="1" baseline="-25000" dirty="0" err="1">
                <a:latin typeface="+mn-lt"/>
              </a:rPr>
              <a:t>z</a:t>
            </a:r>
            <a:r>
              <a:rPr lang="de-DE" altLang="de-DE" sz="1400" dirty="0">
                <a:latin typeface="+mn-lt"/>
              </a:rPr>
              <a:t> stand </a:t>
            </a:r>
            <a:r>
              <a:rPr lang="de-DE" altLang="de-DE" sz="1400" dirty="0" err="1">
                <a:latin typeface="+mn-lt"/>
              </a:rPr>
              <a:t>for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hydraulic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conductivity</a:t>
            </a:r>
            <a:r>
              <a:rPr lang="de-DE" altLang="de-DE" sz="1400" dirty="0">
                <a:latin typeface="+mn-lt"/>
              </a:rPr>
              <a:t> in parallel </a:t>
            </a:r>
            <a:r>
              <a:rPr lang="de-DE" altLang="de-DE" sz="1400" dirty="0" err="1">
                <a:latin typeface="+mn-lt"/>
              </a:rPr>
              <a:t>with</a:t>
            </a:r>
            <a:r>
              <a:rPr lang="de-DE" altLang="de-DE" sz="1400" dirty="0">
                <a:latin typeface="+mn-lt"/>
              </a:rPr>
              <a:t> the </a:t>
            </a:r>
            <a:r>
              <a:rPr lang="de-DE" altLang="de-DE" sz="1400" i="1" dirty="0">
                <a:latin typeface="+mn-lt"/>
              </a:rPr>
              <a:t>x</a:t>
            </a:r>
            <a:r>
              <a:rPr lang="de-DE" altLang="de-DE" sz="1400" dirty="0">
                <a:latin typeface="+mn-lt"/>
              </a:rPr>
              <a:t>-, </a:t>
            </a:r>
            <a:r>
              <a:rPr lang="de-DE" altLang="de-DE" sz="1400" i="1" dirty="0">
                <a:latin typeface="+mn-lt"/>
              </a:rPr>
              <a:t>y</a:t>
            </a:r>
            <a:r>
              <a:rPr lang="de-DE" altLang="de-DE" sz="1400" dirty="0">
                <a:latin typeface="+mn-lt"/>
              </a:rPr>
              <a:t>-, </a:t>
            </a:r>
            <a:r>
              <a:rPr lang="de-DE" altLang="de-DE" sz="1400" dirty="0" err="1">
                <a:latin typeface="+mn-lt"/>
              </a:rPr>
              <a:t>and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i="1" dirty="0">
                <a:latin typeface="+mn-lt"/>
              </a:rPr>
              <a:t>z</a:t>
            </a:r>
            <a:r>
              <a:rPr lang="de-DE" altLang="de-DE" sz="1400" dirty="0">
                <a:latin typeface="+mn-lt"/>
              </a:rPr>
              <a:t>-</a:t>
            </a:r>
            <a:r>
              <a:rPr lang="de-DE" altLang="de-DE" sz="1400" dirty="0" err="1">
                <a:latin typeface="+mn-lt"/>
              </a:rPr>
              <a:t>axis</a:t>
            </a:r>
            <a:r>
              <a:rPr lang="de-DE" altLang="de-DE" sz="1400" dirty="0">
                <a:latin typeface="+mn-lt"/>
              </a:rPr>
              <a:t>, resp.</a:t>
            </a:r>
          </a:p>
          <a:p>
            <a:pPr>
              <a:spcBef>
                <a:spcPct val="0"/>
              </a:spcBef>
              <a:spcAft>
                <a:spcPts val="1200"/>
              </a:spcAft>
              <a:buFontTx/>
              <a:buChar char="•"/>
            </a:pPr>
            <a:r>
              <a:rPr lang="de-DE" altLang="de-DE" sz="1400" dirty="0" err="1">
                <a:latin typeface="+mn-lt"/>
              </a:rPr>
              <a:t>Frequently</a:t>
            </a:r>
            <a:r>
              <a:rPr lang="de-DE" altLang="de-DE" sz="1400" dirty="0">
                <a:latin typeface="+mn-lt"/>
              </a:rPr>
              <a:t>, horizontal </a:t>
            </a:r>
            <a:r>
              <a:rPr lang="de-DE" altLang="de-DE" sz="1400" dirty="0" err="1">
                <a:latin typeface="+mn-lt"/>
              </a:rPr>
              <a:t>and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vertical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hydraulic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conductivities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differ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from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each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other</a:t>
            </a:r>
            <a:r>
              <a:rPr lang="de-DE" altLang="de-DE" sz="1400" dirty="0">
                <a:latin typeface="+mn-lt"/>
              </a:rPr>
              <a:t> but </a:t>
            </a:r>
            <a:r>
              <a:rPr lang="de-DE" altLang="de-DE" sz="1400" dirty="0" err="1">
                <a:latin typeface="+mn-lt"/>
              </a:rPr>
              <a:t>there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is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no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anisotropy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with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regard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to</a:t>
            </a:r>
            <a:r>
              <a:rPr lang="de-DE" altLang="de-DE" sz="1400" dirty="0">
                <a:latin typeface="+mn-lt"/>
              </a:rPr>
              <a:t> horizontal </a:t>
            </a:r>
            <a:r>
              <a:rPr lang="de-DE" altLang="de-DE" sz="1400" dirty="0" err="1">
                <a:latin typeface="+mn-lt"/>
              </a:rPr>
              <a:t>directions</a:t>
            </a:r>
            <a:r>
              <a:rPr lang="de-DE" altLang="de-DE" sz="1400" dirty="0">
                <a:latin typeface="+mn-lt"/>
              </a:rPr>
              <a:t> (“2D </a:t>
            </a:r>
            <a:r>
              <a:rPr lang="de-DE" altLang="de-DE" sz="1400" dirty="0" err="1">
                <a:latin typeface="+mn-lt"/>
              </a:rPr>
              <a:t>anisotropy</a:t>
            </a:r>
            <a:r>
              <a:rPr lang="de-DE" altLang="de-DE" sz="1400" dirty="0">
                <a:latin typeface="+mn-lt"/>
              </a:rPr>
              <a:t>“).</a:t>
            </a:r>
          </a:p>
          <a:p>
            <a:pPr>
              <a:spcBef>
                <a:spcPct val="0"/>
              </a:spcBef>
              <a:spcAft>
                <a:spcPts val="1200"/>
              </a:spcAft>
              <a:buFontTx/>
              <a:buChar char="•"/>
            </a:pPr>
            <a:r>
              <a:rPr lang="de-DE" altLang="de-DE" sz="1400" dirty="0">
                <a:latin typeface="+mn-lt"/>
              </a:rPr>
              <a:t>In </a:t>
            </a:r>
            <a:r>
              <a:rPr lang="de-DE" altLang="de-DE" sz="1400" dirty="0" err="1">
                <a:latin typeface="+mn-lt"/>
              </a:rPr>
              <a:t>this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case</a:t>
            </a:r>
            <a:r>
              <a:rPr lang="de-DE" altLang="de-DE" sz="1400" dirty="0">
                <a:latin typeface="+mn-lt"/>
              </a:rPr>
              <a:t>, </a:t>
            </a:r>
            <a:r>
              <a:rPr lang="de-DE" altLang="de-DE" sz="1400" dirty="0" err="1">
                <a:latin typeface="+mn-lt"/>
              </a:rPr>
              <a:t>symbols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i="1" dirty="0" err="1">
                <a:latin typeface="+mn-lt"/>
              </a:rPr>
              <a:t>K</a:t>
            </a:r>
            <a:r>
              <a:rPr lang="de-DE" altLang="de-DE" sz="1400" i="1" baseline="-25000" dirty="0" err="1">
                <a:latin typeface="+mn-lt"/>
              </a:rPr>
              <a:t>h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and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i="1" dirty="0" err="1">
                <a:latin typeface="+mn-lt"/>
              </a:rPr>
              <a:t>K</a:t>
            </a:r>
            <a:r>
              <a:rPr lang="de-DE" altLang="de-DE" sz="1400" i="1" baseline="-25000" dirty="0" err="1">
                <a:latin typeface="+mn-lt"/>
              </a:rPr>
              <a:t>v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may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be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used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to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denote</a:t>
            </a:r>
            <a:r>
              <a:rPr lang="de-DE" altLang="de-DE" sz="1400" dirty="0">
                <a:latin typeface="+mn-lt"/>
              </a:rPr>
              <a:t> horizontal </a:t>
            </a:r>
            <a:r>
              <a:rPr lang="de-DE" altLang="de-DE" sz="1400" dirty="0" err="1">
                <a:latin typeface="+mn-lt"/>
              </a:rPr>
              <a:t>and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vertical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hydraulic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conductivity</a:t>
            </a:r>
            <a:r>
              <a:rPr lang="de-DE" altLang="de-DE" sz="1400" dirty="0">
                <a:latin typeface="+mn-lt"/>
              </a:rPr>
              <a:t>, resp. </a:t>
            </a:r>
            <a:r>
              <a:rPr lang="de-DE" altLang="de-DE" sz="1400" dirty="0" err="1">
                <a:latin typeface="+mn-lt"/>
              </a:rPr>
              <a:t>If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i="1" dirty="0">
                <a:latin typeface="+mn-lt"/>
              </a:rPr>
              <a:t>x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and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i="1" dirty="0">
                <a:latin typeface="+mn-lt"/>
              </a:rPr>
              <a:t>y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represent</a:t>
            </a:r>
            <a:r>
              <a:rPr lang="de-DE" altLang="de-DE" sz="1400" dirty="0">
                <a:latin typeface="+mn-lt"/>
              </a:rPr>
              <a:t> the horizontal </a:t>
            </a:r>
            <a:r>
              <a:rPr lang="de-DE" altLang="de-DE" sz="1400" dirty="0" err="1">
                <a:latin typeface="+mn-lt"/>
              </a:rPr>
              <a:t>coordinates</a:t>
            </a:r>
            <a:r>
              <a:rPr lang="de-DE" altLang="de-DE" sz="1400" dirty="0">
                <a:latin typeface="+mn-lt"/>
              </a:rPr>
              <a:t>, </a:t>
            </a:r>
            <a:r>
              <a:rPr lang="de-DE" altLang="de-DE" sz="1400" dirty="0" err="1">
                <a:latin typeface="+mn-lt"/>
              </a:rPr>
              <a:t>we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have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i="1" dirty="0" err="1">
                <a:latin typeface="+mn-lt"/>
              </a:rPr>
              <a:t>K</a:t>
            </a:r>
            <a:r>
              <a:rPr lang="de-DE" altLang="de-DE" sz="1400" i="1" baseline="-25000" dirty="0" err="1">
                <a:latin typeface="+mn-lt"/>
              </a:rPr>
              <a:t>x</a:t>
            </a:r>
            <a:r>
              <a:rPr lang="de-DE" altLang="de-DE" sz="1400" dirty="0">
                <a:latin typeface="+mn-lt"/>
              </a:rPr>
              <a:t> = </a:t>
            </a:r>
            <a:r>
              <a:rPr lang="de-DE" altLang="de-DE" sz="1400" i="1" dirty="0" err="1">
                <a:latin typeface="+mn-lt"/>
              </a:rPr>
              <a:t>K</a:t>
            </a:r>
            <a:r>
              <a:rPr lang="de-DE" altLang="de-DE" sz="1400" i="1" baseline="-25000" dirty="0" err="1">
                <a:latin typeface="+mn-lt"/>
              </a:rPr>
              <a:t>y</a:t>
            </a:r>
            <a:r>
              <a:rPr lang="de-DE" altLang="de-DE" sz="1400" dirty="0">
                <a:latin typeface="+mn-lt"/>
              </a:rPr>
              <a:t> = </a:t>
            </a:r>
            <a:r>
              <a:rPr lang="de-DE" altLang="de-DE" sz="1400" i="1" dirty="0" err="1">
                <a:latin typeface="+mn-lt"/>
              </a:rPr>
              <a:t>K</a:t>
            </a:r>
            <a:r>
              <a:rPr lang="de-DE" altLang="de-DE" sz="1400" i="1" baseline="-25000" dirty="0" err="1">
                <a:latin typeface="+mn-lt"/>
              </a:rPr>
              <a:t>h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and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i="1" dirty="0" err="1">
                <a:latin typeface="+mn-lt"/>
              </a:rPr>
              <a:t>K</a:t>
            </a:r>
            <a:r>
              <a:rPr lang="de-DE" altLang="de-DE" sz="1400" i="1" baseline="-25000" dirty="0" err="1">
                <a:latin typeface="+mn-lt"/>
              </a:rPr>
              <a:t>z</a:t>
            </a:r>
            <a:r>
              <a:rPr lang="de-DE" altLang="de-DE" sz="1400" dirty="0">
                <a:latin typeface="+mn-lt"/>
              </a:rPr>
              <a:t> = </a:t>
            </a:r>
            <a:r>
              <a:rPr lang="de-DE" altLang="de-DE" sz="1400" i="1" dirty="0" err="1">
                <a:latin typeface="+mn-lt"/>
              </a:rPr>
              <a:t>K</a:t>
            </a:r>
            <a:r>
              <a:rPr lang="de-DE" altLang="de-DE" sz="1400" i="1" baseline="-25000" dirty="0" err="1">
                <a:latin typeface="+mn-lt"/>
              </a:rPr>
              <a:t>v</a:t>
            </a:r>
            <a:r>
              <a:rPr lang="de-DE" altLang="de-DE" sz="1400" dirty="0">
                <a:latin typeface="+mn-lt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">
            <a:extLst>
              <a:ext uri="{FF2B5EF4-FFF2-40B4-BE49-F238E27FC236}">
                <a16:creationId xmlns:a16="http://schemas.microsoft.com/office/drawing/2014/main" id="{66A8AF1B-4E43-4AC5-9D6F-63C4268394B9}"/>
              </a:ext>
            </a:extLst>
          </p:cNvPr>
          <p:cNvSpPr txBox="1">
            <a:spLocks noChangeArrowheads="1"/>
          </p:cNvSpPr>
          <p:nvPr/>
        </p:nvSpPr>
        <p:spPr>
          <a:xfrm>
            <a:off x="412723" y="1317951"/>
            <a:ext cx="5667280" cy="36036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</a:pPr>
            <a:r>
              <a:rPr lang="en-GB" altLang="de-DE" sz="1800" dirty="0">
                <a:solidFill>
                  <a:srgbClr val="0B2A51"/>
                </a:solidFill>
                <a:latin typeface="+mj-lt"/>
              </a:rPr>
              <a:t>Hydraulic Conductivity Ellipse</a:t>
            </a:r>
          </a:p>
        </p:txBody>
      </p:sp>
      <p:sp>
        <p:nvSpPr>
          <p:cNvPr id="36" name="Text Box 3">
            <a:extLst>
              <a:ext uri="{FF2B5EF4-FFF2-40B4-BE49-F238E27FC236}">
                <a16:creationId xmlns:a16="http://schemas.microsoft.com/office/drawing/2014/main" id="{EAB19D2F-C18F-4E5C-ABD3-B6A13065DB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6000" y="1219686"/>
            <a:ext cx="4211637" cy="2785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92100" indent="-2921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sz="1400" dirty="0" err="1">
                <a:latin typeface="+mn-lt"/>
              </a:rPr>
              <a:t>Lets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consider</a:t>
            </a:r>
            <a:r>
              <a:rPr lang="de-DE" altLang="de-DE" sz="1400" dirty="0">
                <a:latin typeface="+mn-lt"/>
              </a:rPr>
              <a:t> an </a:t>
            </a:r>
            <a:r>
              <a:rPr lang="de-DE" altLang="de-DE" sz="1400" dirty="0" err="1">
                <a:latin typeface="+mn-lt"/>
              </a:rPr>
              <a:t>aquifer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with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hori-zontal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hydraulic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conductivity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i="1" dirty="0" err="1">
                <a:latin typeface="+mn-lt"/>
              </a:rPr>
              <a:t>K</a:t>
            </a:r>
            <a:r>
              <a:rPr lang="de-DE" altLang="de-DE" sz="1400" i="1" baseline="-25000" dirty="0" err="1">
                <a:latin typeface="+mn-lt"/>
              </a:rPr>
              <a:t>h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and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vertical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hydraulic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conductivity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i="1" dirty="0" err="1">
                <a:latin typeface="+mn-lt"/>
              </a:rPr>
              <a:t>K</a:t>
            </a:r>
            <a:r>
              <a:rPr lang="de-DE" altLang="de-DE" sz="1400" i="1" baseline="-25000" dirty="0" err="1">
                <a:latin typeface="+mn-lt"/>
              </a:rPr>
              <a:t>v</a:t>
            </a:r>
            <a:r>
              <a:rPr lang="de-DE" altLang="de-DE" sz="1400" dirty="0">
                <a:latin typeface="+mn-lt"/>
              </a:rPr>
              <a:t>.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sz="1400" dirty="0">
                <a:latin typeface="+mn-lt"/>
              </a:rPr>
              <a:t>Flow </a:t>
            </a:r>
            <a:r>
              <a:rPr lang="de-DE" altLang="de-DE" sz="1400" dirty="0" err="1">
                <a:latin typeface="+mn-lt"/>
              </a:rPr>
              <a:t>is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assumed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to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be</a:t>
            </a:r>
            <a:r>
              <a:rPr lang="de-DE" altLang="de-DE" sz="1400" dirty="0">
                <a:latin typeface="+mn-lt"/>
              </a:rPr>
              <a:t> in </a:t>
            </a:r>
            <a:r>
              <a:rPr lang="de-DE" altLang="de-DE" sz="1400" dirty="0" err="1">
                <a:latin typeface="+mn-lt"/>
              </a:rPr>
              <a:t>some</a:t>
            </a:r>
            <a:r>
              <a:rPr lang="de-DE" altLang="de-DE" sz="1400" dirty="0">
                <a:latin typeface="+mn-lt"/>
              </a:rPr>
              <a:t> (</a:t>
            </a:r>
            <a:r>
              <a:rPr lang="de-DE" altLang="de-DE" sz="1400" dirty="0" err="1">
                <a:latin typeface="+mn-lt"/>
              </a:rPr>
              <a:t>ar-bitrary</a:t>
            </a:r>
            <a:r>
              <a:rPr lang="de-DE" altLang="de-DE" sz="1400" dirty="0">
                <a:latin typeface="+mn-lt"/>
              </a:rPr>
              <a:t>) </a:t>
            </a:r>
            <a:r>
              <a:rPr lang="de-DE" altLang="de-DE" sz="1400" dirty="0" err="1">
                <a:latin typeface="+mn-lt"/>
              </a:rPr>
              <a:t>direction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which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is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characte-rised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by</a:t>
            </a:r>
            <a:r>
              <a:rPr lang="de-DE" altLang="de-DE" sz="1400" dirty="0">
                <a:latin typeface="+mn-lt"/>
              </a:rPr>
              <a:t> the angle </a:t>
            </a:r>
            <a:r>
              <a:rPr lang="el-GR" altLang="de-DE" sz="1400" dirty="0">
                <a:latin typeface="+mn-lt"/>
              </a:rPr>
              <a:t>θ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between</a:t>
            </a:r>
            <a:r>
              <a:rPr lang="de-DE" altLang="de-DE" sz="1400" dirty="0">
                <a:latin typeface="+mn-lt"/>
              </a:rPr>
              <a:t> the </a:t>
            </a:r>
            <a:r>
              <a:rPr lang="de-DE" altLang="de-DE" sz="1400" dirty="0" err="1">
                <a:latin typeface="+mn-lt"/>
              </a:rPr>
              <a:t>flow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direction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and</a:t>
            </a:r>
            <a:r>
              <a:rPr lang="de-DE" altLang="de-DE" sz="1400" dirty="0">
                <a:latin typeface="+mn-lt"/>
              </a:rPr>
              <a:t> the horizontal plane.</a:t>
            </a:r>
            <a:endParaRPr lang="el-GR" altLang="de-DE" sz="1400" dirty="0">
              <a:latin typeface="+mn-lt"/>
            </a:endParaRPr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sz="1400" dirty="0" err="1">
                <a:latin typeface="+mn-lt"/>
              </a:rPr>
              <a:t>What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is</a:t>
            </a:r>
            <a:r>
              <a:rPr lang="de-DE" altLang="de-DE" sz="1400" dirty="0">
                <a:latin typeface="+mn-lt"/>
              </a:rPr>
              <a:t> the </a:t>
            </a:r>
            <a:r>
              <a:rPr lang="de-DE" altLang="de-DE" sz="1400" dirty="0" err="1">
                <a:latin typeface="+mn-lt"/>
              </a:rPr>
              <a:t>corresponding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effective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hydraulic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conductivity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i="1" dirty="0">
                <a:latin typeface="+mn-lt"/>
              </a:rPr>
              <a:t>K</a:t>
            </a:r>
            <a:r>
              <a:rPr lang="de-DE" altLang="de-DE" sz="1400" dirty="0">
                <a:latin typeface="+mn-lt"/>
              </a:rPr>
              <a:t>?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sz="1400" dirty="0" err="1">
                <a:latin typeface="+mn-lt"/>
              </a:rPr>
              <a:t>It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can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be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shown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that</a:t>
            </a:r>
            <a:r>
              <a:rPr lang="de-DE" altLang="de-DE" sz="1400" dirty="0">
                <a:latin typeface="+mn-lt"/>
              </a:rPr>
              <a:t> </a:t>
            </a:r>
          </a:p>
        </p:txBody>
      </p:sp>
      <p:sp>
        <p:nvSpPr>
          <p:cNvPr id="37" name="Oval 4">
            <a:extLst>
              <a:ext uri="{FF2B5EF4-FFF2-40B4-BE49-F238E27FC236}">
                <a16:creationId xmlns:a16="http://schemas.microsoft.com/office/drawing/2014/main" id="{CF291325-4EA9-4B9C-97DE-4FC4F2673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2636763"/>
            <a:ext cx="3600450" cy="1584325"/>
          </a:xfrm>
          <a:prstGeom prst="ellipse">
            <a:avLst/>
          </a:prstGeom>
          <a:noFill/>
          <a:ln w="254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000">
              <a:solidFill>
                <a:schemeClr val="bg2"/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38" name="Line 5">
            <a:extLst>
              <a:ext uri="{FF2B5EF4-FFF2-40B4-BE49-F238E27FC236}">
                <a16:creationId xmlns:a16="http://schemas.microsoft.com/office/drawing/2014/main" id="{A2015744-9F36-4C41-B3C1-055E129C316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55801" y="2636763"/>
            <a:ext cx="0" cy="79216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9" name="Line 6">
            <a:extLst>
              <a:ext uri="{FF2B5EF4-FFF2-40B4-BE49-F238E27FC236}">
                <a16:creationId xmlns:a16="http://schemas.microsoft.com/office/drawing/2014/main" id="{779C7509-2DA6-4841-B2D4-9B717869924A}"/>
              </a:ext>
            </a:extLst>
          </p:cNvPr>
          <p:cNvSpPr>
            <a:spLocks noChangeShapeType="1"/>
          </p:cNvSpPr>
          <p:nvPr/>
        </p:nvSpPr>
        <p:spPr bwMode="auto">
          <a:xfrm>
            <a:off x="2555801" y="3428926"/>
            <a:ext cx="1800225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0" name="Text Box 7">
            <a:extLst>
              <a:ext uri="{FF2B5EF4-FFF2-40B4-BE49-F238E27FC236}">
                <a16:creationId xmlns:a16="http://schemas.microsoft.com/office/drawing/2014/main" id="{DF9E9B6D-9E54-4DE3-A550-62E57363FB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9851" y="3430513"/>
            <a:ext cx="5556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de-DE" sz="1400" i="1">
                <a:solidFill>
                  <a:srgbClr val="0000FF"/>
                </a:solidFill>
              </a:rPr>
              <a:t>√K</a:t>
            </a:r>
            <a:r>
              <a:rPr lang="en-GB" altLang="de-DE" sz="1400" i="1" baseline="-25000">
                <a:solidFill>
                  <a:srgbClr val="0000FF"/>
                </a:solidFill>
              </a:rPr>
              <a:t>h</a:t>
            </a:r>
          </a:p>
        </p:txBody>
      </p:sp>
      <p:sp>
        <p:nvSpPr>
          <p:cNvPr id="41" name="Text Box 8">
            <a:extLst>
              <a:ext uri="{FF2B5EF4-FFF2-40B4-BE49-F238E27FC236}">
                <a16:creationId xmlns:a16="http://schemas.microsoft.com/office/drawing/2014/main" id="{AC1D5583-7D01-4A52-B2DB-977E418ADA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9863" y="2886001"/>
            <a:ext cx="549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de-DE" sz="1400" i="1">
                <a:solidFill>
                  <a:srgbClr val="FF0000"/>
                </a:solidFill>
              </a:rPr>
              <a:t>√K</a:t>
            </a:r>
            <a:r>
              <a:rPr lang="en-GB" altLang="de-DE" sz="1400" i="1" baseline="-25000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42" name="Line 9">
            <a:extLst>
              <a:ext uri="{FF2B5EF4-FFF2-40B4-BE49-F238E27FC236}">
                <a16:creationId xmlns:a16="http://schemas.microsoft.com/office/drawing/2014/main" id="{A0382D04-713F-44D2-A35B-BA079680CC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55801" y="2852663"/>
            <a:ext cx="1223962" cy="5762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" name="Text Box 10">
            <a:extLst>
              <a:ext uri="{FF2B5EF4-FFF2-40B4-BE49-F238E27FC236}">
                <a16:creationId xmlns:a16="http://schemas.microsoft.com/office/drawing/2014/main" id="{23B2C35B-0984-45AA-A403-99882A7DE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2363" y="2793926"/>
            <a:ext cx="4746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de-DE" sz="1400" i="1"/>
              <a:t>√K</a:t>
            </a:r>
            <a:endParaRPr lang="en-GB" altLang="de-DE" sz="1400" i="1" baseline="-25000"/>
          </a:p>
        </p:txBody>
      </p:sp>
      <p:graphicFrame>
        <p:nvGraphicFramePr>
          <p:cNvPr id="44" name="Object 11">
            <a:extLst>
              <a:ext uri="{FF2B5EF4-FFF2-40B4-BE49-F238E27FC236}">
                <a16:creationId xmlns:a16="http://schemas.microsoft.com/office/drawing/2014/main" id="{F8364F22-9057-4882-A10A-C2C1C7EFE9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993585"/>
              </p:ext>
            </p:extLst>
          </p:nvPr>
        </p:nvGraphicFramePr>
        <p:xfrm>
          <a:off x="6315280" y="4005064"/>
          <a:ext cx="1662112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8" name="Formel" r:id="rId4" imgW="1231366" imgH="609336" progId="Equation.3">
                  <p:embed/>
                </p:oleObj>
              </mc:Choice>
              <mc:Fallback>
                <p:oleObj name="Formel" r:id="rId4" imgW="1231366" imgH="609336" progId="Equation.3">
                  <p:embed/>
                  <p:pic>
                    <p:nvPicPr>
                      <p:cNvPr id="46695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5280" y="4005064"/>
                        <a:ext cx="1662112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Text Box 13">
            <a:extLst>
              <a:ext uri="{FF2B5EF4-FFF2-40B4-BE49-F238E27FC236}">
                <a16:creationId xmlns:a16="http://schemas.microsoft.com/office/drawing/2014/main" id="{D2065EC3-56C2-467A-9D1A-431D276F46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8388" y="3170163"/>
            <a:ext cx="307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l-GR" altLang="de-DE" sz="1400"/>
              <a:t>θ</a:t>
            </a:r>
            <a:endParaRPr lang="el-GR" altLang="de-DE" sz="1400" baseline="-25000"/>
          </a:p>
        </p:txBody>
      </p:sp>
      <p:sp>
        <p:nvSpPr>
          <p:cNvPr id="46" name="Text Box 14">
            <a:extLst>
              <a:ext uri="{FF2B5EF4-FFF2-40B4-BE49-F238E27FC236}">
                <a16:creationId xmlns:a16="http://schemas.microsoft.com/office/drawing/2014/main" id="{7202F6EF-086C-48C9-9748-DF71B28068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000" y="5085184"/>
            <a:ext cx="8318352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92100" indent="-2921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sz="1400" dirty="0" err="1">
                <a:latin typeface="+mn-lt"/>
              </a:rPr>
              <a:t>If</a:t>
            </a:r>
            <a:r>
              <a:rPr lang="de-DE" altLang="de-DE" sz="1400" dirty="0">
                <a:latin typeface="+mn-lt"/>
              </a:rPr>
              <a:t> the angle </a:t>
            </a:r>
            <a:r>
              <a:rPr lang="el-GR" altLang="de-DE" sz="1400" dirty="0">
                <a:latin typeface="+mn-lt"/>
              </a:rPr>
              <a:t>θ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is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varied</a:t>
            </a:r>
            <a:r>
              <a:rPr lang="de-DE" altLang="de-DE" sz="1400" dirty="0">
                <a:latin typeface="+mn-lt"/>
              </a:rPr>
              <a:t>, </a:t>
            </a:r>
            <a:r>
              <a:rPr lang="de-DE" altLang="de-DE" sz="1400" dirty="0" err="1">
                <a:latin typeface="+mn-lt"/>
              </a:rPr>
              <a:t>this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equation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defines</a:t>
            </a:r>
            <a:r>
              <a:rPr lang="de-DE" altLang="de-DE" sz="1400" dirty="0">
                <a:latin typeface="+mn-lt"/>
              </a:rPr>
              <a:t> an </a:t>
            </a:r>
            <a:r>
              <a:rPr lang="de-DE" altLang="de-DE" sz="1400" dirty="0" err="1">
                <a:latin typeface="+mn-lt"/>
              </a:rPr>
              <a:t>ellipse</a:t>
            </a:r>
            <a:r>
              <a:rPr lang="de-DE" altLang="de-DE" sz="1400" dirty="0">
                <a:latin typeface="+mn-lt"/>
              </a:rPr>
              <a:t> (“</a:t>
            </a:r>
            <a:r>
              <a:rPr lang="de-DE" altLang="de-DE" sz="1400" u="sng" dirty="0" err="1">
                <a:latin typeface="+mn-lt"/>
              </a:rPr>
              <a:t>hydraulic</a:t>
            </a:r>
            <a:r>
              <a:rPr lang="de-DE" altLang="de-DE" sz="1400" u="sng" dirty="0">
                <a:latin typeface="+mn-lt"/>
              </a:rPr>
              <a:t> </a:t>
            </a:r>
            <a:r>
              <a:rPr lang="de-DE" altLang="de-DE" sz="1400" u="sng" dirty="0" err="1">
                <a:latin typeface="+mn-lt"/>
              </a:rPr>
              <a:t>conductivity</a:t>
            </a:r>
            <a:r>
              <a:rPr lang="de-DE" altLang="de-DE" sz="1400" u="sng" dirty="0">
                <a:latin typeface="+mn-lt"/>
              </a:rPr>
              <a:t> </a:t>
            </a:r>
            <a:r>
              <a:rPr lang="de-DE" altLang="de-DE" sz="1400" u="sng" dirty="0" err="1">
                <a:latin typeface="+mn-lt"/>
              </a:rPr>
              <a:t>ellipse</a:t>
            </a:r>
            <a:r>
              <a:rPr lang="de-DE" altLang="de-DE" sz="1400" dirty="0">
                <a:latin typeface="+mn-lt"/>
              </a:rPr>
              <a:t>“) </a:t>
            </a:r>
            <a:r>
              <a:rPr lang="de-DE" altLang="de-DE" sz="1400" dirty="0" err="1">
                <a:latin typeface="+mn-lt"/>
              </a:rPr>
              <a:t>with</a:t>
            </a:r>
            <a:r>
              <a:rPr lang="de-DE" altLang="de-DE" sz="1400" dirty="0">
                <a:latin typeface="+mn-lt"/>
              </a:rPr>
              <a:t> semi-</a:t>
            </a:r>
            <a:r>
              <a:rPr lang="de-DE" altLang="de-DE" sz="1400" dirty="0" err="1">
                <a:latin typeface="+mn-lt"/>
              </a:rPr>
              <a:t>axes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equal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to</a:t>
            </a:r>
            <a:r>
              <a:rPr lang="de-DE" altLang="de-DE" sz="1400" dirty="0">
                <a:latin typeface="+mn-lt"/>
              </a:rPr>
              <a:t> √</a:t>
            </a:r>
            <a:r>
              <a:rPr lang="de-DE" altLang="de-DE" sz="1400" i="1" dirty="0" err="1">
                <a:latin typeface="+mn-lt"/>
              </a:rPr>
              <a:t>K</a:t>
            </a:r>
            <a:r>
              <a:rPr lang="de-DE" altLang="de-DE" sz="1400" i="1" baseline="-25000" dirty="0" err="1">
                <a:latin typeface="+mn-lt"/>
              </a:rPr>
              <a:t>h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and</a:t>
            </a:r>
            <a:r>
              <a:rPr lang="de-DE" altLang="de-DE" sz="1400" dirty="0">
                <a:latin typeface="+mn-lt"/>
              </a:rPr>
              <a:t> √</a:t>
            </a:r>
            <a:r>
              <a:rPr lang="de-DE" altLang="de-DE" sz="1400" i="1" dirty="0" err="1">
                <a:latin typeface="+mn-lt"/>
              </a:rPr>
              <a:t>K</a:t>
            </a:r>
            <a:r>
              <a:rPr lang="de-DE" altLang="de-DE" sz="1400" i="1" baseline="-25000" dirty="0" err="1">
                <a:latin typeface="+mn-lt"/>
              </a:rPr>
              <a:t>v</a:t>
            </a:r>
            <a:r>
              <a:rPr lang="de-DE" altLang="de-DE" sz="1400" dirty="0">
                <a:latin typeface="+mn-lt"/>
              </a:rPr>
              <a:t>, resp. The </a:t>
            </a:r>
            <a:r>
              <a:rPr lang="de-DE" altLang="de-DE" sz="1400" dirty="0" err="1">
                <a:latin typeface="+mn-lt"/>
              </a:rPr>
              <a:t>square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root</a:t>
            </a:r>
            <a:r>
              <a:rPr lang="de-DE" altLang="de-DE" sz="1400" dirty="0">
                <a:latin typeface="+mn-lt"/>
              </a:rPr>
              <a:t> of </a:t>
            </a:r>
            <a:r>
              <a:rPr lang="de-DE" altLang="de-DE" sz="1400" i="1" dirty="0">
                <a:latin typeface="+mn-lt"/>
              </a:rPr>
              <a:t>K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can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be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visualised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by</a:t>
            </a:r>
            <a:r>
              <a:rPr lang="de-DE" altLang="de-DE" sz="1400" dirty="0">
                <a:latin typeface="+mn-lt"/>
              </a:rPr>
              <a:t> the </a:t>
            </a:r>
            <a:r>
              <a:rPr lang="de-DE" altLang="de-DE" sz="1400" dirty="0" err="1">
                <a:latin typeface="+mn-lt"/>
              </a:rPr>
              <a:t>length</a:t>
            </a:r>
            <a:r>
              <a:rPr lang="de-DE" altLang="de-DE" sz="1400" dirty="0">
                <a:latin typeface="+mn-lt"/>
              </a:rPr>
              <a:t> of a </a:t>
            </a:r>
            <a:r>
              <a:rPr lang="de-DE" altLang="de-DE" sz="1400" dirty="0" err="1">
                <a:latin typeface="+mn-lt"/>
              </a:rPr>
              <a:t>line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segment</a:t>
            </a:r>
            <a:r>
              <a:rPr lang="de-DE" altLang="de-DE" sz="1400" dirty="0">
                <a:latin typeface="+mn-lt"/>
              </a:rPr>
              <a:t> parallel </a:t>
            </a:r>
            <a:r>
              <a:rPr lang="de-DE" altLang="de-DE" sz="1400" dirty="0" err="1">
                <a:latin typeface="+mn-lt"/>
              </a:rPr>
              <a:t>to</a:t>
            </a:r>
            <a:r>
              <a:rPr lang="de-DE" altLang="de-DE" sz="1400" dirty="0">
                <a:latin typeface="+mn-lt"/>
              </a:rPr>
              <a:t> the </a:t>
            </a:r>
            <a:r>
              <a:rPr lang="de-DE" altLang="de-DE" sz="1400" dirty="0" err="1">
                <a:latin typeface="+mn-lt"/>
              </a:rPr>
              <a:t>direction</a:t>
            </a:r>
            <a:r>
              <a:rPr lang="de-DE" altLang="de-DE" sz="1400" dirty="0">
                <a:latin typeface="+mn-lt"/>
              </a:rPr>
              <a:t> of </a:t>
            </a:r>
            <a:r>
              <a:rPr lang="de-DE" altLang="de-DE" sz="1400" dirty="0" err="1">
                <a:latin typeface="+mn-lt"/>
              </a:rPr>
              <a:t>flow</a:t>
            </a:r>
            <a:r>
              <a:rPr lang="de-DE" altLang="de-DE" sz="1400" dirty="0">
                <a:latin typeface="+mn-lt"/>
              </a:rPr>
              <a:t>. This </a:t>
            </a:r>
            <a:r>
              <a:rPr lang="de-DE" altLang="de-DE" sz="1400" dirty="0" err="1">
                <a:latin typeface="+mn-lt"/>
              </a:rPr>
              <a:t>line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segment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extends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from</a:t>
            </a:r>
            <a:r>
              <a:rPr lang="de-DE" altLang="de-DE" sz="1400" dirty="0">
                <a:latin typeface="+mn-lt"/>
              </a:rPr>
              <a:t> the </a:t>
            </a:r>
            <a:r>
              <a:rPr lang="de-DE" altLang="de-DE" sz="1400" dirty="0" err="1">
                <a:latin typeface="+mn-lt"/>
              </a:rPr>
              <a:t>centre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to</a:t>
            </a:r>
            <a:r>
              <a:rPr lang="de-DE" altLang="de-DE" sz="1400" dirty="0">
                <a:latin typeface="+mn-lt"/>
              </a:rPr>
              <a:t> the </a:t>
            </a:r>
            <a:r>
              <a:rPr lang="de-DE" altLang="de-DE" sz="1400" dirty="0" err="1">
                <a:latin typeface="+mn-lt"/>
              </a:rPr>
              <a:t>perimeter</a:t>
            </a:r>
            <a:r>
              <a:rPr lang="de-DE" altLang="de-DE" sz="1400" dirty="0">
                <a:latin typeface="+mn-lt"/>
              </a:rPr>
              <a:t> of the </a:t>
            </a:r>
            <a:r>
              <a:rPr lang="de-DE" altLang="de-DE" sz="1400" dirty="0" err="1">
                <a:latin typeface="+mn-lt"/>
              </a:rPr>
              <a:t>ellipse</a:t>
            </a:r>
            <a:r>
              <a:rPr lang="de-DE" altLang="de-DE" sz="1400" dirty="0">
                <a:latin typeface="+mn-lt"/>
              </a:rPr>
              <a:t>. </a:t>
            </a:r>
          </a:p>
        </p:txBody>
      </p:sp>
      <p:sp>
        <p:nvSpPr>
          <p:cNvPr id="47" name="Line 15">
            <a:extLst>
              <a:ext uri="{FF2B5EF4-FFF2-40B4-BE49-F238E27FC236}">
                <a16:creationId xmlns:a16="http://schemas.microsoft.com/office/drawing/2014/main" id="{D5AF9506-A84F-40B5-8AE8-D40EEA37DF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24226" y="2420863"/>
            <a:ext cx="720725" cy="3603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8" name="Text Box 16">
            <a:extLst>
              <a:ext uri="{FF2B5EF4-FFF2-40B4-BE49-F238E27FC236}">
                <a16:creationId xmlns:a16="http://schemas.microsoft.com/office/drawing/2014/main" id="{D864D495-90D0-4622-920B-B48D0C22B3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8688" y="2276401"/>
            <a:ext cx="3349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de-DE" sz="1400" i="1"/>
              <a:t>Q</a:t>
            </a:r>
            <a:endParaRPr lang="en-GB" altLang="de-DE" sz="1400" i="1" baseline="-25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uild="p"/>
      <p:bldP spid="43" grpId="0"/>
      <p:bldP spid="46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3A47954-3D5F-4696-8879-3B26FB36DB42}"/>
              </a:ext>
            </a:extLst>
          </p:cNvPr>
          <p:cNvSpPr txBox="1">
            <a:spLocks noChangeArrowheads="1"/>
          </p:cNvSpPr>
          <p:nvPr/>
        </p:nvSpPr>
        <p:spPr>
          <a:xfrm>
            <a:off x="539552" y="1231963"/>
            <a:ext cx="7848600" cy="36036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</a:pPr>
            <a:r>
              <a:rPr lang="en-GB" altLang="de-DE" sz="1800" dirty="0">
                <a:solidFill>
                  <a:srgbClr val="0B2A51"/>
                </a:solidFill>
                <a:latin typeface="+mj-lt"/>
              </a:rPr>
              <a:t>Combining Heterogeneity and Anisotropy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B285E841-7F66-4F21-B8F8-913232DD89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000" y="1687339"/>
            <a:ext cx="79216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e-DE" altLang="de-DE" sz="1400" dirty="0"/>
              <a:t>The </a:t>
            </a:r>
            <a:r>
              <a:rPr lang="de-DE" altLang="de-DE" sz="1400" dirty="0" err="1"/>
              <a:t>figure</a:t>
            </a:r>
            <a:r>
              <a:rPr lang="de-DE" altLang="de-DE" sz="1400" dirty="0"/>
              <a:t> </a:t>
            </a:r>
            <a:r>
              <a:rPr lang="de-DE" altLang="de-DE" sz="1400" dirty="0" err="1"/>
              <a:t>below</a:t>
            </a:r>
            <a:r>
              <a:rPr lang="de-DE" altLang="de-DE" sz="1400" dirty="0"/>
              <a:t> </a:t>
            </a:r>
            <a:r>
              <a:rPr lang="de-DE" altLang="de-DE" sz="1400" dirty="0" err="1"/>
              <a:t>illustrates</a:t>
            </a:r>
            <a:r>
              <a:rPr lang="de-DE" altLang="de-DE" sz="1400" dirty="0"/>
              <a:t> the </a:t>
            </a:r>
            <a:r>
              <a:rPr lang="de-DE" altLang="de-DE" sz="1400" dirty="0" err="1"/>
              <a:t>possible</a:t>
            </a:r>
            <a:r>
              <a:rPr lang="de-DE" altLang="de-DE" sz="1400" dirty="0"/>
              <a:t> </a:t>
            </a:r>
            <a:r>
              <a:rPr lang="de-DE" altLang="de-DE" sz="1400" dirty="0" err="1"/>
              <a:t>combinations</a:t>
            </a:r>
            <a:r>
              <a:rPr lang="de-DE" altLang="de-DE" sz="1400" dirty="0"/>
              <a:t> of </a:t>
            </a:r>
            <a:r>
              <a:rPr lang="de-DE" altLang="de-DE" sz="1400" dirty="0" err="1"/>
              <a:t>heterogeneity</a:t>
            </a:r>
            <a:r>
              <a:rPr lang="de-DE" altLang="de-DE" sz="1400" dirty="0"/>
              <a:t> </a:t>
            </a:r>
            <a:r>
              <a:rPr lang="de-DE" altLang="de-DE" sz="1400" dirty="0" err="1"/>
              <a:t>and</a:t>
            </a:r>
            <a:r>
              <a:rPr lang="de-DE" altLang="de-DE" sz="1400" dirty="0"/>
              <a:t> </a:t>
            </a:r>
            <a:r>
              <a:rPr lang="de-DE" altLang="de-DE" sz="1400" dirty="0" err="1"/>
              <a:t>anisotropy</a:t>
            </a:r>
            <a:r>
              <a:rPr lang="de-DE" altLang="de-DE" sz="1400" dirty="0"/>
              <a:t> </a:t>
            </a:r>
            <a:r>
              <a:rPr lang="de-DE" altLang="de-DE" sz="1400" dirty="0" err="1"/>
              <a:t>with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respect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to</a:t>
            </a:r>
            <a:r>
              <a:rPr lang="de-DE" altLang="de-DE" sz="1400" dirty="0"/>
              <a:t> a </a:t>
            </a:r>
            <a:r>
              <a:rPr lang="de-DE" altLang="de-DE" sz="1400" dirty="0" err="1"/>
              <a:t>vertical</a:t>
            </a:r>
            <a:r>
              <a:rPr lang="de-DE" altLang="de-DE" sz="1400" dirty="0"/>
              <a:t> </a:t>
            </a:r>
            <a:r>
              <a:rPr lang="de-DE" altLang="de-DE" sz="1400" dirty="0" err="1"/>
              <a:t>cross-section</a:t>
            </a:r>
            <a:r>
              <a:rPr lang="de-DE" altLang="de-DE" sz="1400" dirty="0"/>
              <a:t> (</a:t>
            </a:r>
            <a:r>
              <a:rPr lang="de-DE" altLang="de-DE" sz="1400" dirty="0" err="1"/>
              <a:t>coordinates</a:t>
            </a:r>
            <a:r>
              <a:rPr lang="de-DE" altLang="de-DE" sz="1400" dirty="0"/>
              <a:t> </a:t>
            </a:r>
            <a:r>
              <a:rPr lang="de-DE" altLang="de-DE" sz="1400" i="1" dirty="0"/>
              <a:t>x</a:t>
            </a:r>
            <a:r>
              <a:rPr lang="de-DE" altLang="de-DE" sz="1400" dirty="0"/>
              <a:t> </a:t>
            </a:r>
            <a:r>
              <a:rPr lang="de-DE" altLang="de-DE" sz="1400" dirty="0" err="1"/>
              <a:t>and</a:t>
            </a:r>
            <a:r>
              <a:rPr lang="de-DE" altLang="de-DE" sz="1400" dirty="0"/>
              <a:t> </a:t>
            </a:r>
            <a:r>
              <a:rPr lang="de-DE" altLang="de-DE" sz="1400" i="1" dirty="0"/>
              <a:t>z</a:t>
            </a:r>
            <a:r>
              <a:rPr lang="de-DE" altLang="de-DE" sz="1400" dirty="0"/>
              <a:t>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20E1B9-FA4E-4563-8B4D-33DC356EC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362671"/>
            <a:ext cx="4967287" cy="373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6">
            <a:extLst>
              <a:ext uri="{FF2B5EF4-FFF2-40B4-BE49-F238E27FC236}">
                <a16:creationId xmlns:a16="http://schemas.microsoft.com/office/drawing/2014/main" id="{543DBE2C-3EAB-4200-BE61-6248A3E66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000">
              <a:solidFill>
                <a:schemeClr val="bg2"/>
              </a:solidFill>
              <a:latin typeface="Microsoft Sans Serif" panose="020B0604020202020204" pitchFamily="34" charset="0"/>
            </a:endParaRPr>
          </a:p>
        </p:txBody>
      </p:sp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id="{6770ED7E-19AE-4DED-BB26-B470889A59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9723994"/>
              </p:ext>
            </p:extLst>
          </p:nvPr>
        </p:nvGraphicFramePr>
        <p:xfrm>
          <a:off x="898996" y="3280246"/>
          <a:ext cx="1749425" cy="25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0" name="Formel" r:id="rId5" imgW="1282700" imgH="190500" progId="Equation.3">
                  <p:embed/>
                </p:oleObj>
              </mc:Choice>
              <mc:Fallback>
                <p:oleObj name="Formel" r:id="rId5" imgW="1282700" imgH="190500" progId="Equation.3">
                  <p:embed/>
                  <p:pic>
                    <p:nvPicPr>
                      <p:cNvPr id="5223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996" y="3280246"/>
                        <a:ext cx="1749425" cy="258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8">
            <a:extLst>
              <a:ext uri="{FF2B5EF4-FFF2-40B4-BE49-F238E27FC236}">
                <a16:creationId xmlns:a16="http://schemas.microsoft.com/office/drawing/2014/main" id="{D465A177-0E26-4E18-B44E-B64DD5DC5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000">
              <a:solidFill>
                <a:schemeClr val="bg2"/>
              </a:solidFill>
              <a:latin typeface="Microsoft Sans Serif" panose="020B0604020202020204" pitchFamily="34" charset="0"/>
            </a:endParaRPr>
          </a:p>
        </p:txBody>
      </p:sp>
      <p:graphicFrame>
        <p:nvGraphicFramePr>
          <p:cNvPr id="9" name="Object 7">
            <a:extLst>
              <a:ext uri="{FF2B5EF4-FFF2-40B4-BE49-F238E27FC236}">
                <a16:creationId xmlns:a16="http://schemas.microsoft.com/office/drawing/2014/main" id="{812B0CF9-AC03-439F-9BDB-090FB31091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1814065"/>
              </p:ext>
            </p:extLst>
          </p:nvPr>
        </p:nvGraphicFramePr>
        <p:xfrm>
          <a:off x="898996" y="5224934"/>
          <a:ext cx="1900238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1" name="Formel" r:id="rId7" imgW="1371600" imgH="203200" progId="Equation.3">
                  <p:embed/>
                </p:oleObj>
              </mc:Choice>
              <mc:Fallback>
                <p:oleObj name="Formel" r:id="rId7" imgW="1371600" imgH="203200" progId="Equation.3">
                  <p:embed/>
                  <p:pic>
                    <p:nvPicPr>
                      <p:cNvPr id="52232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996" y="5224934"/>
                        <a:ext cx="1900238" cy="277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0">
            <a:extLst>
              <a:ext uri="{FF2B5EF4-FFF2-40B4-BE49-F238E27FC236}">
                <a16:creationId xmlns:a16="http://schemas.microsoft.com/office/drawing/2014/main" id="{4610484C-4B7B-44F2-B6E3-21D38870C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000">
              <a:solidFill>
                <a:schemeClr val="bg2"/>
              </a:solidFill>
              <a:latin typeface="Microsoft Sans Serif" panose="020B0604020202020204" pitchFamily="34" charset="0"/>
            </a:endParaRPr>
          </a:p>
        </p:txBody>
      </p:sp>
      <p:graphicFrame>
        <p:nvGraphicFramePr>
          <p:cNvPr id="11" name="Object 9">
            <a:extLst>
              <a:ext uri="{FF2B5EF4-FFF2-40B4-BE49-F238E27FC236}">
                <a16:creationId xmlns:a16="http://schemas.microsoft.com/office/drawing/2014/main" id="{74969952-E96C-4540-B19E-B818B8C1D5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6209643"/>
              </p:ext>
            </p:extLst>
          </p:nvPr>
        </p:nvGraphicFramePr>
        <p:xfrm>
          <a:off x="7668096" y="2991321"/>
          <a:ext cx="93980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2" name="Formel" r:id="rId9" imgW="698197" imgH="495085" progId="Equation.3">
                  <p:embed/>
                </p:oleObj>
              </mc:Choice>
              <mc:Fallback>
                <p:oleObj name="Formel" r:id="rId9" imgW="698197" imgH="495085" progId="Equation.3">
                  <p:embed/>
                  <p:pic>
                    <p:nvPicPr>
                      <p:cNvPr id="52234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8096" y="2991321"/>
                        <a:ext cx="939800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D8D66F54-03A1-4395-AC46-0CE169FB38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5413820"/>
              </p:ext>
            </p:extLst>
          </p:nvPr>
        </p:nvGraphicFramePr>
        <p:xfrm>
          <a:off x="7668096" y="4791546"/>
          <a:ext cx="1090613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3" name="Formel" r:id="rId11" imgW="800100" imgH="508000" progId="Equation.3">
                  <p:embed/>
                </p:oleObj>
              </mc:Choice>
              <mc:Fallback>
                <p:oleObj name="Formel" r:id="rId11" imgW="800100" imgH="508000" progId="Equation.3">
                  <p:embed/>
                  <p:pic>
                    <p:nvPicPr>
                      <p:cNvPr id="5223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8096" y="4791546"/>
                        <a:ext cx="1090613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EB7E3-D46A-40A2-ACA1-924380EC1F95}"/>
              </a:ext>
            </a:extLst>
          </p:cNvPr>
          <p:cNvSpPr txBox="1">
            <a:spLocks noChangeArrowheads="1"/>
          </p:cNvSpPr>
          <p:nvPr/>
        </p:nvSpPr>
        <p:spPr>
          <a:xfrm>
            <a:off x="1006475" y="1333500"/>
            <a:ext cx="7504113" cy="381000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b="1" kern="1200">
                <a:solidFill>
                  <a:srgbClr val="0B2A5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b="1">
                <a:solidFill>
                  <a:srgbClr val="0B2A51"/>
                </a:solidFill>
                <a:latin typeface="Verdana" panose="020B0604030504040204" pitchFamily="34" charset="0"/>
                <a:cs typeface="Noto Sans CJK SC" charset="0"/>
              </a:defRPr>
            </a:lvl2pPr>
            <a:lvl3pPr marL="1143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b="1">
                <a:solidFill>
                  <a:srgbClr val="0B2A51"/>
                </a:solidFill>
                <a:latin typeface="Verdana" panose="020B0604030504040204" pitchFamily="34" charset="0"/>
                <a:cs typeface="Noto Sans CJK SC" charset="0"/>
              </a:defRPr>
            </a:lvl3pPr>
            <a:lvl4pPr marL="1600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b="1">
                <a:solidFill>
                  <a:srgbClr val="0B2A51"/>
                </a:solidFill>
                <a:latin typeface="Verdana" panose="020B0604030504040204" pitchFamily="34" charset="0"/>
                <a:cs typeface="Noto Sans CJK SC" charset="0"/>
              </a:defRPr>
            </a:lvl4pPr>
            <a:lvl5pPr marL="20574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b="1">
                <a:solidFill>
                  <a:srgbClr val="0B2A51"/>
                </a:solidFill>
                <a:latin typeface="Verdana" panose="020B0604030504040204" pitchFamily="34" charset="0"/>
                <a:cs typeface="Noto Sans CJK SC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b="1">
                <a:solidFill>
                  <a:srgbClr val="0B2A51"/>
                </a:solidFill>
                <a:latin typeface="Verdana" panose="020B0604030504040204" pitchFamily="34" charset="0"/>
                <a:cs typeface="Noto Sans CJK SC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b="1">
                <a:solidFill>
                  <a:srgbClr val="0B2A51"/>
                </a:solidFill>
                <a:latin typeface="Verdana" panose="020B0604030504040204" pitchFamily="34" charset="0"/>
                <a:cs typeface="Noto Sans CJK SC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b="1">
                <a:solidFill>
                  <a:srgbClr val="0B2A51"/>
                </a:solidFill>
                <a:latin typeface="Verdana" panose="020B0604030504040204" pitchFamily="34" charset="0"/>
                <a:cs typeface="Noto Sans CJK SC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b="1">
                <a:solidFill>
                  <a:srgbClr val="0B2A51"/>
                </a:solidFill>
                <a:latin typeface="Verdana" panose="020B0604030504040204" pitchFamily="34" charset="0"/>
                <a:cs typeface="Noto Sans CJK SC" charset="0"/>
              </a:defRPr>
            </a:lvl9pPr>
          </a:lstStyle>
          <a:p>
            <a:r>
              <a:rPr lang="en-US" altLang="en-DE" sz="1800"/>
              <a:t>Quick check what we have understood?</a:t>
            </a:r>
            <a:endParaRPr lang="en-DE" altLang="en-DE" sz="1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00161-BC6A-436A-9E06-1739A917378E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0" y="2349500"/>
            <a:ext cx="4000500" cy="200342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</a:pPr>
            <a:r>
              <a:rPr lang="en-US" altLang="en-DE" dirty="0">
                <a:solidFill>
                  <a:srgbClr val="FF0000"/>
                </a:solidFill>
              </a:rPr>
              <a:t>Pls. scan the QR- code </a:t>
            </a:r>
          </a:p>
          <a:p>
            <a:pPr marL="0" indent="0" algn="ctr">
              <a:lnSpc>
                <a:spcPct val="150000"/>
              </a:lnSpc>
            </a:pPr>
            <a:r>
              <a:rPr lang="en-US" altLang="en-DE" dirty="0">
                <a:solidFill>
                  <a:srgbClr val="FF0000"/>
                </a:solidFill>
              </a:rPr>
              <a:t>or </a:t>
            </a:r>
          </a:p>
          <a:p>
            <a:pPr marL="0" indent="0" algn="ctr">
              <a:lnSpc>
                <a:spcPct val="150000"/>
              </a:lnSpc>
            </a:pPr>
            <a:r>
              <a:rPr lang="en-US" altLang="en-DE" dirty="0">
                <a:solidFill>
                  <a:srgbClr val="FF0000"/>
                </a:solidFill>
              </a:rPr>
              <a:t>click link the link:</a:t>
            </a:r>
          </a:p>
          <a:p>
            <a:pPr marL="0" indent="0" algn="ctr">
              <a:lnSpc>
                <a:spcPct val="150000"/>
              </a:lnSpc>
            </a:pPr>
            <a:r>
              <a:rPr lang="en-US" altLang="en-DE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https://partici.fi/77693338</a:t>
            </a:r>
            <a:endParaRPr lang="en-US" altLang="en-DE" dirty="0">
              <a:solidFill>
                <a:schemeClr val="accent2"/>
              </a:solidFill>
            </a:endParaRPr>
          </a:p>
        </p:txBody>
      </p:sp>
      <p:pic>
        <p:nvPicPr>
          <p:cNvPr id="43010" name="Picture 2">
            <a:extLst>
              <a:ext uri="{FF2B5EF4-FFF2-40B4-BE49-F238E27FC236}">
                <a16:creationId xmlns:a16="http://schemas.microsoft.com/office/drawing/2014/main" id="{1BFC0B2C-0DE6-4807-8907-E2ED8473B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564904"/>
            <a:ext cx="2808312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1017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CCD6BB6-C226-42CE-8F8B-E3A067D11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736" y="2160000"/>
            <a:ext cx="4968875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2400" dirty="0" err="1">
                <a:solidFill>
                  <a:srgbClr val="0B2A51"/>
                </a:solidFill>
                <a:latin typeface="+mj-lt"/>
              </a:rPr>
              <a:t>Aquifer</a:t>
            </a:r>
            <a:r>
              <a:rPr lang="de-DE" altLang="de-DE" sz="2400" dirty="0">
                <a:solidFill>
                  <a:srgbClr val="0B2A51"/>
                </a:solidFill>
                <a:latin typeface="+mj-lt"/>
              </a:rPr>
              <a:t> </a:t>
            </a:r>
            <a:r>
              <a:rPr lang="de-DE" altLang="de-DE" sz="2400" dirty="0" err="1">
                <a:solidFill>
                  <a:srgbClr val="0B2A51"/>
                </a:solidFill>
                <a:latin typeface="+mj-lt"/>
              </a:rPr>
              <a:t>Heterogeneity</a:t>
            </a:r>
            <a:endParaRPr lang="de-DE" altLang="de-DE" sz="2400" dirty="0">
              <a:solidFill>
                <a:srgbClr val="0B2A51"/>
              </a:solidFill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9CF0B8D6-6B07-4AA3-8CF5-F708AB27CF8F}"/>
              </a:ext>
            </a:extLst>
          </p:cNvPr>
          <p:cNvSpPr txBox="1">
            <a:spLocks noChangeArrowheads="1"/>
          </p:cNvSpPr>
          <p:nvPr/>
        </p:nvSpPr>
        <p:spPr>
          <a:xfrm>
            <a:off x="827584" y="1184672"/>
            <a:ext cx="3657600" cy="36036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</a:pPr>
            <a:r>
              <a:rPr lang="en-GB" altLang="de-DE" sz="1800" dirty="0">
                <a:solidFill>
                  <a:srgbClr val="0B2A51"/>
                </a:solidFill>
                <a:latin typeface="+mj-lt"/>
              </a:rPr>
              <a:t>Motivation</a:t>
            </a:r>
          </a:p>
        </p:txBody>
      </p:sp>
      <p:sp>
        <p:nvSpPr>
          <p:cNvPr id="14" name="Text Box 8">
            <a:extLst>
              <a:ext uri="{FF2B5EF4-FFF2-40B4-BE49-F238E27FC236}">
                <a16:creationId xmlns:a16="http://schemas.microsoft.com/office/drawing/2014/main" id="{5145704D-4CCC-4BF4-8AF7-8F8E6BC1CA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000" y="4414159"/>
            <a:ext cx="8172450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92100" indent="-2921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200"/>
              </a:spcAft>
              <a:buFontTx/>
              <a:buChar char="•"/>
            </a:pPr>
            <a:r>
              <a:rPr lang="de-DE" altLang="de-DE" sz="1400" dirty="0">
                <a:latin typeface="+mn-lt"/>
              </a:rPr>
              <a:t>In </a:t>
            </a:r>
            <a:r>
              <a:rPr lang="de-DE" altLang="de-DE" sz="1400" dirty="0" err="1">
                <a:latin typeface="+mn-lt"/>
              </a:rPr>
              <a:t>contrast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to</a:t>
            </a:r>
            <a:r>
              <a:rPr lang="de-DE" altLang="de-DE" sz="1400" dirty="0">
                <a:latin typeface="+mn-lt"/>
              </a:rPr>
              <a:t> Darcy </a:t>
            </a:r>
            <a:r>
              <a:rPr lang="de-DE" altLang="de-DE" sz="1400" dirty="0" err="1">
                <a:latin typeface="+mn-lt"/>
              </a:rPr>
              <a:t>columns</a:t>
            </a:r>
            <a:r>
              <a:rPr lang="de-DE" altLang="de-DE" sz="1400" dirty="0">
                <a:latin typeface="+mn-lt"/>
              </a:rPr>
              <a:t>, </a:t>
            </a:r>
            <a:r>
              <a:rPr lang="de-DE" altLang="de-DE" sz="1400" dirty="0" err="1">
                <a:latin typeface="+mn-lt"/>
              </a:rPr>
              <a:t>aquifers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represent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three</a:t>
            </a:r>
            <a:r>
              <a:rPr lang="de-DE" altLang="de-DE" sz="1400" dirty="0">
                <a:latin typeface="+mn-lt"/>
              </a:rPr>
              <a:t>-dimensional (3D) </a:t>
            </a:r>
            <a:r>
              <a:rPr lang="de-DE" altLang="de-DE" sz="1400" dirty="0" err="1">
                <a:latin typeface="+mn-lt"/>
              </a:rPr>
              <a:t>systems</a:t>
            </a:r>
            <a:r>
              <a:rPr lang="de-DE" altLang="de-DE" sz="1400" dirty="0">
                <a:latin typeface="+mn-lt"/>
              </a:rPr>
              <a:t>. </a:t>
            </a:r>
            <a:endParaRPr lang="de-DE" altLang="de-DE" sz="800" dirty="0">
              <a:latin typeface="+mn-lt"/>
            </a:endParaRPr>
          </a:p>
          <a:p>
            <a:pPr>
              <a:spcBef>
                <a:spcPct val="0"/>
              </a:spcBef>
              <a:spcAft>
                <a:spcPts val="1200"/>
              </a:spcAft>
              <a:buFontTx/>
              <a:buChar char="•"/>
            </a:pPr>
            <a:r>
              <a:rPr lang="de-DE" altLang="de-DE" sz="1400" dirty="0">
                <a:latin typeface="+mn-lt"/>
              </a:rPr>
              <a:t>Properties like </a:t>
            </a:r>
            <a:r>
              <a:rPr lang="de-DE" altLang="de-DE" sz="1400" dirty="0" err="1">
                <a:latin typeface="+mn-lt"/>
              </a:rPr>
              <a:t>hydraulic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conductivity</a:t>
            </a:r>
            <a:r>
              <a:rPr lang="de-DE" altLang="de-DE" sz="1400" dirty="0">
                <a:latin typeface="+mn-lt"/>
              </a:rPr>
              <a:t>, </a:t>
            </a:r>
            <a:r>
              <a:rPr lang="de-DE" altLang="de-DE" sz="1400" dirty="0" err="1">
                <a:latin typeface="+mn-lt"/>
              </a:rPr>
              <a:t>storativity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or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porosity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vary</a:t>
            </a:r>
            <a:r>
              <a:rPr lang="de-DE" altLang="de-DE" sz="1400" dirty="0">
                <a:latin typeface="+mn-lt"/>
              </a:rPr>
              <a:t> in </a:t>
            </a:r>
            <a:r>
              <a:rPr lang="de-DE" altLang="de-DE" sz="1400" dirty="0" err="1">
                <a:latin typeface="+mn-lt"/>
              </a:rPr>
              <a:t>space</a:t>
            </a:r>
            <a:r>
              <a:rPr lang="de-DE" altLang="de-DE" sz="1400" dirty="0">
                <a:latin typeface="+mn-lt"/>
              </a:rPr>
              <a:t>.</a:t>
            </a:r>
            <a:endParaRPr lang="de-DE" altLang="de-DE" sz="800" dirty="0">
              <a:latin typeface="+mn-lt"/>
            </a:endParaRPr>
          </a:p>
          <a:p>
            <a:pPr>
              <a:spcBef>
                <a:spcPct val="0"/>
              </a:spcBef>
              <a:spcAft>
                <a:spcPts val="1200"/>
              </a:spcAft>
              <a:buFontTx/>
              <a:buChar char="•"/>
            </a:pPr>
            <a:r>
              <a:rPr lang="de-DE" altLang="de-DE" sz="1400" dirty="0" err="1">
                <a:latin typeface="+mn-lt"/>
              </a:rPr>
              <a:t>Variations</a:t>
            </a:r>
            <a:r>
              <a:rPr lang="de-DE" altLang="de-DE" sz="1400" dirty="0">
                <a:latin typeface="+mn-lt"/>
              </a:rPr>
              <a:t> of </a:t>
            </a:r>
            <a:r>
              <a:rPr lang="de-DE" altLang="de-DE" sz="1400" dirty="0" err="1">
                <a:latin typeface="+mn-lt"/>
              </a:rPr>
              <a:t>hydraulic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conductivity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are</a:t>
            </a:r>
            <a:r>
              <a:rPr lang="de-DE" altLang="de-DE" sz="1400" dirty="0">
                <a:latin typeface="+mn-lt"/>
              </a:rPr>
              <a:t> dominant in </a:t>
            </a:r>
            <a:r>
              <a:rPr lang="de-DE" altLang="de-DE" sz="1400" dirty="0" err="1">
                <a:latin typeface="+mn-lt"/>
              </a:rPr>
              <a:t>most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cases</a:t>
            </a:r>
            <a:r>
              <a:rPr lang="de-DE" altLang="de-DE" sz="1400" dirty="0">
                <a:latin typeface="+mn-lt"/>
              </a:rPr>
              <a:t>.</a:t>
            </a:r>
            <a:endParaRPr lang="de-DE" altLang="de-DE" sz="800" dirty="0">
              <a:latin typeface="+mn-lt"/>
            </a:endParaRPr>
          </a:p>
          <a:p>
            <a:pPr>
              <a:spcBef>
                <a:spcPct val="0"/>
              </a:spcBef>
              <a:spcAft>
                <a:spcPts val="1200"/>
              </a:spcAft>
              <a:buFontTx/>
              <a:buChar char="•"/>
            </a:pPr>
            <a:r>
              <a:rPr lang="de-DE" altLang="de-DE" sz="1400" dirty="0">
                <a:latin typeface="+mn-lt"/>
              </a:rPr>
              <a:t>In the </a:t>
            </a:r>
            <a:r>
              <a:rPr lang="de-DE" altLang="de-DE" sz="1400" dirty="0" err="1">
                <a:latin typeface="+mn-lt"/>
              </a:rPr>
              <a:t>figure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above</a:t>
            </a:r>
            <a:r>
              <a:rPr lang="de-DE" altLang="de-DE" sz="1400" dirty="0">
                <a:latin typeface="+mn-lt"/>
              </a:rPr>
              <a:t>, the </a:t>
            </a:r>
            <a:r>
              <a:rPr lang="de-DE" altLang="de-DE" sz="1400" dirty="0" err="1">
                <a:latin typeface="+mn-lt"/>
              </a:rPr>
              <a:t>three</a:t>
            </a:r>
            <a:r>
              <a:rPr lang="de-DE" altLang="de-DE" sz="1400" dirty="0">
                <a:latin typeface="+mn-lt"/>
              </a:rPr>
              <a:t>-dimensional </a:t>
            </a:r>
            <a:r>
              <a:rPr lang="de-DE" altLang="de-DE" sz="1400" dirty="0" err="1">
                <a:latin typeface="+mn-lt"/>
              </a:rPr>
              <a:t>spatial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variability</a:t>
            </a:r>
            <a:r>
              <a:rPr lang="de-DE" altLang="de-DE" sz="1400" dirty="0">
                <a:latin typeface="+mn-lt"/>
              </a:rPr>
              <a:t> of </a:t>
            </a:r>
            <a:r>
              <a:rPr lang="de-DE" altLang="de-DE" sz="1400" dirty="0" err="1">
                <a:latin typeface="+mn-lt"/>
              </a:rPr>
              <a:t>aquifer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properties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is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illustrated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by</a:t>
            </a:r>
            <a:r>
              <a:rPr lang="de-DE" altLang="de-DE" sz="1400" dirty="0">
                <a:latin typeface="+mn-lt"/>
              </a:rPr>
              <a:t> a </a:t>
            </a:r>
            <a:r>
              <a:rPr lang="de-DE" altLang="de-DE" sz="1400" dirty="0" err="1">
                <a:latin typeface="+mn-lt"/>
              </a:rPr>
              <a:t>two</a:t>
            </a:r>
            <a:r>
              <a:rPr lang="de-DE" altLang="de-DE" sz="1400" dirty="0">
                <a:latin typeface="+mn-lt"/>
              </a:rPr>
              <a:t>-dimensional </a:t>
            </a:r>
            <a:r>
              <a:rPr lang="de-DE" altLang="de-DE" sz="1400" dirty="0" err="1">
                <a:latin typeface="+mn-lt"/>
              </a:rPr>
              <a:t>vertical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cross-section</a:t>
            </a:r>
            <a:r>
              <a:rPr lang="de-DE" altLang="de-DE" sz="1400" dirty="0">
                <a:latin typeface="+mn-lt"/>
              </a:rPr>
              <a:t>.</a:t>
            </a:r>
          </a:p>
        </p:txBody>
      </p:sp>
      <p:grpSp>
        <p:nvGrpSpPr>
          <p:cNvPr id="16" name="Group 12">
            <a:extLst>
              <a:ext uri="{FF2B5EF4-FFF2-40B4-BE49-F238E27FC236}">
                <a16:creationId xmlns:a16="http://schemas.microsoft.com/office/drawing/2014/main" id="{63B75648-578C-4DA6-9197-646E8B074B7B}"/>
              </a:ext>
            </a:extLst>
          </p:cNvPr>
          <p:cNvGrpSpPr>
            <a:grpSpLocks/>
          </p:cNvGrpSpPr>
          <p:nvPr/>
        </p:nvGrpSpPr>
        <p:grpSpPr bwMode="auto">
          <a:xfrm>
            <a:off x="1081145" y="1666058"/>
            <a:ext cx="7238555" cy="2179155"/>
            <a:chOff x="1206" y="1248"/>
            <a:chExt cx="3529" cy="1381"/>
          </a:xfrm>
        </p:grpSpPr>
        <p:grpSp>
          <p:nvGrpSpPr>
            <p:cNvPr id="18" name="Group 13">
              <a:extLst>
                <a:ext uri="{FF2B5EF4-FFF2-40B4-BE49-F238E27FC236}">
                  <a16:creationId xmlns:a16="http://schemas.microsoft.com/office/drawing/2014/main" id="{294BA744-0EF5-437F-A08E-40D84ED1FCB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206" y="1248"/>
              <a:ext cx="3529" cy="692"/>
              <a:chOff x="2242" y="439"/>
              <a:chExt cx="1188" cy="233"/>
            </a:xfrm>
          </p:grpSpPr>
          <p:pic>
            <p:nvPicPr>
              <p:cNvPr id="222" name="Picture 14">
                <a:extLst>
                  <a:ext uri="{FF2B5EF4-FFF2-40B4-BE49-F238E27FC236}">
                    <a16:creationId xmlns:a16="http://schemas.microsoft.com/office/drawing/2014/main" id="{A861D0C5-46AF-481E-9E9B-62D256C63CA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439"/>
                <a:ext cx="1188" cy="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3" name="Picture 15">
                <a:extLst>
                  <a:ext uri="{FF2B5EF4-FFF2-40B4-BE49-F238E27FC236}">
                    <a16:creationId xmlns:a16="http://schemas.microsoft.com/office/drawing/2014/main" id="{8F8A4D67-7765-4573-895F-B4DE34EED78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441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4" name="Picture 16">
                <a:extLst>
                  <a:ext uri="{FF2B5EF4-FFF2-40B4-BE49-F238E27FC236}">
                    <a16:creationId xmlns:a16="http://schemas.microsoft.com/office/drawing/2014/main" id="{2245C0F9-92FA-4665-B949-0F72F5CB7AD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442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5" name="Picture 17">
                <a:extLst>
                  <a:ext uri="{FF2B5EF4-FFF2-40B4-BE49-F238E27FC236}">
                    <a16:creationId xmlns:a16="http://schemas.microsoft.com/office/drawing/2014/main" id="{6EA7CB81-005A-4AE3-B1EA-1C21BBA463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443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6" name="Picture 18">
                <a:extLst>
                  <a:ext uri="{FF2B5EF4-FFF2-40B4-BE49-F238E27FC236}">
                    <a16:creationId xmlns:a16="http://schemas.microsoft.com/office/drawing/2014/main" id="{5FBB6AAB-5C6C-4819-9F5F-3FCBEFC4CB5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444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7" name="Picture 19">
                <a:extLst>
                  <a:ext uri="{FF2B5EF4-FFF2-40B4-BE49-F238E27FC236}">
                    <a16:creationId xmlns:a16="http://schemas.microsoft.com/office/drawing/2014/main" id="{FE26FE54-DE03-43CE-B1C9-41432758C4C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445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8" name="Picture 20">
                <a:extLst>
                  <a:ext uri="{FF2B5EF4-FFF2-40B4-BE49-F238E27FC236}">
                    <a16:creationId xmlns:a16="http://schemas.microsoft.com/office/drawing/2014/main" id="{A3BAB280-2D3A-4F57-A019-BC581BCC8E7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446"/>
                <a:ext cx="1188" cy="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9" name="Picture 21">
                <a:extLst>
                  <a:ext uri="{FF2B5EF4-FFF2-40B4-BE49-F238E27FC236}">
                    <a16:creationId xmlns:a16="http://schemas.microsoft.com/office/drawing/2014/main" id="{7E03D528-5911-443A-ADD4-78E55BAF2C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448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30" name="Picture 22">
                <a:extLst>
                  <a:ext uri="{FF2B5EF4-FFF2-40B4-BE49-F238E27FC236}">
                    <a16:creationId xmlns:a16="http://schemas.microsoft.com/office/drawing/2014/main" id="{8CE436C8-FD3F-41EE-AFBC-D98801D00B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449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31" name="Picture 23">
                <a:extLst>
                  <a:ext uri="{FF2B5EF4-FFF2-40B4-BE49-F238E27FC236}">
                    <a16:creationId xmlns:a16="http://schemas.microsoft.com/office/drawing/2014/main" id="{331B37BB-5CF4-4599-A490-297D7068E6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450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32" name="Picture 24">
                <a:extLst>
                  <a:ext uri="{FF2B5EF4-FFF2-40B4-BE49-F238E27FC236}">
                    <a16:creationId xmlns:a16="http://schemas.microsoft.com/office/drawing/2014/main" id="{337DE90D-866B-4781-A42A-42FADAE210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451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33" name="Picture 25">
                <a:extLst>
                  <a:ext uri="{FF2B5EF4-FFF2-40B4-BE49-F238E27FC236}">
                    <a16:creationId xmlns:a16="http://schemas.microsoft.com/office/drawing/2014/main" id="{0A909BE1-D736-4CB2-B3D8-DF0CFB74D91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452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34" name="Picture 26">
                <a:extLst>
                  <a:ext uri="{FF2B5EF4-FFF2-40B4-BE49-F238E27FC236}">
                    <a16:creationId xmlns:a16="http://schemas.microsoft.com/office/drawing/2014/main" id="{A794A8C3-1420-4B93-A488-4BB038AE49E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453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35" name="Picture 27">
                <a:extLst>
                  <a:ext uri="{FF2B5EF4-FFF2-40B4-BE49-F238E27FC236}">
                    <a16:creationId xmlns:a16="http://schemas.microsoft.com/office/drawing/2014/main" id="{17880C46-E96B-4D48-B550-9ADE1A9D803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454"/>
                <a:ext cx="1188" cy="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36" name="Picture 28">
                <a:extLst>
                  <a:ext uri="{FF2B5EF4-FFF2-40B4-BE49-F238E27FC236}">
                    <a16:creationId xmlns:a16="http://schemas.microsoft.com/office/drawing/2014/main" id="{F04BBDEB-1083-4E1A-8C0D-4409F147713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456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37" name="Picture 29">
                <a:extLst>
                  <a:ext uri="{FF2B5EF4-FFF2-40B4-BE49-F238E27FC236}">
                    <a16:creationId xmlns:a16="http://schemas.microsoft.com/office/drawing/2014/main" id="{D3A18609-2DFF-462F-B5C1-6777D4A3A8E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457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38" name="Picture 30">
                <a:extLst>
                  <a:ext uri="{FF2B5EF4-FFF2-40B4-BE49-F238E27FC236}">
                    <a16:creationId xmlns:a16="http://schemas.microsoft.com/office/drawing/2014/main" id="{6C768EB3-E192-4DEE-9926-986C93109D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458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39" name="Picture 31">
                <a:extLst>
                  <a:ext uri="{FF2B5EF4-FFF2-40B4-BE49-F238E27FC236}">
                    <a16:creationId xmlns:a16="http://schemas.microsoft.com/office/drawing/2014/main" id="{8211F982-8B1C-476B-A237-CE462B4570D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459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0" name="Picture 32">
                <a:extLst>
                  <a:ext uri="{FF2B5EF4-FFF2-40B4-BE49-F238E27FC236}">
                    <a16:creationId xmlns:a16="http://schemas.microsoft.com/office/drawing/2014/main" id="{7CD22B3B-269D-419A-A1B4-19A22B52E8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460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1" name="Picture 33">
                <a:extLst>
                  <a:ext uri="{FF2B5EF4-FFF2-40B4-BE49-F238E27FC236}">
                    <a16:creationId xmlns:a16="http://schemas.microsoft.com/office/drawing/2014/main" id="{D33B3DE4-06C3-40ED-A487-88E4F461DF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461"/>
                <a:ext cx="1188" cy="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2" name="Picture 34">
                <a:extLst>
                  <a:ext uri="{FF2B5EF4-FFF2-40B4-BE49-F238E27FC236}">
                    <a16:creationId xmlns:a16="http://schemas.microsoft.com/office/drawing/2014/main" id="{117BE6DE-613C-42A0-BB4B-DB4C8E534F6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463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3" name="Picture 35">
                <a:extLst>
                  <a:ext uri="{FF2B5EF4-FFF2-40B4-BE49-F238E27FC236}">
                    <a16:creationId xmlns:a16="http://schemas.microsoft.com/office/drawing/2014/main" id="{83BCE7F4-7EF2-4A8A-8CE7-8FA7D4FF3E7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464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4" name="Picture 36">
                <a:extLst>
                  <a:ext uri="{FF2B5EF4-FFF2-40B4-BE49-F238E27FC236}">
                    <a16:creationId xmlns:a16="http://schemas.microsoft.com/office/drawing/2014/main" id="{C6721947-F02B-40DA-BE74-780AE666E04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465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5" name="Picture 37">
                <a:extLst>
                  <a:ext uri="{FF2B5EF4-FFF2-40B4-BE49-F238E27FC236}">
                    <a16:creationId xmlns:a16="http://schemas.microsoft.com/office/drawing/2014/main" id="{404D4A0B-873B-4647-9F40-BE2CD0296FA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466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6" name="Picture 38">
                <a:extLst>
                  <a:ext uri="{FF2B5EF4-FFF2-40B4-BE49-F238E27FC236}">
                    <a16:creationId xmlns:a16="http://schemas.microsoft.com/office/drawing/2014/main" id="{D90490EF-534C-4394-98DC-84A7D94736D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467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7" name="Picture 39">
                <a:extLst>
                  <a:ext uri="{FF2B5EF4-FFF2-40B4-BE49-F238E27FC236}">
                    <a16:creationId xmlns:a16="http://schemas.microsoft.com/office/drawing/2014/main" id="{0B72E6C8-0593-4F41-AC46-380B2205A37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468"/>
                <a:ext cx="1188" cy="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8" name="Picture 40">
                <a:extLst>
                  <a:ext uri="{FF2B5EF4-FFF2-40B4-BE49-F238E27FC236}">
                    <a16:creationId xmlns:a16="http://schemas.microsoft.com/office/drawing/2014/main" id="{A0B3D107-1609-4CFD-B9A9-977CCC3D157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470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9" name="Picture 41">
                <a:extLst>
                  <a:ext uri="{FF2B5EF4-FFF2-40B4-BE49-F238E27FC236}">
                    <a16:creationId xmlns:a16="http://schemas.microsoft.com/office/drawing/2014/main" id="{702F08E1-8E33-4537-88AC-47CEAFC7F39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471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50" name="Picture 42">
                <a:extLst>
                  <a:ext uri="{FF2B5EF4-FFF2-40B4-BE49-F238E27FC236}">
                    <a16:creationId xmlns:a16="http://schemas.microsoft.com/office/drawing/2014/main" id="{94EAC6CE-086D-4C35-B5DD-B7BE1884EC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472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51" name="Picture 43">
                <a:extLst>
                  <a:ext uri="{FF2B5EF4-FFF2-40B4-BE49-F238E27FC236}">
                    <a16:creationId xmlns:a16="http://schemas.microsoft.com/office/drawing/2014/main" id="{E2B5874D-0574-4210-8869-E1AD1CE59B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473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52" name="Picture 44">
                <a:extLst>
                  <a:ext uri="{FF2B5EF4-FFF2-40B4-BE49-F238E27FC236}">
                    <a16:creationId xmlns:a16="http://schemas.microsoft.com/office/drawing/2014/main" id="{64FFC17F-FD08-4CF2-86BC-C4EC77096CC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474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53" name="Picture 45">
                <a:extLst>
                  <a:ext uri="{FF2B5EF4-FFF2-40B4-BE49-F238E27FC236}">
                    <a16:creationId xmlns:a16="http://schemas.microsoft.com/office/drawing/2014/main" id="{6CAD50B1-D6CB-4B56-A372-082DC3164F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475"/>
                <a:ext cx="1188" cy="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54" name="Picture 46">
                <a:extLst>
                  <a:ext uri="{FF2B5EF4-FFF2-40B4-BE49-F238E27FC236}">
                    <a16:creationId xmlns:a16="http://schemas.microsoft.com/office/drawing/2014/main" id="{1A92644E-A4EC-458E-9C22-C8EE119D8E4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477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55" name="Picture 47">
                <a:extLst>
                  <a:ext uri="{FF2B5EF4-FFF2-40B4-BE49-F238E27FC236}">
                    <a16:creationId xmlns:a16="http://schemas.microsoft.com/office/drawing/2014/main" id="{9798EFD4-0C5C-4F25-AB20-660008D45F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478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56" name="Picture 48">
                <a:extLst>
                  <a:ext uri="{FF2B5EF4-FFF2-40B4-BE49-F238E27FC236}">
                    <a16:creationId xmlns:a16="http://schemas.microsoft.com/office/drawing/2014/main" id="{2F06EBCA-0E90-4042-80F9-33986ABA959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479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57" name="Picture 49">
                <a:extLst>
                  <a:ext uri="{FF2B5EF4-FFF2-40B4-BE49-F238E27FC236}">
                    <a16:creationId xmlns:a16="http://schemas.microsoft.com/office/drawing/2014/main" id="{8ABE742D-AB78-4545-A035-B63CD4EB6B5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480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58" name="Picture 50">
                <a:extLst>
                  <a:ext uri="{FF2B5EF4-FFF2-40B4-BE49-F238E27FC236}">
                    <a16:creationId xmlns:a16="http://schemas.microsoft.com/office/drawing/2014/main" id="{C67D846D-46A1-412D-87EF-2066CEFE41A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481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59" name="Picture 51">
                <a:extLst>
                  <a:ext uri="{FF2B5EF4-FFF2-40B4-BE49-F238E27FC236}">
                    <a16:creationId xmlns:a16="http://schemas.microsoft.com/office/drawing/2014/main" id="{EFD5A73B-9DD5-44FB-A60A-40488B36F37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482"/>
                <a:ext cx="1188" cy="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60" name="Picture 52">
                <a:extLst>
                  <a:ext uri="{FF2B5EF4-FFF2-40B4-BE49-F238E27FC236}">
                    <a16:creationId xmlns:a16="http://schemas.microsoft.com/office/drawing/2014/main" id="{21F5568D-21A9-4681-B604-37D042E452B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484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61" name="Picture 53">
                <a:extLst>
                  <a:ext uri="{FF2B5EF4-FFF2-40B4-BE49-F238E27FC236}">
                    <a16:creationId xmlns:a16="http://schemas.microsoft.com/office/drawing/2014/main" id="{BDBD62F3-397F-44AE-A634-279CCFC4F69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485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62" name="Picture 54">
                <a:extLst>
                  <a:ext uri="{FF2B5EF4-FFF2-40B4-BE49-F238E27FC236}">
                    <a16:creationId xmlns:a16="http://schemas.microsoft.com/office/drawing/2014/main" id="{81052B79-B12B-4AF6-83CC-623E96264EB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486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63" name="Picture 55">
                <a:extLst>
                  <a:ext uri="{FF2B5EF4-FFF2-40B4-BE49-F238E27FC236}">
                    <a16:creationId xmlns:a16="http://schemas.microsoft.com/office/drawing/2014/main" id="{35A5D693-9BD9-45F9-B6F0-D76086B8A9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487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64" name="Picture 56">
                <a:extLst>
                  <a:ext uri="{FF2B5EF4-FFF2-40B4-BE49-F238E27FC236}">
                    <a16:creationId xmlns:a16="http://schemas.microsoft.com/office/drawing/2014/main" id="{AA46E70B-0454-4174-974E-43E79E7B803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488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65" name="Picture 57">
                <a:extLst>
                  <a:ext uri="{FF2B5EF4-FFF2-40B4-BE49-F238E27FC236}">
                    <a16:creationId xmlns:a16="http://schemas.microsoft.com/office/drawing/2014/main" id="{06296B25-2265-4290-852F-A05664D72B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489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66" name="Picture 58">
                <a:extLst>
                  <a:ext uri="{FF2B5EF4-FFF2-40B4-BE49-F238E27FC236}">
                    <a16:creationId xmlns:a16="http://schemas.microsoft.com/office/drawing/2014/main" id="{34374C88-6355-4882-9EA1-797503C95F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490"/>
                <a:ext cx="1188" cy="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67" name="Picture 59">
                <a:extLst>
                  <a:ext uri="{FF2B5EF4-FFF2-40B4-BE49-F238E27FC236}">
                    <a16:creationId xmlns:a16="http://schemas.microsoft.com/office/drawing/2014/main" id="{E6A8AE42-3087-48EC-A7ED-473D8E4E91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492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68" name="Picture 60">
                <a:extLst>
                  <a:ext uri="{FF2B5EF4-FFF2-40B4-BE49-F238E27FC236}">
                    <a16:creationId xmlns:a16="http://schemas.microsoft.com/office/drawing/2014/main" id="{B788B46A-3794-47A9-A92E-D1114DED06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493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69" name="Picture 61">
                <a:extLst>
                  <a:ext uri="{FF2B5EF4-FFF2-40B4-BE49-F238E27FC236}">
                    <a16:creationId xmlns:a16="http://schemas.microsoft.com/office/drawing/2014/main" id="{2D9070C7-8E3E-48DE-911E-30E038CD26F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494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0" name="Picture 62">
                <a:extLst>
                  <a:ext uri="{FF2B5EF4-FFF2-40B4-BE49-F238E27FC236}">
                    <a16:creationId xmlns:a16="http://schemas.microsoft.com/office/drawing/2014/main" id="{BA26399D-D1BF-44E4-96B8-593EA2AE3F3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495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1" name="Picture 63">
                <a:extLst>
                  <a:ext uri="{FF2B5EF4-FFF2-40B4-BE49-F238E27FC236}">
                    <a16:creationId xmlns:a16="http://schemas.microsoft.com/office/drawing/2014/main" id="{2EB5A42E-76F6-4DCE-8942-BC3F0BF37A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496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2" name="Picture 64">
                <a:extLst>
                  <a:ext uri="{FF2B5EF4-FFF2-40B4-BE49-F238E27FC236}">
                    <a16:creationId xmlns:a16="http://schemas.microsoft.com/office/drawing/2014/main" id="{7B533976-88ED-43BF-94D6-4CDEE4CC90E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497"/>
                <a:ext cx="1188" cy="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3" name="Picture 65">
                <a:extLst>
                  <a:ext uri="{FF2B5EF4-FFF2-40B4-BE49-F238E27FC236}">
                    <a16:creationId xmlns:a16="http://schemas.microsoft.com/office/drawing/2014/main" id="{CD259501-B55D-4679-9FC9-63B21FF3B11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499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4" name="Picture 66">
                <a:extLst>
                  <a:ext uri="{FF2B5EF4-FFF2-40B4-BE49-F238E27FC236}">
                    <a16:creationId xmlns:a16="http://schemas.microsoft.com/office/drawing/2014/main" id="{7E6F8D61-BDF4-4E53-9A03-5AFE4B307B7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500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5" name="Picture 67">
                <a:extLst>
                  <a:ext uri="{FF2B5EF4-FFF2-40B4-BE49-F238E27FC236}">
                    <a16:creationId xmlns:a16="http://schemas.microsoft.com/office/drawing/2014/main" id="{D6356798-4ED2-4B6B-B5AA-B546E27CDE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501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6" name="Picture 68">
                <a:extLst>
                  <a:ext uri="{FF2B5EF4-FFF2-40B4-BE49-F238E27FC236}">
                    <a16:creationId xmlns:a16="http://schemas.microsoft.com/office/drawing/2014/main" id="{02E6D4A4-F377-4578-A6B4-7E099064633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502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7" name="Picture 69">
                <a:extLst>
                  <a:ext uri="{FF2B5EF4-FFF2-40B4-BE49-F238E27FC236}">
                    <a16:creationId xmlns:a16="http://schemas.microsoft.com/office/drawing/2014/main" id="{AAF1142A-D262-4312-AFFC-46F86B154FC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503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8" name="Picture 70">
                <a:extLst>
                  <a:ext uri="{FF2B5EF4-FFF2-40B4-BE49-F238E27FC236}">
                    <a16:creationId xmlns:a16="http://schemas.microsoft.com/office/drawing/2014/main" id="{24F52351-2B73-43D9-A659-A0B31B0C1D2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504"/>
                <a:ext cx="1188" cy="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9" name="Picture 71">
                <a:extLst>
                  <a:ext uri="{FF2B5EF4-FFF2-40B4-BE49-F238E27FC236}">
                    <a16:creationId xmlns:a16="http://schemas.microsoft.com/office/drawing/2014/main" id="{2D21520D-0E07-4C74-8EF9-ACAE86D70D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506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0" name="Picture 72">
                <a:extLst>
                  <a:ext uri="{FF2B5EF4-FFF2-40B4-BE49-F238E27FC236}">
                    <a16:creationId xmlns:a16="http://schemas.microsoft.com/office/drawing/2014/main" id="{2536A5C6-AEA7-4413-913D-2805ED26F84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507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1" name="Picture 73">
                <a:extLst>
                  <a:ext uri="{FF2B5EF4-FFF2-40B4-BE49-F238E27FC236}">
                    <a16:creationId xmlns:a16="http://schemas.microsoft.com/office/drawing/2014/main" id="{EA5F316A-0601-4DF6-87C7-1CA4603EDEE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508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2" name="Picture 74">
                <a:extLst>
                  <a:ext uri="{FF2B5EF4-FFF2-40B4-BE49-F238E27FC236}">
                    <a16:creationId xmlns:a16="http://schemas.microsoft.com/office/drawing/2014/main" id="{D97734B9-FE31-4553-A3F8-7EE7862D5C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509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3" name="Picture 75">
                <a:extLst>
                  <a:ext uri="{FF2B5EF4-FFF2-40B4-BE49-F238E27FC236}">
                    <a16:creationId xmlns:a16="http://schemas.microsoft.com/office/drawing/2014/main" id="{A98F14B8-1CFC-4B1C-9620-91863163686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510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4" name="Picture 76">
                <a:extLst>
                  <a:ext uri="{FF2B5EF4-FFF2-40B4-BE49-F238E27FC236}">
                    <a16:creationId xmlns:a16="http://schemas.microsoft.com/office/drawing/2014/main" id="{692B8C34-E5DA-477C-BEF1-477D21B0AB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511"/>
                <a:ext cx="1188" cy="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5" name="Picture 77">
                <a:extLst>
                  <a:ext uri="{FF2B5EF4-FFF2-40B4-BE49-F238E27FC236}">
                    <a16:creationId xmlns:a16="http://schemas.microsoft.com/office/drawing/2014/main" id="{8CC8698A-8DD5-4CA1-A325-B76643323B0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513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6" name="Picture 78">
                <a:extLst>
                  <a:ext uri="{FF2B5EF4-FFF2-40B4-BE49-F238E27FC236}">
                    <a16:creationId xmlns:a16="http://schemas.microsoft.com/office/drawing/2014/main" id="{C9B174C4-8304-4124-88A2-627D04D6CCD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514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7" name="Picture 79">
                <a:extLst>
                  <a:ext uri="{FF2B5EF4-FFF2-40B4-BE49-F238E27FC236}">
                    <a16:creationId xmlns:a16="http://schemas.microsoft.com/office/drawing/2014/main" id="{F8FED37B-1BA0-46DA-B090-85666FF0F90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515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8" name="Picture 80">
                <a:extLst>
                  <a:ext uri="{FF2B5EF4-FFF2-40B4-BE49-F238E27FC236}">
                    <a16:creationId xmlns:a16="http://schemas.microsoft.com/office/drawing/2014/main" id="{731FAA54-C6A8-4CE1-B4FF-C847D7B9867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516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9" name="Picture 81">
                <a:extLst>
                  <a:ext uri="{FF2B5EF4-FFF2-40B4-BE49-F238E27FC236}">
                    <a16:creationId xmlns:a16="http://schemas.microsoft.com/office/drawing/2014/main" id="{AC901E74-DBAA-4943-93A8-678BF3155A7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517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90" name="Picture 82">
                <a:extLst>
                  <a:ext uri="{FF2B5EF4-FFF2-40B4-BE49-F238E27FC236}">
                    <a16:creationId xmlns:a16="http://schemas.microsoft.com/office/drawing/2014/main" id="{660CEDD6-B8E2-4901-99C1-B743E6829A5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518"/>
                <a:ext cx="1188" cy="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91" name="Picture 83">
                <a:extLst>
                  <a:ext uri="{FF2B5EF4-FFF2-40B4-BE49-F238E27FC236}">
                    <a16:creationId xmlns:a16="http://schemas.microsoft.com/office/drawing/2014/main" id="{0E7E17B8-E6CB-4838-BA52-C51E11B561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520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92" name="Picture 84">
                <a:extLst>
                  <a:ext uri="{FF2B5EF4-FFF2-40B4-BE49-F238E27FC236}">
                    <a16:creationId xmlns:a16="http://schemas.microsoft.com/office/drawing/2014/main" id="{629272D3-9E11-4958-ACFB-59A599152E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521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93" name="Picture 85">
                <a:extLst>
                  <a:ext uri="{FF2B5EF4-FFF2-40B4-BE49-F238E27FC236}">
                    <a16:creationId xmlns:a16="http://schemas.microsoft.com/office/drawing/2014/main" id="{FF972505-ACCA-4DA1-BE8F-D464BFB55BE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522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94" name="Picture 86">
                <a:extLst>
                  <a:ext uri="{FF2B5EF4-FFF2-40B4-BE49-F238E27FC236}">
                    <a16:creationId xmlns:a16="http://schemas.microsoft.com/office/drawing/2014/main" id="{EC3F8DC0-2C29-4342-A231-F4252860BD4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523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95" name="Picture 87">
                <a:extLst>
                  <a:ext uri="{FF2B5EF4-FFF2-40B4-BE49-F238E27FC236}">
                    <a16:creationId xmlns:a16="http://schemas.microsoft.com/office/drawing/2014/main" id="{4C3D1D78-8ED7-4F8A-8E19-C1878A5789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524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96" name="Picture 88">
                <a:extLst>
                  <a:ext uri="{FF2B5EF4-FFF2-40B4-BE49-F238E27FC236}">
                    <a16:creationId xmlns:a16="http://schemas.microsoft.com/office/drawing/2014/main" id="{D4DED6D1-82CD-455C-8C24-B5D8C9B135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525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97" name="Picture 89">
                <a:extLst>
                  <a:ext uri="{FF2B5EF4-FFF2-40B4-BE49-F238E27FC236}">
                    <a16:creationId xmlns:a16="http://schemas.microsoft.com/office/drawing/2014/main" id="{2818A73F-5782-4245-AE84-FAE6AC75DCD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526"/>
                <a:ext cx="1188" cy="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98" name="Picture 90">
                <a:extLst>
                  <a:ext uri="{FF2B5EF4-FFF2-40B4-BE49-F238E27FC236}">
                    <a16:creationId xmlns:a16="http://schemas.microsoft.com/office/drawing/2014/main" id="{B243F380-94AE-4FB8-B578-9131762EF0E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528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99" name="Picture 91">
                <a:extLst>
                  <a:ext uri="{FF2B5EF4-FFF2-40B4-BE49-F238E27FC236}">
                    <a16:creationId xmlns:a16="http://schemas.microsoft.com/office/drawing/2014/main" id="{1D37485C-0D9E-4474-A7C2-9EC26A320C4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529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00" name="Picture 92">
                <a:extLst>
                  <a:ext uri="{FF2B5EF4-FFF2-40B4-BE49-F238E27FC236}">
                    <a16:creationId xmlns:a16="http://schemas.microsoft.com/office/drawing/2014/main" id="{3D67ED39-91B6-40DA-B01A-4E2FFE667F4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530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01" name="Picture 93">
                <a:extLst>
                  <a:ext uri="{FF2B5EF4-FFF2-40B4-BE49-F238E27FC236}">
                    <a16:creationId xmlns:a16="http://schemas.microsoft.com/office/drawing/2014/main" id="{3D0994C4-D63A-4889-8AEE-20A93F8948E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531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02" name="Picture 94">
                <a:extLst>
                  <a:ext uri="{FF2B5EF4-FFF2-40B4-BE49-F238E27FC236}">
                    <a16:creationId xmlns:a16="http://schemas.microsoft.com/office/drawing/2014/main" id="{42312632-4F7F-42AD-B9CF-4E281413E9D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532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03" name="Picture 95">
                <a:extLst>
                  <a:ext uri="{FF2B5EF4-FFF2-40B4-BE49-F238E27FC236}">
                    <a16:creationId xmlns:a16="http://schemas.microsoft.com/office/drawing/2014/main" id="{96FE99B2-1A86-4115-A8DA-3A1A80B0C07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533"/>
                <a:ext cx="1188" cy="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04" name="Picture 96">
                <a:extLst>
                  <a:ext uri="{FF2B5EF4-FFF2-40B4-BE49-F238E27FC236}">
                    <a16:creationId xmlns:a16="http://schemas.microsoft.com/office/drawing/2014/main" id="{8BF0B9AF-68C9-48E6-8F69-D15891CAFCC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535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05" name="Picture 97">
                <a:extLst>
                  <a:ext uri="{FF2B5EF4-FFF2-40B4-BE49-F238E27FC236}">
                    <a16:creationId xmlns:a16="http://schemas.microsoft.com/office/drawing/2014/main" id="{08843219-CEF9-4D90-8BE5-A0450DB55C6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536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06" name="Picture 98">
                <a:extLst>
                  <a:ext uri="{FF2B5EF4-FFF2-40B4-BE49-F238E27FC236}">
                    <a16:creationId xmlns:a16="http://schemas.microsoft.com/office/drawing/2014/main" id="{093C1DD4-9727-498D-A365-5BE6568B484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537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07" name="Picture 99">
                <a:extLst>
                  <a:ext uri="{FF2B5EF4-FFF2-40B4-BE49-F238E27FC236}">
                    <a16:creationId xmlns:a16="http://schemas.microsoft.com/office/drawing/2014/main" id="{4D5878E4-D133-4653-94BA-5231D62ECF6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538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08" name="Picture 100">
                <a:extLst>
                  <a:ext uri="{FF2B5EF4-FFF2-40B4-BE49-F238E27FC236}">
                    <a16:creationId xmlns:a16="http://schemas.microsoft.com/office/drawing/2014/main" id="{384AFF3E-897B-4FD1-970F-7640510C65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539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09" name="Picture 101">
                <a:extLst>
                  <a:ext uri="{FF2B5EF4-FFF2-40B4-BE49-F238E27FC236}">
                    <a16:creationId xmlns:a16="http://schemas.microsoft.com/office/drawing/2014/main" id="{828AD3CD-B202-40C6-92DC-C2C016DD63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540"/>
                <a:ext cx="1188" cy="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" name="Picture 102">
                <a:extLst>
                  <a:ext uri="{FF2B5EF4-FFF2-40B4-BE49-F238E27FC236}">
                    <a16:creationId xmlns:a16="http://schemas.microsoft.com/office/drawing/2014/main" id="{5EF12362-B5E7-4ADA-86D2-9C2D2684EAA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542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1" name="Picture 103">
                <a:extLst>
                  <a:ext uri="{FF2B5EF4-FFF2-40B4-BE49-F238E27FC236}">
                    <a16:creationId xmlns:a16="http://schemas.microsoft.com/office/drawing/2014/main" id="{384867DC-2F73-4D5F-B51F-018B1945358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543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2" name="Picture 104">
                <a:extLst>
                  <a:ext uri="{FF2B5EF4-FFF2-40B4-BE49-F238E27FC236}">
                    <a16:creationId xmlns:a16="http://schemas.microsoft.com/office/drawing/2014/main" id="{BB1589D1-A89B-47E1-8818-3E526DB835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544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3" name="Picture 105">
                <a:extLst>
                  <a:ext uri="{FF2B5EF4-FFF2-40B4-BE49-F238E27FC236}">
                    <a16:creationId xmlns:a16="http://schemas.microsoft.com/office/drawing/2014/main" id="{66680A31-BB05-4EB2-AB9F-12AC8BC69A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545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4" name="Picture 106">
                <a:extLst>
                  <a:ext uri="{FF2B5EF4-FFF2-40B4-BE49-F238E27FC236}">
                    <a16:creationId xmlns:a16="http://schemas.microsoft.com/office/drawing/2014/main" id="{441D300E-DAB9-4399-8168-75D3BAD9E28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546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5" name="Picture 107">
                <a:extLst>
                  <a:ext uri="{FF2B5EF4-FFF2-40B4-BE49-F238E27FC236}">
                    <a16:creationId xmlns:a16="http://schemas.microsoft.com/office/drawing/2014/main" id="{D7994C66-BED7-4EF0-A86E-A14889D50F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547"/>
                <a:ext cx="1188" cy="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6" name="Picture 108">
                <a:extLst>
                  <a:ext uri="{FF2B5EF4-FFF2-40B4-BE49-F238E27FC236}">
                    <a16:creationId xmlns:a16="http://schemas.microsoft.com/office/drawing/2014/main" id="{CD69A2AC-E301-4ECB-8F03-77C3C1B89B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549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7" name="Picture 109">
                <a:extLst>
                  <a:ext uri="{FF2B5EF4-FFF2-40B4-BE49-F238E27FC236}">
                    <a16:creationId xmlns:a16="http://schemas.microsoft.com/office/drawing/2014/main" id="{D6D541A2-3324-4072-BB0B-61964A7A25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550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8" name="Picture 110">
                <a:extLst>
                  <a:ext uri="{FF2B5EF4-FFF2-40B4-BE49-F238E27FC236}">
                    <a16:creationId xmlns:a16="http://schemas.microsoft.com/office/drawing/2014/main" id="{93ED3B7A-4D38-4DCE-AFEF-05C9159948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551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9" name="Picture 111">
                <a:extLst>
                  <a:ext uri="{FF2B5EF4-FFF2-40B4-BE49-F238E27FC236}">
                    <a16:creationId xmlns:a16="http://schemas.microsoft.com/office/drawing/2014/main" id="{AAAA74AE-A2FA-4087-AE29-6626C7067D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552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20" name="Picture 112">
                <a:extLst>
                  <a:ext uri="{FF2B5EF4-FFF2-40B4-BE49-F238E27FC236}">
                    <a16:creationId xmlns:a16="http://schemas.microsoft.com/office/drawing/2014/main" id="{FF6373D2-42C4-4FD7-9707-A026AA8AB9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553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21" name="Picture 113">
                <a:extLst>
                  <a:ext uri="{FF2B5EF4-FFF2-40B4-BE49-F238E27FC236}">
                    <a16:creationId xmlns:a16="http://schemas.microsoft.com/office/drawing/2014/main" id="{E6BA876C-E6E2-4369-81A3-451D1906CF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554"/>
                <a:ext cx="1188" cy="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22" name="Picture 114">
                <a:extLst>
                  <a:ext uri="{FF2B5EF4-FFF2-40B4-BE49-F238E27FC236}">
                    <a16:creationId xmlns:a16="http://schemas.microsoft.com/office/drawing/2014/main" id="{CF3F2E66-4181-4E79-BD1D-EE8AED4886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556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23" name="Picture 115">
                <a:extLst>
                  <a:ext uri="{FF2B5EF4-FFF2-40B4-BE49-F238E27FC236}">
                    <a16:creationId xmlns:a16="http://schemas.microsoft.com/office/drawing/2014/main" id="{2751D5F2-4DF0-4594-9D4F-419B0C34648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557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24" name="Picture 116">
                <a:extLst>
                  <a:ext uri="{FF2B5EF4-FFF2-40B4-BE49-F238E27FC236}">
                    <a16:creationId xmlns:a16="http://schemas.microsoft.com/office/drawing/2014/main" id="{DC873680-E29E-49D8-8717-9F11A2B235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558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25" name="Picture 117">
                <a:extLst>
                  <a:ext uri="{FF2B5EF4-FFF2-40B4-BE49-F238E27FC236}">
                    <a16:creationId xmlns:a16="http://schemas.microsoft.com/office/drawing/2014/main" id="{B97E7B5C-F697-4EE0-91CD-CD4F1734079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559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26" name="Picture 118">
                <a:extLst>
                  <a:ext uri="{FF2B5EF4-FFF2-40B4-BE49-F238E27FC236}">
                    <a16:creationId xmlns:a16="http://schemas.microsoft.com/office/drawing/2014/main" id="{60889894-A529-4147-8B95-9543B1F5282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560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27" name="Picture 119">
                <a:extLst>
                  <a:ext uri="{FF2B5EF4-FFF2-40B4-BE49-F238E27FC236}">
                    <a16:creationId xmlns:a16="http://schemas.microsoft.com/office/drawing/2014/main" id="{0596FBF8-7E4E-4A05-BDFF-1389F5D6925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561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28" name="Picture 120">
                <a:extLst>
                  <a:ext uri="{FF2B5EF4-FFF2-40B4-BE49-F238E27FC236}">
                    <a16:creationId xmlns:a16="http://schemas.microsoft.com/office/drawing/2014/main" id="{3D39E932-BAAD-408F-8FEE-F12764EE96A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562"/>
                <a:ext cx="1188" cy="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29" name="Picture 121">
                <a:extLst>
                  <a:ext uri="{FF2B5EF4-FFF2-40B4-BE49-F238E27FC236}">
                    <a16:creationId xmlns:a16="http://schemas.microsoft.com/office/drawing/2014/main" id="{0F06C7B9-CFF2-46A6-842B-71E42A15F84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564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30" name="Picture 122">
                <a:extLst>
                  <a:ext uri="{FF2B5EF4-FFF2-40B4-BE49-F238E27FC236}">
                    <a16:creationId xmlns:a16="http://schemas.microsoft.com/office/drawing/2014/main" id="{C6452D35-4AC6-497E-9AA1-E625C8F4D0C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565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31" name="Picture 123">
                <a:extLst>
                  <a:ext uri="{FF2B5EF4-FFF2-40B4-BE49-F238E27FC236}">
                    <a16:creationId xmlns:a16="http://schemas.microsoft.com/office/drawing/2014/main" id="{B826B4CE-C96E-4BC3-8193-9BB2411BD87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566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32" name="Picture 124">
                <a:extLst>
                  <a:ext uri="{FF2B5EF4-FFF2-40B4-BE49-F238E27FC236}">
                    <a16:creationId xmlns:a16="http://schemas.microsoft.com/office/drawing/2014/main" id="{5A304DFD-EE6E-4AE8-93BA-4FBA90088B6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567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33" name="Picture 125">
                <a:extLst>
                  <a:ext uri="{FF2B5EF4-FFF2-40B4-BE49-F238E27FC236}">
                    <a16:creationId xmlns:a16="http://schemas.microsoft.com/office/drawing/2014/main" id="{145A075D-1E63-4F86-A44E-FD0B1D5960A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568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34" name="Picture 126">
                <a:extLst>
                  <a:ext uri="{FF2B5EF4-FFF2-40B4-BE49-F238E27FC236}">
                    <a16:creationId xmlns:a16="http://schemas.microsoft.com/office/drawing/2014/main" id="{301B32A5-8D8C-4068-A0C4-EBB4401874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569"/>
                <a:ext cx="1188" cy="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35" name="Picture 127">
                <a:extLst>
                  <a:ext uri="{FF2B5EF4-FFF2-40B4-BE49-F238E27FC236}">
                    <a16:creationId xmlns:a16="http://schemas.microsoft.com/office/drawing/2014/main" id="{1A40BCA7-FC44-45B8-9F86-7C8A6D5B78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571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36" name="Picture 128">
                <a:extLst>
                  <a:ext uri="{FF2B5EF4-FFF2-40B4-BE49-F238E27FC236}">
                    <a16:creationId xmlns:a16="http://schemas.microsoft.com/office/drawing/2014/main" id="{73EE12E7-D817-4D77-92C5-5187D561FD4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572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37" name="Picture 129">
                <a:extLst>
                  <a:ext uri="{FF2B5EF4-FFF2-40B4-BE49-F238E27FC236}">
                    <a16:creationId xmlns:a16="http://schemas.microsoft.com/office/drawing/2014/main" id="{22D626E9-B6D9-4C28-9DB5-57459E69CD9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573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38" name="Picture 130">
                <a:extLst>
                  <a:ext uri="{FF2B5EF4-FFF2-40B4-BE49-F238E27FC236}">
                    <a16:creationId xmlns:a16="http://schemas.microsoft.com/office/drawing/2014/main" id="{4A7FEE46-F001-4477-B801-F73DBCB585E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574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39" name="Picture 131">
                <a:extLst>
                  <a:ext uri="{FF2B5EF4-FFF2-40B4-BE49-F238E27FC236}">
                    <a16:creationId xmlns:a16="http://schemas.microsoft.com/office/drawing/2014/main" id="{E3E41D41-F2E0-4C8A-A5DC-45C58FBDFC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575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40" name="Picture 132">
                <a:extLst>
                  <a:ext uri="{FF2B5EF4-FFF2-40B4-BE49-F238E27FC236}">
                    <a16:creationId xmlns:a16="http://schemas.microsoft.com/office/drawing/2014/main" id="{2AC00637-6847-4061-A162-7F0A536FCD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576"/>
                <a:ext cx="1188" cy="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41" name="Picture 133">
                <a:extLst>
                  <a:ext uri="{FF2B5EF4-FFF2-40B4-BE49-F238E27FC236}">
                    <a16:creationId xmlns:a16="http://schemas.microsoft.com/office/drawing/2014/main" id="{2BF2191D-F368-4AB4-8F44-692D9A2F525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578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42" name="Picture 134">
                <a:extLst>
                  <a:ext uri="{FF2B5EF4-FFF2-40B4-BE49-F238E27FC236}">
                    <a16:creationId xmlns:a16="http://schemas.microsoft.com/office/drawing/2014/main" id="{606F9BAF-F594-4391-9B7F-1DB7CBED7B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579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43" name="Picture 135">
                <a:extLst>
                  <a:ext uri="{FF2B5EF4-FFF2-40B4-BE49-F238E27FC236}">
                    <a16:creationId xmlns:a16="http://schemas.microsoft.com/office/drawing/2014/main" id="{439C0C7D-8690-44AC-AB58-4A9CA4DBB9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580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44" name="Picture 136">
                <a:extLst>
                  <a:ext uri="{FF2B5EF4-FFF2-40B4-BE49-F238E27FC236}">
                    <a16:creationId xmlns:a16="http://schemas.microsoft.com/office/drawing/2014/main" id="{51566922-1A57-4CCA-A192-5F339A20FD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581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45" name="Picture 137">
                <a:extLst>
                  <a:ext uri="{FF2B5EF4-FFF2-40B4-BE49-F238E27FC236}">
                    <a16:creationId xmlns:a16="http://schemas.microsoft.com/office/drawing/2014/main" id="{C7610AF1-B3C5-40E3-84FF-F17F49B10D5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582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46" name="Picture 138">
                <a:extLst>
                  <a:ext uri="{FF2B5EF4-FFF2-40B4-BE49-F238E27FC236}">
                    <a16:creationId xmlns:a16="http://schemas.microsoft.com/office/drawing/2014/main" id="{E2A83E34-D240-4995-A8C3-A2918D43B85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583"/>
                <a:ext cx="1188" cy="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47" name="Picture 139">
                <a:extLst>
                  <a:ext uri="{FF2B5EF4-FFF2-40B4-BE49-F238E27FC236}">
                    <a16:creationId xmlns:a16="http://schemas.microsoft.com/office/drawing/2014/main" id="{F402762B-C34E-4ADA-B2DE-941BAFC00F7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585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48" name="Picture 140">
                <a:extLst>
                  <a:ext uri="{FF2B5EF4-FFF2-40B4-BE49-F238E27FC236}">
                    <a16:creationId xmlns:a16="http://schemas.microsoft.com/office/drawing/2014/main" id="{32E91DA5-7A1A-4402-ACCC-038DC368E85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586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49" name="Picture 141">
                <a:extLst>
                  <a:ext uri="{FF2B5EF4-FFF2-40B4-BE49-F238E27FC236}">
                    <a16:creationId xmlns:a16="http://schemas.microsoft.com/office/drawing/2014/main" id="{41C323F8-9046-433F-BC74-B87F0C6A9A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587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50" name="Picture 142">
                <a:extLst>
                  <a:ext uri="{FF2B5EF4-FFF2-40B4-BE49-F238E27FC236}">
                    <a16:creationId xmlns:a16="http://schemas.microsoft.com/office/drawing/2014/main" id="{E441E1D9-15EC-434A-98B7-D740DA4728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588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51" name="Picture 143">
                <a:extLst>
                  <a:ext uri="{FF2B5EF4-FFF2-40B4-BE49-F238E27FC236}">
                    <a16:creationId xmlns:a16="http://schemas.microsoft.com/office/drawing/2014/main" id="{E187F4DA-E770-433A-A154-7C546D02285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589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52" name="Picture 144">
                <a:extLst>
                  <a:ext uri="{FF2B5EF4-FFF2-40B4-BE49-F238E27FC236}">
                    <a16:creationId xmlns:a16="http://schemas.microsoft.com/office/drawing/2014/main" id="{56AB6771-1552-47A9-854A-5886EDE70CD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590"/>
                <a:ext cx="1188" cy="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53" name="Picture 145">
                <a:extLst>
                  <a:ext uri="{FF2B5EF4-FFF2-40B4-BE49-F238E27FC236}">
                    <a16:creationId xmlns:a16="http://schemas.microsoft.com/office/drawing/2014/main" id="{A4A8E242-4DA8-41DF-96AB-119406EDBD4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592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54" name="Picture 146">
                <a:extLst>
                  <a:ext uri="{FF2B5EF4-FFF2-40B4-BE49-F238E27FC236}">
                    <a16:creationId xmlns:a16="http://schemas.microsoft.com/office/drawing/2014/main" id="{14435210-F04C-425A-845C-D2CB913DA83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593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55" name="Picture 147">
                <a:extLst>
                  <a:ext uri="{FF2B5EF4-FFF2-40B4-BE49-F238E27FC236}">
                    <a16:creationId xmlns:a16="http://schemas.microsoft.com/office/drawing/2014/main" id="{34585C40-45C4-4A10-9CD6-9CB21FCAE6C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594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56" name="Picture 148">
                <a:extLst>
                  <a:ext uri="{FF2B5EF4-FFF2-40B4-BE49-F238E27FC236}">
                    <a16:creationId xmlns:a16="http://schemas.microsoft.com/office/drawing/2014/main" id="{E99B8285-2B26-4B58-B956-27E64CD6F83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595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57" name="Picture 149">
                <a:extLst>
                  <a:ext uri="{FF2B5EF4-FFF2-40B4-BE49-F238E27FC236}">
                    <a16:creationId xmlns:a16="http://schemas.microsoft.com/office/drawing/2014/main" id="{3C097AAE-0345-4133-A7D2-56205D85686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596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58" name="Picture 150">
                <a:extLst>
                  <a:ext uri="{FF2B5EF4-FFF2-40B4-BE49-F238E27FC236}">
                    <a16:creationId xmlns:a16="http://schemas.microsoft.com/office/drawing/2014/main" id="{7947AEB8-0151-4D73-8598-CE77D2E4C2B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597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59" name="Picture 151">
                <a:extLst>
                  <a:ext uri="{FF2B5EF4-FFF2-40B4-BE49-F238E27FC236}">
                    <a16:creationId xmlns:a16="http://schemas.microsoft.com/office/drawing/2014/main" id="{CE45BEC9-AC43-4B53-B482-32E4F4202A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598"/>
                <a:ext cx="1188" cy="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60" name="Picture 152">
                <a:extLst>
                  <a:ext uri="{FF2B5EF4-FFF2-40B4-BE49-F238E27FC236}">
                    <a16:creationId xmlns:a16="http://schemas.microsoft.com/office/drawing/2014/main" id="{9BDAD855-B524-4D3A-90D3-AF3A9A1F20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600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61" name="Picture 153">
                <a:extLst>
                  <a:ext uri="{FF2B5EF4-FFF2-40B4-BE49-F238E27FC236}">
                    <a16:creationId xmlns:a16="http://schemas.microsoft.com/office/drawing/2014/main" id="{6B9C38A0-6AE5-4C8B-AB68-DBD0BE2F4EE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601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62" name="Picture 154">
                <a:extLst>
                  <a:ext uri="{FF2B5EF4-FFF2-40B4-BE49-F238E27FC236}">
                    <a16:creationId xmlns:a16="http://schemas.microsoft.com/office/drawing/2014/main" id="{08238829-DF81-469D-AE57-0D0AFF7460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602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63" name="Picture 155">
                <a:extLst>
                  <a:ext uri="{FF2B5EF4-FFF2-40B4-BE49-F238E27FC236}">
                    <a16:creationId xmlns:a16="http://schemas.microsoft.com/office/drawing/2014/main" id="{55FE112C-D851-4746-B2B0-BB0D055CE60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603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64" name="Picture 156">
                <a:extLst>
                  <a:ext uri="{FF2B5EF4-FFF2-40B4-BE49-F238E27FC236}">
                    <a16:creationId xmlns:a16="http://schemas.microsoft.com/office/drawing/2014/main" id="{ACCADB90-1A2D-4FB3-A217-D9C81BC719E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604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65" name="Picture 157">
                <a:extLst>
                  <a:ext uri="{FF2B5EF4-FFF2-40B4-BE49-F238E27FC236}">
                    <a16:creationId xmlns:a16="http://schemas.microsoft.com/office/drawing/2014/main" id="{2036CF24-42D3-4FD6-85B7-C6DDD80724C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605"/>
                <a:ext cx="1188" cy="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66" name="Picture 158">
                <a:extLst>
                  <a:ext uri="{FF2B5EF4-FFF2-40B4-BE49-F238E27FC236}">
                    <a16:creationId xmlns:a16="http://schemas.microsoft.com/office/drawing/2014/main" id="{3F68F8E1-B2FC-4A96-9C72-78C2911ABAD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607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67" name="Picture 159">
                <a:extLst>
                  <a:ext uri="{FF2B5EF4-FFF2-40B4-BE49-F238E27FC236}">
                    <a16:creationId xmlns:a16="http://schemas.microsoft.com/office/drawing/2014/main" id="{CF9D5F05-3A94-405A-8D9B-A80A8D81B8C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608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68" name="Picture 160">
                <a:extLst>
                  <a:ext uri="{FF2B5EF4-FFF2-40B4-BE49-F238E27FC236}">
                    <a16:creationId xmlns:a16="http://schemas.microsoft.com/office/drawing/2014/main" id="{F58C9545-4E8E-41DD-A908-DF901D7BA1E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609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69" name="Picture 161">
                <a:extLst>
                  <a:ext uri="{FF2B5EF4-FFF2-40B4-BE49-F238E27FC236}">
                    <a16:creationId xmlns:a16="http://schemas.microsoft.com/office/drawing/2014/main" id="{FC06C242-14B1-485B-87B1-101B1A48F00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610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70" name="Picture 162">
                <a:extLst>
                  <a:ext uri="{FF2B5EF4-FFF2-40B4-BE49-F238E27FC236}">
                    <a16:creationId xmlns:a16="http://schemas.microsoft.com/office/drawing/2014/main" id="{88CA639F-9517-445D-8617-67A9B320A3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611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71" name="Picture 163">
                <a:extLst>
                  <a:ext uri="{FF2B5EF4-FFF2-40B4-BE49-F238E27FC236}">
                    <a16:creationId xmlns:a16="http://schemas.microsoft.com/office/drawing/2014/main" id="{E7176877-F69D-401E-87A6-BE2AD2CC906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612"/>
                <a:ext cx="1188" cy="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72" name="Picture 164">
                <a:extLst>
                  <a:ext uri="{FF2B5EF4-FFF2-40B4-BE49-F238E27FC236}">
                    <a16:creationId xmlns:a16="http://schemas.microsoft.com/office/drawing/2014/main" id="{7DA57E87-1B96-47A4-AE99-B709E4FDAF6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614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73" name="Picture 165">
                <a:extLst>
                  <a:ext uri="{FF2B5EF4-FFF2-40B4-BE49-F238E27FC236}">
                    <a16:creationId xmlns:a16="http://schemas.microsoft.com/office/drawing/2014/main" id="{09B127C4-0186-40D0-A508-2A45492FA5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615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74" name="Picture 166">
                <a:extLst>
                  <a:ext uri="{FF2B5EF4-FFF2-40B4-BE49-F238E27FC236}">
                    <a16:creationId xmlns:a16="http://schemas.microsoft.com/office/drawing/2014/main" id="{D948EAA6-F404-4326-82D8-1B0AC03653F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616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75" name="Picture 167">
                <a:extLst>
                  <a:ext uri="{FF2B5EF4-FFF2-40B4-BE49-F238E27FC236}">
                    <a16:creationId xmlns:a16="http://schemas.microsoft.com/office/drawing/2014/main" id="{0ED5259E-B5C9-42EF-B9F2-F486C3CE25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617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76" name="Picture 168">
                <a:extLst>
                  <a:ext uri="{FF2B5EF4-FFF2-40B4-BE49-F238E27FC236}">
                    <a16:creationId xmlns:a16="http://schemas.microsoft.com/office/drawing/2014/main" id="{92AE5B51-DECE-40CA-8EA6-E8AF3521C6F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618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77" name="Picture 169">
                <a:extLst>
                  <a:ext uri="{FF2B5EF4-FFF2-40B4-BE49-F238E27FC236}">
                    <a16:creationId xmlns:a16="http://schemas.microsoft.com/office/drawing/2014/main" id="{DCB63AD2-6706-47EC-A635-76952639BC0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619"/>
                <a:ext cx="1188" cy="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78" name="Picture 170">
                <a:extLst>
                  <a:ext uri="{FF2B5EF4-FFF2-40B4-BE49-F238E27FC236}">
                    <a16:creationId xmlns:a16="http://schemas.microsoft.com/office/drawing/2014/main" id="{616308C4-2D1E-476E-B38A-7B0137F7CFC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621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79" name="Picture 171">
                <a:extLst>
                  <a:ext uri="{FF2B5EF4-FFF2-40B4-BE49-F238E27FC236}">
                    <a16:creationId xmlns:a16="http://schemas.microsoft.com/office/drawing/2014/main" id="{25128D92-1E4A-44DF-89B2-ED5A7922888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622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80" name="Picture 172">
                <a:extLst>
                  <a:ext uri="{FF2B5EF4-FFF2-40B4-BE49-F238E27FC236}">
                    <a16:creationId xmlns:a16="http://schemas.microsoft.com/office/drawing/2014/main" id="{3CDE86FB-A662-47D2-BA67-0C5A1924668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623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81" name="Picture 173">
                <a:extLst>
                  <a:ext uri="{FF2B5EF4-FFF2-40B4-BE49-F238E27FC236}">
                    <a16:creationId xmlns:a16="http://schemas.microsoft.com/office/drawing/2014/main" id="{D71F0EDA-592C-447F-A585-653782C3770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624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82" name="Picture 174">
                <a:extLst>
                  <a:ext uri="{FF2B5EF4-FFF2-40B4-BE49-F238E27FC236}">
                    <a16:creationId xmlns:a16="http://schemas.microsoft.com/office/drawing/2014/main" id="{3C3F6442-5C16-4273-BD14-621E9534E10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625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83" name="Picture 175">
                <a:extLst>
                  <a:ext uri="{FF2B5EF4-FFF2-40B4-BE49-F238E27FC236}">
                    <a16:creationId xmlns:a16="http://schemas.microsoft.com/office/drawing/2014/main" id="{BC880568-B092-4057-8119-A8D2F6C222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626"/>
                <a:ext cx="1188" cy="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84" name="Picture 176">
                <a:extLst>
                  <a:ext uri="{FF2B5EF4-FFF2-40B4-BE49-F238E27FC236}">
                    <a16:creationId xmlns:a16="http://schemas.microsoft.com/office/drawing/2014/main" id="{5E0B1469-6D95-42C5-B940-90EF3772B31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628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85" name="Picture 177">
                <a:extLst>
                  <a:ext uri="{FF2B5EF4-FFF2-40B4-BE49-F238E27FC236}">
                    <a16:creationId xmlns:a16="http://schemas.microsoft.com/office/drawing/2014/main" id="{A2336577-9177-4584-89D1-6A2BDD51FF0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629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86" name="Picture 178">
                <a:extLst>
                  <a:ext uri="{FF2B5EF4-FFF2-40B4-BE49-F238E27FC236}">
                    <a16:creationId xmlns:a16="http://schemas.microsoft.com/office/drawing/2014/main" id="{18BE45D3-6E99-4EA5-AFEA-A28145FB1FE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630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87" name="Picture 179">
                <a:extLst>
                  <a:ext uri="{FF2B5EF4-FFF2-40B4-BE49-F238E27FC236}">
                    <a16:creationId xmlns:a16="http://schemas.microsoft.com/office/drawing/2014/main" id="{3B9DA8EC-FFB7-49E2-862F-5D0CB09CBF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631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88" name="Picture 180">
                <a:extLst>
                  <a:ext uri="{FF2B5EF4-FFF2-40B4-BE49-F238E27FC236}">
                    <a16:creationId xmlns:a16="http://schemas.microsoft.com/office/drawing/2014/main" id="{F0B0F319-CE4B-4465-9B42-3ADF6CF1F06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632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89" name="Picture 181">
                <a:extLst>
                  <a:ext uri="{FF2B5EF4-FFF2-40B4-BE49-F238E27FC236}">
                    <a16:creationId xmlns:a16="http://schemas.microsoft.com/office/drawing/2014/main" id="{D61A0789-A1E3-4CCE-BB4A-E3CF6E862CF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633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90" name="Picture 182">
                <a:extLst>
                  <a:ext uri="{FF2B5EF4-FFF2-40B4-BE49-F238E27FC236}">
                    <a16:creationId xmlns:a16="http://schemas.microsoft.com/office/drawing/2014/main" id="{ABE950E7-42F2-49CB-AA7E-080A447B1BF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634"/>
                <a:ext cx="1188" cy="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91" name="Picture 183">
                <a:extLst>
                  <a:ext uri="{FF2B5EF4-FFF2-40B4-BE49-F238E27FC236}">
                    <a16:creationId xmlns:a16="http://schemas.microsoft.com/office/drawing/2014/main" id="{F0F944B2-22BC-467D-A0E2-E3569721A88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636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92" name="Picture 184">
                <a:extLst>
                  <a:ext uri="{FF2B5EF4-FFF2-40B4-BE49-F238E27FC236}">
                    <a16:creationId xmlns:a16="http://schemas.microsoft.com/office/drawing/2014/main" id="{F8C4D47D-D709-48B0-B4F9-858B0455B56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637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93" name="Picture 185">
                <a:extLst>
                  <a:ext uri="{FF2B5EF4-FFF2-40B4-BE49-F238E27FC236}">
                    <a16:creationId xmlns:a16="http://schemas.microsoft.com/office/drawing/2014/main" id="{6841101F-A120-42F9-AABA-E6F6BF7C64A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638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94" name="Picture 186">
                <a:extLst>
                  <a:ext uri="{FF2B5EF4-FFF2-40B4-BE49-F238E27FC236}">
                    <a16:creationId xmlns:a16="http://schemas.microsoft.com/office/drawing/2014/main" id="{A64AA92F-9FC7-4666-849D-ECDD2172F3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639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95" name="Picture 187">
                <a:extLst>
                  <a:ext uri="{FF2B5EF4-FFF2-40B4-BE49-F238E27FC236}">
                    <a16:creationId xmlns:a16="http://schemas.microsoft.com/office/drawing/2014/main" id="{C614902E-BD96-43AD-A981-F0549031E3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640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96" name="Picture 188">
                <a:extLst>
                  <a:ext uri="{FF2B5EF4-FFF2-40B4-BE49-F238E27FC236}">
                    <a16:creationId xmlns:a16="http://schemas.microsoft.com/office/drawing/2014/main" id="{A900587D-BA0A-42E0-A2F0-63F3BBEF5CD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641"/>
                <a:ext cx="1188" cy="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97" name="Picture 189">
                <a:extLst>
                  <a:ext uri="{FF2B5EF4-FFF2-40B4-BE49-F238E27FC236}">
                    <a16:creationId xmlns:a16="http://schemas.microsoft.com/office/drawing/2014/main" id="{CC4257C5-BD99-4D42-B40C-8D94B244BA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643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98" name="Picture 190">
                <a:extLst>
                  <a:ext uri="{FF2B5EF4-FFF2-40B4-BE49-F238E27FC236}">
                    <a16:creationId xmlns:a16="http://schemas.microsoft.com/office/drawing/2014/main" id="{3FF0BDAF-267D-43BA-B5D3-862DF01776A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644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99" name="Picture 191">
                <a:extLst>
                  <a:ext uri="{FF2B5EF4-FFF2-40B4-BE49-F238E27FC236}">
                    <a16:creationId xmlns:a16="http://schemas.microsoft.com/office/drawing/2014/main" id="{B0555E2B-0DBD-4EEB-8F5E-A9A73382AE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645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00" name="Picture 192">
                <a:extLst>
                  <a:ext uri="{FF2B5EF4-FFF2-40B4-BE49-F238E27FC236}">
                    <a16:creationId xmlns:a16="http://schemas.microsoft.com/office/drawing/2014/main" id="{B142A850-1E61-4602-BDB7-C01B81B952F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646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01" name="Picture 193">
                <a:extLst>
                  <a:ext uri="{FF2B5EF4-FFF2-40B4-BE49-F238E27FC236}">
                    <a16:creationId xmlns:a16="http://schemas.microsoft.com/office/drawing/2014/main" id="{C9190EFB-810F-4705-AB0B-7857E2FC237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647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02" name="Picture 194">
                <a:extLst>
                  <a:ext uri="{FF2B5EF4-FFF2-40B4-BE49-F238E27FC236}">
                    <a16:creationId xmlns:a16="http://schemas.microsoft.com/office/drawing/2014/main" id="{67B26DF7-E696-4DD3-8BBE-3C45DB97C5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648"/>
                <a:ext cx="1188" cy="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03" name="Picture 195">
                <a:extLst>
                  <a:ext uri="{FF2B5EF4-FFF2-40B4-BE49-F238E27FC236}">
                    <a16:creationId xmlns:a16="http://schemas.microsoft.com/office/drawing/2014/main" id="{B3F22216-4749-4298-87DA-FFCF6545C5D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650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04" name="Picture 196">
                <a:extLst>
                  <a:ext uri="{FF2B5EF4-FFF2-40B4-BE49-F238E27FC236}">
                    <a16:creationId xmlns:a16="http://schemas.microsoft.com/office/drawing/2014/main" id="{8530E340-BB1D-4A7B-9BD1-AED0673CE3B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651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05" name="Picture 197">
                <a:extLst>
                  <a:ext uri="{FF2B5EF4-FFF2-40B4-BE49-F238E27FC236}">
                    <a16:creationId xmlns:a16="http://schemas.microsoft.com/office/drawing/2014/main" id="{A89ADFD8-BA4C-4CE0-95C3-AE7D901FB7A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652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06" name="Picture 198">
                <a:extLst>
                  <a:ext uri="{FF2B5EF4-FFF2-40B4-BE49-F238E27FC236}">
                    <a16:creationId xmlns:a16="http://schemas.microsoft.com/office/drawing/2014/main" id="{D09C9AE2-5304-4E5B-992F-03D75023ADB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653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07" name="Picture 199">
                <a:extLst>
                  <a:ext uri="{FF2B5EF4-FFF2-40B4-BE49-F238E27FC236}">
                    <a16:creationId xmlns:a16="http://schemas.microsoft.com/office/drawing/2014/main" id="{DBEA5B2E-BA63-4B83-B8FD-2331F1A146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654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08" name="Picture 200">
                <a:extLst>
                  <a:ext uri="{FF2B5EF4-FFF2-40B4-BE49-F238E27FC236}">
                    <a16:creationId xmlns:a16="http://schemas.microsoft.com/office/drawing/2014/main" id="{7F641005-4C76-42CC-B716-E1274FB49D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655"/>
                <a:ext cx="1188" cy="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09" name="Picture 201">
                <a:extLst>
                  <a:ext uri="{FF2B5EF4-FFF2-40B4-BE49-F238E27FC236}">
                    <a16:creationId xmlns:a16="http://schemas.microsoft.com/office/drawing/2014/main" id="{2A8A7CCB-7A35-4CA2-A4B7-E00C426C0F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657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0" name="Picture 202">
                <a:extLst>
                  <a:ext uri="{FF2B5EF4-FFF2-40B4-BE49-F238E27FC236}">
                    <a16:creationId xmlns:a16="http://schemas.microsoft.com/office/drawing/2014/main" id="{1E0CD198-8B3C-4DA5-AAEE-BDD427E11C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658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1" name="Picture 203">
                <a:extLst>
                  <a:ext uri="{FF2B5EF4-FFF2-40B4-BE49-F238E27FC236}">
                    <a16:creationId xmlns:a16="http://schemas.microsoft.com/office/drawing/2014/main" id="{E0E977D1-C3B3-42F6-90AD-89F20F6C4E7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659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2" name="Picture 204">
                <a:extLst>
                  <a:ext uri="{FF2B5EF4-FFF2-40B4-BE49-F238E27FC236}">
                    <a16:creationId xmlns:a16="http://schemas.microsoft.com/office/drawing/2014/main" id="{EC2488B2-12E2-439C-B4D9-2D31CB92690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660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3" name="Picture 205">
                <a:extLst>
                  <a:ext uri="{FF2B5EF4-FFF2-40B4-BE49-F238E27FC236}">
                    <a16:creationId xmlns:a16="http://schemas.microsoft.com/office/drawing/2014/main" id="{983522D1-CD0D-41B7-B3AC-1FAC78E921A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661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4" name="Picture 206">
                <a:extLst>
                  <a:ext uri="{FF2B5EF4-FFF2-40B4-BE49-F238E27FC236}">
                    <a16:creationId xmlns:a16="http://schemas.microsoft.com/office/drawing/2014/main" id="{BA3B84F6-5D1E-4298-8049-4443B51C7D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662"/>
                <a:ext cx="1188" cy="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5" name="Picture 207">
                <a:extLst>
                  <a:ext uri="{FF2B5EF4-FFF2-40B4-BE49-F238E27FC236}">
                    <a16:creationId xmlns:a16="http://schemas.microsoft.com/office/drawing/2014/main" id="{6CD1825B-BA43-4897-A873-ECE57A866D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664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6" name="Picture 208">
                <a:extLst>
                  <a:ext uri="{FF2B5EF4-FFF2-40B4-BE49-F238E27FC236}">
                    <a16:creationId xmlns:a16="http://schemas.microsoft.com/office/drawing/2014/main" id="{F424F4E5-F469-4B88-B3AF-447E896F8A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665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7" name="Picture 209">
                <a:extLst>
                  <a:ext uri="{FF2B5EF4-FFF2-40B4-BE49-F238E27FC236}">
                    <a16:creationId xmlns:a16="http://schemas.microsoft.com/office/drawing/2014/main" id="{1DC85D66-441F-4857-BE77-6538C316A09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666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8" name="Picture 210">
                <a:extLst>
                  <a:ext uri="{FF2B5EF4-FFF2-40B4-BE49-F238E27FC236}">
                    <a16:creationId xmlns:a16="http://schemas.microsoft.com/office/drawing/2014/main" id="{99369ECE-CEB5-4C07-AE9F-7DF947871E8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667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9" name="Picture 211">
                <a:extLst>
                  <a:ext uri="{FF2B5EF4-FFF2-40B4-BE49-F238E27FC236}">
                    <a16:creationId xmlns:a16="http://schemas.microsoft.com/office/drawing/2014/main" id="{D01BFE8D-6DBF-403F-838A-63047117438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668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20" name="Picture 212">
                <a:extLst>
                  <a:ext uri="{FF2B5EF4-FFF2-40B4-BE49-F238E27FC236}">
                    <a16:creationId xmlns:a16="http://schemas.microsoft.com/office/drawing/2014/main" id="{4F1E0FFE-24A4-4BAC-9EEF-2B01F504B2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669"/>
                <a:ext cx="1188" cy="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21" name="Picture 213">
                <a:extLst>
                  <a:ext uri="{FF2B5EF4-FFF2-40B4-BE49-F238E27FC236}">
                    <a16:creationId xmlns:a16="http://schemas.microsoft.com/office/drawing/2014/main" id="{AF2934A0-B410-4768-B8EA-AA29EF9DB54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671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1" name="Group 214">
              <a:extLst>
                <a:ext uri="{FF2B5EF4-FFF2-40B4-BE49-F238E27FC236}">
                  <a16:creationId xmlns:a16="http://schemas.microsoft.com/office/drawing/2014/main" id="{9BA93615-357E-4327-9142-97FBB0D9B1F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206" y="1940"/>
              <a:ext cx="3529" cy="689"/>
              <a:chOff x="2242" y="672"/>
              <a:chExt cx="1188" cy="232"/>
            </a:xfrm>
          </p:grpSpPr>
          <p:pic>
            <p:nvPicPr>
              <p:cNvPr id="22" name="Picture 215">
                <a:extLst>
                  <a:ext uri="{FF2B5EF4-FFF2-40B4-BE49-F238E27FC236}">
                    <a16:creationId xmlns:a16="http://schemas.microsoft.com/office/drawing/2014/main" id="{A1841FD0-9BBA-42E5-93DB-7074BCF9EEC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672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3" name="Picture 216">
                <a:extLst>
                  <a:ext uri="{FF2B5EF4-FFF2-40B4-BE49-F238E27FC236}">
                    <a16:creationId xmlns:a16="http://schemas.microsoft.com/office/drawing/2014/main" id="{1EB9FF56-C754-4831-B801-04946D58DD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673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" name="Picture 217">
                <a:extLst>
                  <a:ext uri="{FF2B5EF4-FFF2-40B4-BE49-F238E27FC236}">
                    <a16:creationId xmlns:a16="http://schemas.microsoft.com/office/drawing/2014/main" id="{E4616276-4007-4338-85A6-77D7EC41737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674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5" name="Picture 218">
                <a:extLst>
                  <a:ext uri="{FF2B5EF4-FFF2-40B4-BE49-F238E27FC236}">
                    <a16:creationId xmlns:a16="http://schemas.microsoft.com/office/drawing/2014/main" id="{6D1BE39B-A779-416D-BE6A-6774FDF25E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675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6" name="Picture 219">
                <a:extLst>
                  <a:ext uri="{FF2B5EF4-FFF2-40B4-BE49-F238E27FC236}">
                    <a16:creationId xmlns:a16="http://schemas.microsoft.com/office/drawing/2014/main" id="{50E6F93B-D36E-43A6-A53E-6057A804DD9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676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" name="Picture 220">
                <a:extLst>
                  <a:ext uri="{FF2B5EF4-FFF2-40B4-BE49-F238E27FC236}">
                    <a16:creationId xmlns:a16="http://schemas.microsoft.com/office/drawing/2014/main" id="{202AC395-421D-4FEA-BBA6-B3FE61FC374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677"/>
                <a:ext cx="1188" cy="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" name="Picture 221">
                <a:extLst>
                  <a:ext uri="{FF2B5EF4-FFF2-40B4-BE49-F238E27FC236}">
                    <a16:creationId xmlns:a16="http://schemas.microsoft.com/office/drawing/2014/main" id="{7C0A542C-14A5-4ECE-94CF-0948F700172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679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9" name="Picture 222">
                <a:extLst>
                  <a:ext uri="{FF2B5EF4-FFF2-40B4-BE49-F238E27FC236}">
                    <a16:creationId xmlns:a16="http://schemas.microsoft.com/office/drawing/2014/main" id="{6FFACDB8-F203-4453-B12F-2A46B9D5749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680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0" name="Picture 223">
                <a:extLst>
                  <a:ext uri="{FF2B5EF4-FFF2-40B4-BE49-F238E27FC236}">
                    <a16:creationId xmlns:a16="http://schemas.microsoft.com/office/drawing/2014/main" id="{7A9D76AE-067F-46B9-B64D-0ECDB692E73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681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" name="Picture 224">
                <a:extLst>
                  <a:ext uri="{FF2B5EF4-FFF2-40B4-BE49-F238E27FC236}">
                    <a16:creationId xmlns:a16="http://schemas.microsoft.com/office/drawing/2014/main" id="{02B3DD28-494D-4213-88E4-B52C4EA6B2B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682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2" name="Picture 225">
                <a:extLst>
                  <a:ext uri="{FF2B5EF4-FFF2-40B4-BE49-F238E27FC236}">
                    <a16:creationId xmlns:a16="http://schemas.microsoft.com/office/drawing/2014/main" id="{028188B8-6C89-4997-9DAF-BDB407F1011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683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3" name="Picture 226">
                <a:extLst>
                  <a:ext uri="{FF2B5EF4-FFF2-40B4-BE49-F238E27FC236}">
                    <a16:creationId xmlns:a16="http://schemas.microsoft.com/office/drawing/2014/main" id="{E6C12D11-5AE8-4D35-AD05-EE9863ED3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684"/>
                <a:ext cx="1188" cy="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4" name="Picture 227">
                <a:extLst>
                  <a:ext uri="{FF2B5EF4-FFF2-40B4-BE49-F238E27FC236}">
                    <a16:creationId xmlns:a16="http://schemas.microsoft.com/office/drawing/2014/main" id="{03ABB1AA-883F-4490-AA1C-1ACFF9A4190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686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5" name="Picture 228">
                <a:extLst>
                  <a:ext uri="{FF2B5EF4-FFF2-40B4-BE49-F238E27FC236}">
                    <a16:creationId xmlns:a16="http://schemas.microsoft.com/office/drawing/2014/main" id="{DD2FA674-24BA-4E39-90CC-0DC6785FC0D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687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6" name="Picture 229">
                <a:extLst>
                  <a:ext uri="{FF2B5EF4-FFF2-40B4-BE49-F238E27FC236}">
                    <a16:creationId xmlns:a16="http://schemas.microsoft.com/office/drawing/2014/main" id="{BCB8146D-40CE-4BA5-84B2-4A6CACA7ED8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688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7" name="Picture 230">
                <a:extLst>
                  <a:ext uri="{FF2B5EF4-FFF2-40B4-BE49-F238E27FC236}">
                    <a16:creationId xmlns:a16="http://schemas.microsoft.com/office/drawing/2014/main" id="{ECE58734-83A9-450E-A47C-0484A279E43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689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8" name="Picture 231">
                <a:extLst>
                  <a:ext uri="{FF2B5EF4-FFF2-40B4-BE49-F238E27FC236}">
                    <a16:creationId xmlns:a16="http://schemas.microsoft.com/office/drawing/2014/main" id="{0F5B8211-7A09-4702-8E8C-F2D2B8B670B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690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9" name="Picture 232">
                <a:extLst>
                  <a:ext uri="{FF2B5EF4-FFF2-40B4-BE49-F238E27FC236}">
                    <a16:creationId xmlns:a16="http://schemas.microsoft.com/office/drawing/2014/main" id="{48FC369A-9E8E-4DCE-9137-A456BEEE574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691"/>
                <a:ext cx="1188" cy="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0" name="Picture 233">
                <a:extLst>
                  <a:ext uri="{FF2B5EF4-FFF2-40B4-BE49-F238E27FC236}">
                    <a16:creationId xmlns:a16="http://schemas.microsoft.com/office/drawing/2014/main" id="{4674C937-5111-4E37-8A7A-7D0603C1B71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693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" name="Picture 234">
                <a:extLst>
                  <a:ext uri="{FF2B5EF4-FFF2-40B4-BE49-F238E27FC236}">
                    <a16:creationId xmlns:a16="http://schemas.microsoft.com/office/drawing/2014/main" id="{F69923C7-CF96-4E19-A4AF-9F3A182A77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694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2" name="Picture 235">
                <a:extLst>
                  <a:ext uri="{FF2B5EF4-FFF2-40B4-BE49-F238E27FC236}">
                    <a16:creationId xmlns:a16="http://schemas.microsoft.com/office/drawing/2014/main" id="{428220CB-CCE7-4CC9-89E0-83001A1A253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695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3" name="Picture 236">
                <a:extLst>
                  <a:ext uri="{FF2B5EF4-FFF2-40B4-BE49-F238E27FC236}">
                    <a16:creationId xmlns:a16="http://schemas.microsoft.com/office/drawing/2014/main" id="{F1E044FF-DD49-4D27-8633-C4659B75962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696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4" name="Picture 237">
                <a:extLst>
                  <a:ext uri="{FF2B5EF4-FFF2-40B4-BE49-F238E27FC236}">
                    <a16:creationId xmlns:a16="http://schemas.microsoft.com/office/drawing/2014/main" id="{85E0D52D-6EAA-4BF1-8E8F-75305B4C710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697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5" name="Picture 238">
                <a:extLst>
                  <a:ext uri="{FF2B5EF4-FFF2-40B4-BE49-F238E27FC236}">
                    <a16:creationId xmlns:a16="http://schemas.microsoft.com/office/drawing/2014/main" id="{307B38D3-AE68-46A0-A524-00DF9EAD03D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698"/>
                <a:ext cx="1188" cy="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6" name="Picture 239">
                <a:extLst>
                  <a:ext uri="{FF2B5EF4-FFF2-40B4-BE49-F238E27FC236}">
                    <a16:creationId xmlns:a16="http://schemas.microsoft.com/office/drawing/2014/main" id="{B4A35C64-96C8-4AEC-BBA2-7547C94591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700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7" name="Picture 240">
                <a:extLst>
                  <a:ext uri="{FF2B5EF4-FFF2-40B4-BE49-F238E27FC236}">
                    <a16:creationId xmlns:a16="http://schemas.microsoft.com/office/drawing/2014/main" id="{A806890D-0331-4508-9FAC-13691C80B1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701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8" name="Picture 241">
                <a:extLst>
                  <a:ext uri="{FF2B5EF4-FFF2-40B4-BE49-F238E27FC236}">
                    <a16:creationId xmlns:a16="http://schemas.microsoft.com/office/drawing/2014/main" id="{C48C35A3-A79A-46E4-8A1E-EAD9DDAE80A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702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9" name="Picture 242">
                <a:extLst>
                  <a:ext uri="{FF2B5EF4-FFF2-40B4-BE49-F238E27FC236}">
                    <a16:creationId xmlns:a16="http://schemas.microsoft.com/office/drawing/2014/main" id="{0EE783A3-C10C-4CDB-A37F-981EC920B64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703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0" name="Picture 243">
                <a:extLst>
                  <a:ext uri="{FF2B5EF4-FFF2-40B4-BE49-F238E27FC236}">
                    <a16:creationId xmlns:a16="http://schemas.microsoft.com/office/drawing/2014/main" id="{04A0C1E3-CB6B-49EB-91CD-D3051659D48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704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1" name="Picture 244">
                <a:extLst>
                  <a:ext uri="{FF2B5EF4-FFF2-40B4-BE49-F238E27FC236}">
                    <a16:creationId xmlns:a16="http://schemas.microsoft.com/office/drawing/2014/main" id="{BA86CD0A-C621-4A45-AF13-739EB129D13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705"/>
                <a:ext cx="1188" cy="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2" name="Picture 245">
                <a:extLst>
                  <a:ext uri="{FF2B5EF4-FFF2-40B4-BE49-F238E27FC236}">
                    <a16:creationId xmlns:a16="http://schemas.microsoft.com/office/drawing/2014/main" id="{82A97E94-28FD-4A23-9346-88D268BFCD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707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3" name="Picture 246">
                <a:extLst>
                  <a:ext uri="{FF2B5EF4-FFF2-40B4-BE49-F238E27FC236}">
                    <a16:creationId xmlns:a16="http://schemas.microsoft.com/office/drawing/2014/main" id="{63759CEC-CA20-4165-ACC9-9DCB49722C5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708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4" name="Picture 247">
                <a:extLst>
                  <a:ext uri="{FF2B5EF4-FFF2-40B4-BE49-F238E27FC236}">
                    <a16:creationId xmlns:a16="http://schemas.microsoft.com/office/drawing/2014/main" id="{B99BD617-D59A-41DC-B5A0-972076C981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709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5" name="Picture 248">
                <a:extLst>
                  <a:ext uri="{FF2B5EF4-FFF2-40B4-BE49-F238E27FC236}">
                    <a16:creationId xmlns:a16="http://schemas.microsoft.com/office/drawing/2014/main" id="{554C8672-8FAC-4A6A-9E67-7DD2916668D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710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6" name="Picture 249">
                <a:extLst>
                  <a:ext uri="{FF2B5EF4-FFF2-40B4-BE49-F238E27FC236}">
                    <a16:creationId xmlns:a16="http://schemas.microsoft.com/office/drawing/2014/main" id="{6303A0DF-2730-4439-9F4E-10EBFEA146A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711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7" name="Picture 250">
                <a:extLst>
                  <a:ext uri="{FF2B5EF4-FFF2-40B4-BE49-F238E27FC236}">
                    <a16:creationId xmlns:a16="http://schemas.microsoft.com/office/drawing/2014/main" id="{1AE44988-BB91-4557-8A70-C8F826DD79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712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8" name="Picture 251">
                <a:extLst>
                  <a:ext uri="{FF2B5EF4-FFF2-40B4-BE49-F238E27FC236}">
                    <a16:creationId xmlns:a16="http://schemas.microsoft.com/office/drawing/2014/main" id="{4717E1FD-8DF0-48DA-A118-4575EBD346F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713"/>
                <a:ext cx="1188" cy="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9" name="Picture 252">
                <a:extLst>
                  <a:ext uri="{FF2B5EF4-FFF2-40B4-BE49-F238E27FC236}">
                    <a16:creationId xmlns:a16="http://schemas.microsoft.com/office/drawing/2014/main" id="{37D66FE4-5D05-40FD-ABEB-A873B22D286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715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0" name="Picture 253">
                <a:extLst>
                  <a:ext uri="{FF2B5EF4-FFF2-40B4-BE49-F238E27FC236}">
                    <a16:creationId xmlns:a16="http://schemas.microsoft.com/office/drawing/2014/main" id="{6E1A66E5-A586-4092-A040-CA956700593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716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1" name="Picture 254">
                <a:extLst>
                  <a:ext uri="{FF2B5EF4-FFF2-40B4-BE49-F238E27FC236}">
                    <a16:creationId xmlns:a16="http://schemas.microsoft.com/office/drawing/2014/main" id="{F52CC231-A850-432F-A625-A70013A70BB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717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2" name="Picture 255">
                <a:extLst>
                  <a:ext uri="{FF2B5EF4-FFF2-40B4-BE49-F238E27FC236}">
                    <a16:creationId xmlns:a16="http://schemas.microsoft.com/office/drawing/2014/main" id="{32DCE747-3DF9-444F-9738-B1124F494E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718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3" name="Picture 256">
                <a:extLst>
                  <a:ext uri="{FF2B5EF4-FFF2-40B4-BE49-F238E27FC236}">
                    <a16:creationId xmlns:a16="http://schemas.microsoft.com/office/drawing/2014/main" id="{4861670B-C95C-4388-BD60-F7C024F3EA2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719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4" name="Picture 257">
                <a:extLst>
                  <a:ext uri="{FF2B5EF4-FFF2-40B4-BE49-F238E27FC236}">
                    <a16:creationId xmlns:a16="http://schemas.microsoft.com/office/drawing/2014/main" id="{D1A428EF-7648-43E0-A550-24F017DC5FF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720"/>
                <a:ext cx="1188" cy="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5" name="Picture 258">
                <a:extLst>
                  <a:ext uri="{FF2B5EF4-FFF2-40B4-BE49-F238E27FC236}">
                    <a16:creationId xmlns:a16="http://schemas.microsoft.com/office/drawing/2014/main" id="{B1D78984-1E56-4E26-A9A3-9CF24E84135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722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6" name="Picture 259">
                <a:extLst>
                  <a:ext uri="{FF2B5EF4-FFF2-40B4-BE49-F238E27FC236}">
                    <a16:creationId xmlns:a16="http://schemas.microsoft.com/office/drawing/2014/main" id="{FD6F914E-83CF-43C8-938E-07756791614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723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7" name="Picture 260">
                <a:extLst>
                  <a:ext uri="{FF2B5EF4-FFF2-40B4-BE49-F238E27FC236}">
                    <a16:creationId xmlns:a16="http://schemas.microsoft.com/office/drawing/2014/main" id="{CD176C1C-F012-477A-8F6D-686FBD39F4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724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8" name="Picture 261">
                <a:extLst>
                  <a:ext uri="{FF2B5EF4-FFF2-40B4-BE49-F238E27FC236}">
                    <a16:creationId xmlns:a16="http://schemas.microsoft.com/office/drawing/2014/main" id="{1EE07121-1565-4445-9AD7-3802F3345C0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725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9" name="Picture 262">
                <a:extLst>
                  <a:ext uri="{FF2B5EF4-FFF2-40B4-BE49-F238E27FC236}">
                    <a16:creationId xmlns:a16="http://schemas.microsoft.com/office/drawing/2014/main" id="{32B7B468-9CF1-4581-8EA4-839E142AACC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726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0" name="Picture 263">
                <a:extLst>
                  <a:ext uri="{FF2B5EF4-FFF2-40B4-BE49-F238E27FC236}">
                    <a16:creationId xmlns:a16="http://schemas.microsoft.com/office/drawing/2014/main" id="{ED4DEB09-C300-4EE1-9048-BDCAA15EF5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727"/>
                <a:ext cx="1188" cy="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1" name="Picture 264">
                <a:extLst>
                  <a:ext uri="{FF2B5EF4-FFF2-40B4-BE49-F238E27FC236}">
                    <a16:creationId xmlns:a16="http://schemas.microsoft.com/office/drawing/2014/main" id="{FD7F37D4-4AE5-462D-A8CB-8E2AC11F299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729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2" name="Picture 265">
                <a:extLst>
                  <a:ext uri="{FF2B5EF4-FFF2-40B4-BE49-F238E27FC236}">
                    <a16:creationId xmlns:a16="http://schemas.microsoft.com/office/drawing/2014/main" id="{05D59DA4-389F-4955-84D2-6809323FFCB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730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3" name="Picture 266">
                <a:extLst>
                  <a:ext uri="{FF2B5EF4-FFF2-40B4-BE49-F238E27FC236}">
                    <a16:creationId xmlns:a16="http://schemas.microsoft.com/office/drawing/2014/main" id="{4CB9045E-9058-4539-8169-66CB1EA52F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731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4" name="Picture 267">
                <a:extLst>
                  <a:ext uri="{FF2B5EF4-FFF2-40B4-BE49-F238E27FC236}">
                    <a16:creationId xmlns:a16="http://schemas.microsoft.com/office/drawing/2014/main" id="{F3C4066E-004A-491E-A97F-7491C2D01BF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732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5" name="Picture 268">
                <a:extLst>
                  <a:ext uri="{FF2B5EF4-FFF2-40B4-BE49-F238E27FC236}">
                    <a16:creationId xmlns:a16="http://schemas.microsoft.com/office/drawing/2014/main" id="{7AD64312-432C-4692-8F1D-4FC67CAEAE5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733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6" name="Picture 269">
                <a:extLst>
                  <a:ext uri="{FF2B5EF4-FFF2-40B4-BE49-F238E27FC236}">
                    <a16:creationId xmlns:a16="http://schemas.microsoft.com/office/drawing/2014/main" id="{93D10D97-FCC3-4F4F-B48F-DD7A82E8257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734"/>
                <a:ext cx="1188" cy="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7" name="Picture 270">
                <a:extLst>
                  <a:ext uri="{FF2B5EF4-FFF2-40B4-BE49-F238E27FC236}">
                    <a16:creationId xmlns:a16="http://schemas.microsoft.com/office/drawing/2014/main" id="{DCBF3364-EEB9-470E-BE83-A5F7D418336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736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8" name="Picture 271">
                <a:extLst>
                  <a:ext uri="{FF2B5EF4-FFF2-40B4-BE49-F238E27FC236}">
                    <a16:creationId xmlns:a16="http://schemas.microsoft.com/office/drawing/2014/main" id="{62543CB0-2A36-44BD-93BC-92C634EF05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737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9" name="Picture 272">
                <a:extLst>
                  <a:ext uri="{FF2B5EF4-FFF2-40B4-BE49-F238E27FC236}">
                    <a16:creationId xmlns:a16="http://schemas.microsoft.com/office/drawing/2014/main" id="{5D70E311-FCE0-43FF-94CD-222879A98D5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738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0" name="Picture 273">
                <a:extLst>
                  <a:ext uri="{FF2B5EF4-FFF2-40B4-BE49-F238E27FC236}">
                    <a16:creationId xmlns:a16="http://schemas.microsoft.com/office/drawing/2014/main" id="{3D0765FC-DD21-406C-AACA-28BC8E11AA2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739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1" name="Picture 274">
                <a:extLst>
                  <a:ext uri="{FF2B5EF4-FFF2-40B4-BE49-F238E27FC236}">
                    <a16:creationId xmlns:a16="http://schemas.microsoft.com/office/drawing/2014/main" id="{2B35D085-BF77-44AE-BEAA-31630F4B9E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740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2" name="Picture 275">
                <a:extLst>
                  <a:ext uri="{FF2B5EF4-FFF2-40B4-BE49-F238E27FC236}">
                    <a16:creationId xmlns:a16="http://schemas.microsoft.com/office/drawing/2014/main" id="{09512E9B-F0F6-47FC-A878-8463E1B94BA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741"/>
                <a:ext cx="1188" cy="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3" name="Picture 276">
                <a:extLst>
                  <a:ext uri="{FF2B5EF4-FFF2-40B4-BE49-F238E27FC236}">
                    <a16:creationId xmlns:a16="http://schemas.microsoft.com/office/drawing/2014/main" id="{3D57C7F0-7BAF-4885-A00D-D10B3FDF29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743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4" name="Picture 277">
                <a:extLst>
                  <a:ext uri="{FF2B5EF4-FFF2-40B4-BE49-F238E27FC236}">
                    <a16:creationId xmlns:a16="http://schemas.microsoft.com/office/drawing/2014/main" id="{46B76BE2-B891-4B72-B056-201793EB8C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744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5" name="Picture 278">
                <a:extLst>
                  <a:ext uri="{FF2B5EF4-FFF2-40B4-BE49-F238E27FC236}">
                    <a16:creationId xmlns:a16="http://schemas.microsoft.com/office/drawing/2014/main" id="{FB60F5FB-F28C-4E6E-95E8-00BBBECCBDA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745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6" name="Picture 279">
                <a:extLst>
                  <a:ext uri="{FF2B5EF4-FFF2-40B4-BE49-F238E27FC236}">
                    <a16:creationId xmlns:a16="http://schemas.microsoft.com/office/drawing/2014/main" id="{EADFA0E7-CA9F-4836-8A3A-CCD02AC8E6B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746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7" name="Picture 280">
                <a:extLst>
                  <a:ext uri="{FF2B5EF4-FFF2-40B4-BE49-F238E27FC236}">
                    <a16:creationId xmlns:a16="http://schemas.microsoft.com/office/drawing/2014/main" id="{B673888E-EF78-44DD-B464-6E0DBCB341B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747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8" name="Picture 281">
                <a:extLst>
                  <a:ext uri="{FF2B5EF4-FFF2-40B4-BE49-F238E27FC236}">
                    <a16:creationId xmlns:a16="http://schemas.microsoft.com/office/drawing/2014/main" id="{29AE1D74-BAC6-4569-81F7-328719C085A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748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9" name="Picture 282">
                <a:extLst>
                  <a:ext uri="{FF2B5EF4-FFF2-40B4-BE49-F238E27FC236}">
                    <a16:creationId xmlns:a16="http://schemas.microsoft.com/office/drawing/2014/main" id="{BB98D591-ECDB-45BD-8AAC-45CA8A5C243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749"/>
                <a:ext cx="1188" cy="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0" name="Picture 283">
                <a:extLst>
                  <a:ext uri="{FF2B5EF4-FFF2-40B4-BE49-F238E27FC236}">
                    <a16:creationId xmlns:a16="http://schemas.microsoft.com/office/drawing/2014/main" id="{46905F7F-DF55-4383-A93D-3A49E430604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751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1" name="Picture 284">
                <a:extLst>
                  <a:ext uri="{FF2B5EF4-FFF2-40B4-BE49-F238E27FC236}">
                    <a16:creationId xmlns:a16="http://schemas.microsoft.com/office/drawing/2014/main" id="{04EC4759-C85C-4358-8B2D-60C1B531E03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752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2" name="Picture 285">
                <a:extLst>
                  <a:ext uri="{FF2B5EF4-FFF2-40B4-BE49-F238E27FC236}">
                    <a16:creationId xmlns:a16="http://schemas.microsoft.com/office/drawing/2014/main" id="{173E85D2-A0E8-43AF-8533-BD661D111F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753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3" name="Picture 286">
                <a:extLst>
                  <a:ext uri="{FF2B5EF4-FFF2-40B4-BE49-F238E27FC236}">
                    <a16:creationId xmlns:a16="http://schemas.microsoft.com/office/drawing/2014/main" id="{148A5BD0-E75C-4791-9F30-FBB0AEA1D61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754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4" name="Picture 287">
                <a:extLst>
                  <a:ext uri="{FF2B5EF4-FFF2-40B4-BE49-F238E27FC236}">
                    <a16:creationId xmlns:a16="http://schemas.microsoft.com/office/drawing/2014/main" id="{17B5B23D-B4E5-4B1D-85F2-E0E81CA5E24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755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5" name="Picture 288">
                <a:extLst>
                  <a:ext uri="{FF2B5EF4-FFF2-40B4-BE49-F238E27FC236}">
                    <a16:creationId xmlns:a16="http://schemas.microsoft.com/office/drawing/2014/main" id="{07D16D76-2078-461D-A3FD-FC3E8CFE628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756"/>
                <a:ext cx="1188" cy="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6" name="Picture 289">
                <a:extLst>
                  <a:ext uri="{FF2B5EF4-FFF2-40B4-BE49-F238E27FC236}">
                    <a16:creationId xmlns:a16="http://schemas.microsoft.com/office/drawing/2014/main" id="{BB63461C-21C9-4326-A96B-5DE92AF387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758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7" name="Picture 290">
                <a:extLst>
                  <a:ext uri="{FF2B5EF4-FFF2-40B4-BE49-F238E27FC236}">
                    <a16:creationId xmlns:a16="http://schemas.microsoft.com/office/drawing/2014/main" id="{ABF19E8D-258D-455D-956F-9B5CCF4B2D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759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8" name="Picture 291">
                <a:extLst>
                  <a:ext uri="{FF2B5EF4-FFF2-40B4-BE49-F238E27FC236}">
                    <a16:creationId xmlns:a16="http://schemas.microsoft.com/office/drawing/2014/main" id="{262E98F1-F072-4221-93C6-0B2E0D823D2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760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9" name="Picture 292">
                <a:extLst>
                  <a:ext uri="{FF2B5EF4-FFF2-40B4-BE49-F238E27FC236}">
                    <a16:creationId xmlns:a16="http://schemas.microsoft.com/office/drawing/2014/main" id="{6FD96921-D995-4864-B642-C126B24414C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8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761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0" name="Picture 293">
                <a:extLst>
                  <a:ext uri="{FF2B5EF4-FFF2-40B4-BE49-F238E27FC236}">
                    <a16:creationId xmlns:a16="http://schemas.microsoft.com/office/drawing/2014/main" id="{23427CCB-7173-468E-BD7F-E2AC90717C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8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762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1" name="Picture 294">
                <a:extLst>
                  <a:ext uri="{FF2B5EF4-FFF2-40B4-BE49-F238E27FC236}">
                    <a16:creationId xmlns:a16="http://schemas.microsoft.com/office/drawing/2014/main" id="{DA33B0CA-55E6-4A51-9CF3-E59E00DD9DE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8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763"/>
                <a:ext cx="1188" cy="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2" name="Picture 295">
                <a:extLst>
                  <a:ext uri="{FF2B5EF4-FFF2-40B4-BE49-F238E27FC236}">
                    <a16:creationId xmlns:a16="http://schemas.microsoft.com/office/drawing/2014/main" id="{29C0EFB8-EA90-4D37-9216-B551065C486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8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765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3" name="Picture 296">
                <a:extLst>
                  <a:ext uri="{FF2B5EF4-FFF2-40B4-BE49-F238E27FC236}">
                    <a16:creationId xmlns:a16="http://schemas.microsoft.com/office/drawing/2014/main" id="{7490886C-DFC8-4E68-8C50-02CC2A38CE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8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766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4" name="Picture 297">
                <a:extLst>
                  <a:ext uri="{FF2B5EF4-FFF2-40B4-BE49-F238E27FC236}">
                    <a16:creationId xmlns:a16="http://schemas.microsoft.com/office/drawing/2014/main" id="{EDF0D129-4143-4C70-893C-CE9EB00C1CD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8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767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5" name="Picture 298">
                <a:extLst>
                  <a:ext uri="{FF2B5EF4-FFF2-40B4-BE49-F238E27FC236}">
                    <a16:creationId xmlns:a16="http://schemas.microsoft.com/office/drawing/2014/main" id="{42304D3C-3997-4FF2-9E91-DFB3A684DD4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8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768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6" name="Picture 299">
                <a:extLst>
                  <a:ext uri="{FF2B5EF4-FFF2-40B4-BE49-F238E27FC236}">
                    <a16:creationId xmlns:a16="http://schemas.microsoft.com/office/drawing/2014/main" id="{26D735B5-AF82-4CB0-9822-65DBFFFA00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8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769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7" name="Picture 300">
                <a:extLst>
                  <a:ext uri="{FF2B5EF4-FFF2-40B4-BE49-F238E27FC236}">
                    <a16:creationId xmlns:a16="http://schemas.microsoft.com/office/drawing/2014/main" id="{78C7453C-DAD0-4582-B0AF-19A9DA94C5F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8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770"/>
                <a:ext cx="1188" cy="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8" name="Picture 301">
                <a:extLst>
                  <a:ext uri="{FF2B5EF4-FFF2-40B4-BE49-F238E27FC236}">
                    <a16:creationId xmlns:a16="http://schemas.microsoft.com/office/drawing/2014/main" id="{4807FE36-B8BE-4B8C-B938-430FDDB93A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8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772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9" name="Picture 302">
                <a:extLst>
                  <a:ext uri="{FF2B5EF4-FFF2-40B4-BE49-F238E27FC236}">
                    <a16:creationId xmlns:a16="http://schemas.microsoft.com/office/drawing/2014/main" id="{D1D88000-ADA2-49C6-89D8-68A544BB4C4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9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773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0" name="Picture 303">
                <a:extLst>
                  <a:ext uri="{FF2B5EF4-FFF2-40B4-BE49-F238E27FC236}">
                    <a16:creationId xmlns:a16="http://schemas.microsoft.com/office/drawing/2014/main" id="{96C1044D-EE3B-457F-8100-A3EEA16BC8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9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774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1" name="Picture 304">
                <a:extLst>
                  <a:ext uri="{FF2B5EF4-FFF2-40B4-BE49-F238E27FC236}">
                    <a16:creationId xmlns:a16="http://schemas.microsoft.com/office/drawing/2014/main" id="{3D202DCC-9418-477F-B0CD-31ABCD5C3DB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9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775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2" name="Picture 305">
                <a:extLst>
                  <a:ext uri="{FF2B5EF4-FFF2-40B4-BE49-F238E27FC236}">
                    <a16:creationId xmlns:a16="http://schemas.microsoft.com/office/drawing/2014/main" id="{977304B4-6B4F-4C6F-B481-CD668C82B9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9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776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" name="Picture 306">
                <a:extLst>
                  <a:ext uri="{FF2B5EF4-FFF2-40B4-BE49-F238E27FC236}">
                    <a16:creationId xmlns:a16="http://schemas.microsoft.com/office/drawing/2014/main" id="{77DB4137-5AD3-4FEB-BA96-844FA541F09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9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777"/>
                <a:ext cx="1188" cy="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4" name="Picture 307">
                <a:extLst>
                  <a:ext uri="{FF2B5EF4-FFF2-40B4-BE49-F238E27FC236}">
                    <a16:creationId xmlns:a16="http://schemas.microsoft.com/office/drawing/2014/main" id="{4C2F8C8E-68F7-42A2-A3C5-784A06653A4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9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779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5" name="Picture 308">
                <a:extLst>
                  <a:ext uri="{FF2B5EF4-FFF2-40B4-BE49-F238E27FC236}">
                    <a16:creationId xmlns:a16="http://schemas.microsoft.com/office/drawing/2014/main" id="{F4D02500-A03F-422C-9F08-2A0D581FD8B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9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780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6" name="Picture 309">
                <a:extLst>
                  <a:ext uri="{FF2B5EF4-FFF2-40B4-BE49-F238E27FC236}">
                    <a16:creationId xmlns:a16="http://schemas.microsoft.com/office/drawing/2014/main" id="{301090B4-9691-4E0E-A499-ECBE8B57F9C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9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781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7" name="Picture 310">
                <a:extLst>
                  <a:ext uri="{FF2B5EF4-FFF2-40B4-BE49-F238E27FC236}">
                    <a16:creationId xmlns:a16="http://schemas.microsoft.com/office/drawing/2014/main" id="{CA494004-E0E8-4180-81FD-B4DF83EBC33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9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782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8" name="Picture 311">
                <a:extLst>
                  <a:ext uri="{FF2B5EF4-FFF2-40B4-BE49-F238E27FC236}">
                    <a16:creationId xmlns:a16="http://schemas.microsoft.com/office/drawing/2014/main" id="{807320F1-7DCD-403C-9FE6-5ECD2DD5E2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9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783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9" name="Picture 312">
                <a:extLst>
                  <a:ext uri="{FF2B5EF4-FFF2-40B4-BE49-F238E27FC236}">
                    <a16:creationId xmlns:a16="http://schemas.microsoft.com/office/drawing/2014/main" id="{B2E57944-E999-43AE-8DE8-13827CE5E3B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0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784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0" name="Picture 313">
                <a:extLst>
                  <a:ext uri="{FF2B5EF4-FFF2-40B4-BE49-F238E27FC236}">
                    <a16:creationId xmlns:a16="http://schemas.microsoft.com/office/drawing/2014/main" id="{2DD4C851-4590-44C3-A2F9-1D01D662973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0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785"/>
                <a:ext cx="1188" cy="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1" name="Picture 314">
                <a:extLst>
                  <a:ext uri="{FF2B5EF4-FFF2-40B4-BE49-F238E27FC236}">
                    <a16:creationId xmlns:a16="http://schemas.microsoft.com/office/drawing/2014/main" id="{9784C14E-EC31-473D-9719-FFD55FDA391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0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787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2" name="Picture 315">
                <a:extLst>
                  <a:ext uri="{FF2B5EF4-FFF2-40B4-BE49-F238E27FC236}">
                    <a16:creationId xmlns:a16="http://schemas.microsoft.com/office/drawing/2014/main" id="{F1BDE973-4A92-4082-86B6-9BC99C9B2AA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0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788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3" name="Picture 316">
                <a:extLst>
                  <a:ext uri="{FF2B5EF4-FFF2-40B4-BE49-F238E27FC236}">
                    <a16:creationId xmlns:a16="http://schemas.microsoft.com/office/drawing/2014/main" id="{C8866E65-B265-4DD9-A3BE-62733949395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0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789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4" name="Picture 317">
                <a:extLst>
                  <a:ext uri="{FF2B5EF4-FFF2-40B4-BE49-F238E27FC236}">
                    <a16:creationId xmlns:a16="http://schemas.microsoft.com/office/drawing/2014/main" id="{B3998D85-FB9D-4287-BAA6-596A281F8B8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0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790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5" name="Picture 318">
                <a:extLst>
                  <a:ext uri="{FF2B5EF4-FFF2-40B4-BE49-F238E27FC236}">
                    <a16:creationId xmlns:a16="http://schemas.microsoft.com/office/drawing/2014/main" id="{F383259B-18BD-463A-9F38-5B05DA0FA2C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0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791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6" name="Picture 319">
                <a:extLst>
                  <a:ext uri="{FF2B5EF4-FFF2-40B4-BE49-F238E27FC236}">
                    <a16:creationId xmlns:a16="http://schemas.microsoft.com/office/drawing/2014/main" id="{807067CB-8B3A-494C-B0E4-0849E3DB2F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0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792"/>
                <a:ext cx="1188" cy="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7" name="Picture 320">
                <a:extLst>
                  <a:ext uri="{FF2B5EF4-FFF2-40B4-BE49-F238E27FC236}">
                    <a16:creationId xmlns:a16="http://schemas.microsoft.com/office/drawing/2014/main" id="{D5D983A2-17AC-432F-8088-C517F77B683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0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794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8" name="Picture 321">
                <a:extLst>
                  <a:ext uri="{FF2B5EF4-FFF2-40B4-BE49-F238E27FC236}">
                    <a16:creationId xmlns:a16="http://schemas.microsoft.com/office/drawing/2014/main" id="{28EB0C56-44D3-437B-93CE-B3197197AA8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0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795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9" name="Picture 322">
                <a:extLst>
                  <a:ext uri="{FF2B5EF4-FFF2-40B4-BE49-F238E27FC236}">
                    <a16:creationId xmlns:a16="http://schemas.microsoft.com/office/drawing/2014/main" id="{FFA75D82-5DE4-41FC-A213-1A7EA2B8437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796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0" name="Picture 323">
                <a:extLst>
                  <a:ext uri="{FF2B5EF4-FFF2-40B4-BE49-F238E27FC236}">
                    <a16:creationId xmlns:a16="http://schemas.microsoft.com/office/drawing/2014/main" id="{A81415BC-D511-4FF0-B10B-75256CB7E2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797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1" name="Picture 324">
                <a:extLst>
                  <a:ext uri="{FF2B5EF4-FFF2-40B4-BE49-F238E27FC236}">
                    <a16:creationId xmlns:a16="http://schemas.microsoft.com/office/drawing/2014/main" id="{5EB52022-4B40-411E-AF34-5438D07434E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798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2" name="Picture 325">
                <a:extLst>
                  <a:ext uri="{FF2B5EF4-FFF2-40B4-BE49-F238E27FC236}">
                    <a16:creationId xmlns:a16="http://schemas.microsoft.com/office/drawing/2014/main" id="{77638D43-E83A-418C-9218-5D0EA6371C7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799"/>
                <a:ext cx="1188" cy="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3" name="Picture 326">
                <a:extLst>
                  <a:ext uri="{FF2B5EF4-FFF2-40B4-BE49-F238E27FC236}">
                    <a16:creationId xmlns:a16="http://schemas.microsoft.com/office/drawing/2014/main" id="{A550BF60-E7A0-42DD-8AC0-CD2E3881D0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801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4" name="Picture 327">
                <a:extLst>
                  <a:ext uri="{FF2B5EF4-FFF2-40B4-BE49-F238E27FC236}">
                    <a16:creationId xmlns:a16="http://schemas.microsoft.com/office/drawing/2014/main" id="{3712D960-778F-40B8-B75B-17F518E5C43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802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5" name="Picture 328">
                <a:extLst>
                  <a:ext uri="{FF2B5EF4-FFF2-40B4-BE49-F238E27FC236}">
                    <a16:creationId xmlns:a16="http://schemas.microsoft.com/office/drawing/2014/main" id="{AFCD9BC8-18B1-45BB-A793-11510149F2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803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6" name="Picture 329">
                <a:extLst>
                  <a:ext uri="{FF2B5EF4-FFF2-40B4-BE49-F238E27FC236}">
                    <a16:creationId xmlns:a16="http://schemas.microsoft.com/office/drawing/2014/main" id="{3A426400-26EB-4B0E-AEFA-37BA7F11CA2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804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7" name="Picture 330">
                <a:extLst>
                  <a:ext uri="{FF2B5EF4-FFF2-40B4-BE49-F238E27FC236}">
                    <a16:creationId xmlns:a16="http://schemas.microsoft.com/office/drawing/2014/main" id="{36766AF0-4256-4F24-BC29-CD875D204F6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805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8" name="Picture 331">
                <a:extLst>
                  <a:ext uri="{FF2B5EF4-FFF2-40B4-BE49-F238E27FC236}">
                    <a16:creationId xmlns:a16="http://schemas.microsoft.com/office/drawing/2014/main" id="{03E002E7-B28D-4E79-A35A-6FA0BB930D8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806"/>
                <a:ext cx="1188" cy="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9" name="Picture 332">
                <a:extLst>
                  <a:ext uri="{FF2B5EF4-FFF2-40B4-BE49-F238E27FC236}">
                    <a16:creationId xmlns:a16="http://schemas.microsoft.com/office/drawing/2014/main" id="{5E467D86-16E6-4802-98C3-7BE49AE52C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808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0" name="Picture 333">
                <a:extLst>
                  <a:ext uri="{FF2B5EF4-FFF2-40B4-BE49-F238E27FC236}">
                    <a16:creationId xmlns:a16="http://schemas.microsoft.com/office/drawing/2014/main" id="{F2EB67E2-04F7-4421-81AF-F45DA031C4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809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1" name="Picture 334">
                <a:extLst>
                  <a:ext uri="{FF2B5EF4-FFF2-40B4-BE49-F238E27FC236}">
                    <a16:creationId xmlns:a16="http://schemas.microsoft.com/office/drawing/2014/main" id="{08F7D491-F864-4E06-BA4F-95064487A64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810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2" name="Picture 335">
                <a:extLst>
                  <a:ext uri="{FF2B5EF4-FFF2-40B4-BE49-F238E27FC236}">
                    <a16:creationId xmlns:a16="http://schemas.microsoft.com/office/drawing/2014/main" id="{175F06E7-5D64-46BE-ACDA-90E3E22A962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811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3" name="Picture 336">
                <a:extLst>
                  <a:ext uri="{FF2B5EF4-FFF2-40B4-BE49-F238E27FC236}">
                    <a16:creationId xmlns:a16="http://schemas.microsoft.com/office/drawing/2014/main" id="{F661D617-0A20-4605-91F8-D382CBB34F6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812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4" name="Picture 337">
                <a:extLst>
                  <a:ext uri="{FF2B5EF4-FFF2-40B4-BE49-F238E27FC236}">
                    <a16:creationId xmlns:a16="http://schemas.microsoft.com/office/drawing/2014/main" id="{63347759-1BD8-43C7-9B9C-67EEB2E1044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2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813"/>
                <a:ext cx="1188" cy="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5" name="Picture 338">
                <a:extLst>
                  <a:ext uri="{FF2B5EF4-FFF2-40B4-BE49-F238E27FC236}">
                    <a16:creationId xmlns:a16="http://schemas.microsoft.com/office/drawing/2014/main" id="{BAABB340-378B-48EA-AA43-D458BED27DC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2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815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6" name="Picture 339">
                <a:extLst>
                  <a:ext uri="{FF2B5EF4-FFF2-40B4-BE49-F238E27FC236}">
                    <a16:creationId xmlns:a16="http://schemas.microsoft.com/office/drawing/2014/main" id="{96267B77-156A-45E4-B7B9-C4560D1107C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2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816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7" name="Picture 340">
                <a:extLst>
                  <a:ext uri="{FF2B5EF4-FFF2-40B4-BE49-F238E27FC236}">
                    <a16:creationId xmlns:a16="http://schemas.microsoft.com/office/drawing/2014/main" id="{DC4AC67A-86CA-43DA-85A0-F9FC301ACA4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2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817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8" name="Picture 341">
                <a:extLst>
                  <a:ext uri="{FF2B5EF4-FFF2-40B4-BE49-F238E27FC236}">
                    <a16:creationId xmlns:a16="http://schemas.microsoft.com/office/drawing/2014/main" id="{52D6D8CA-AB0D-4CC0-A52D-220F0BE0E03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2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818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9" name="Picture 342">
                <a:extLst>
                  <a:ext uri="{FF2B5EF4-FFF2-40B4-BE49-F238E27FC236}">
                    <a16:creationId xmlns:a16="http://schemas.microsoft.com/office/drawing/2014/main" id="{6D2A9021-7C61-4201-8EAC-BA47803F98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3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819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0" name="Picture 343">
                <a:extLst>
                  <a:ext uri="{FF2B5EF4-FFF2-40B4-BE49-F238E27FC236}">
                    <a16:creationId xmlns:a16="http://schemas.microsoft.com/office/drawing/2014/main" id="{163989B2-C9BF-4DCA-BFF5-9D2E99AED5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3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820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1" name="Picture 344">
                <a:extLst>
                  <a:ext uri="{FF2B5EF4-FFF2-40B4-BE49-F238E27FC236}">
                    <a16:creationId xmlns:a16="http://schemas.microsoft.com/office/drawing/2014/main" id="{D2F2FCE1-CCE5-40B4-8B3A-BC3C4F5D191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3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821"/>
                <a:ext cx="1188" cy="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2" name="Picture 345">
                <a:extLst>
                  <a:ext uri="{FF2B5EF4-FFF2-40B4-BE49-F238E27FC236}">
                    <a16:creationId xmlns:a16="http://schemas.microsoft.com/office/drawing/2014/main" id="{C7C0E087-237E-471C-92F0-8FF611009F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3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823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3" name="Picture 346">
                <a:extLst>
                  <a:ext uri="{FF2B5EF4-FFF2-40B4-BE49-F238E27FC236}">
                    <a16:creationId xmlns:a16="http://schemas.microsoft.com/office/drawing/2014/main" id="{DAD82E71-3039-4D14-944B-738A779FA20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3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824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4" name="Picture 347">
                <a:extLst>
                  <a:ext uri="{FF2B5EF4-FFF2-40B4-BE49-F238E27FC236}">
                    <a16:creationId xmlns:a16="http://schemas.microsoft.com/office/drawing/2014/main" id="{1FCF05DB-2B12-4D46-83CD-038522CFB3F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3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825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5" name="Picture 348">
                <a:extLst>
                  <a:ext uri="{FF2B5EF4-FFF2-40B4-BE49-F238E27FC236}">
                    <a16:creationId xmlns:a16="http://schemas.microsoft.com/office/drawing/2014/main" id="{DBB588C8-D7DB-45C9-96A7-6646A01269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3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826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6" name="Picture 349">
                <a:extLst>
                  <a:ext uri="{FF2B5EF4-FFF2-40B4-BE49-F238E27FC236}">
                    <a16:creationId xmlns:a16="http://schemas.microsoft.com/office/drawing/2014/main" id="{75C89CC2-FFF8-4CB5-AB21-A891DA72C6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3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827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7" name="Picture 350">
                <a:extLst>
                  <a:ext uri="{FF2B5EF4-FFF2-40B4-BE49-F238E27FC236}">
                    <a16:creationId xmlns:a16="http://schemas.microsoft.com/office/drawing/2014/main" id="{DE0693F3-C3EB-4DF0-B27C-541A2BC73C9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3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828"/>
                <a:ext cx="1188" cy="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8" name="Picture 351">
                <a:extLst>
                  <a:ext uri="{FF2B5EF4-FFF2-40B4-BE49-F238E27FC236}">
                    <a16:creationId xmlns:a16="http://schemas.microsoft.com/office/drawing/2014/main" id="{BC4C1D3A-ED58-4DFA-958D-E51C7A302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3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830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9" name="Picture 352">
                <a:extLst>
                  <a:ext uri="{FF2B5EF4-FFF2-40B4-BE49-F238E27FC236}">
                    <a16:creationId xmlns:a16="http://schemas.microsoft.com/office/drawing/2014/main" id="{3AC315E1-5348-470F-9223-947BB75A6B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4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831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0" name="Picture 353">
                <a:extLst>
                  <a:ext uri="{FF2B5EF4-FFF2-40B4-BE49-F238E27FC236}">
                    <a16:creationId xmlns:a16="http://schemas.microsoft.com/office/drawing/2014/main" id="{8273E1DF-0A48-47C5-B4F1-7E43EEC03AF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4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832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1" name="Picture 354">
                <a:extLst>
                  <a:ext uri="{FF2B5EF4-FFF2-40B4-BE49-F238E27FC236}">
                    <a16:creationId xmlns:a16="http://schemas.microsoft.com/office/drawing/2014/main" id="{B2F8E220-306E-4E22-81AF-8F2FA48FF92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4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833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2" name="Picture 355">
                <a:extLst>
                  <a:ext uri="{FF2B5EF4-FFF2-40B4-BE49-F238E27FC236}">
                    <a16:creationId xmlns:a16="http://schemas.microsoft.com/office/drawing/2014/main" id="{F67E5AEB-385F-4D10-A11E-08B05EF3E28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4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834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3" name="Picture 356">
                <a:extLst>
                  <a:ext uri="{FF2B5EF4-FFF2-40B4-BE49-F238E27FC236}">
                    <a16:creationId xmlns:a16="http://schemas.microsoft.com/office/drawing/2014/main" id="{4CEB549E-639A-4091-B331-64E14CF51B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4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835"/>
                <a:ext cx="1188" cy="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4" name="Picture 357">
                <a:extLst>
                  <a:ext uri="{FF2B5EF4-FFF2-40B4-BE49-F238E27FC236}">
                    <a16:creationId xmlns:a16="http://schemas.microsoft.com/office/drawing/2014/main" id="{BE3578F9-806C-4E42-B65B-465FAC265C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4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837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5" name="Picture 358">
                <a:extLst>
                  <a:ext uri="{FF2B5EF4-FFF2-40B4-BE49-F238E27FC236}">
                    <a16:creationId xmlns:a16="http://schemas.microsoft.com/office/drawing/2014/main" id="{89FBD203-C970-4196-B1D0-BDFB95C6F29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4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838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6" name="Picture 359">
                <a:extLst>
                  <a:ext uri="{FF2B5EF4-FFF2-40B4-BE49-F238E27FC236}">
                    <a16:creationId xmlns:a16="http://schemas.microsoft.com/office/drawing/2014/main" id="{9F1B5F01-88A0-432F-B2E0-D71D4F79249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4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839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7" name="Picture 360">
                <a:extLst>
                  <a:ext uri="{FF2B5EF4-FFF2-40B4-BE49-F238E27FC236}">
                    <a16:creationId xmlns:a16="http://schemas.microsoft.com/office/drawing/2014/main" id="{2BA0EDFE-B41D-46E7-8255-1E8CD6099DA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4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840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8" name="Picture 361">
                <a:extLst>
                  <a:ext uri="{FF2B5EF4-FFF2-40B4-BE49-F238E27FC236}">
                    <a16:creationId xmlns:a16="http://schemas.microsoft.com/office/drawing/2014/main" id="{6E7CA988-2267-4C78-8EBA-F0997A1128F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4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841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9" name="Picture 362">
                <a:extLst>
                  <a:ext uri="{FF2B5EF4-FFF2-40B4-BE49-F238E27FC236}">
                    <a16:creationId xmlns:a16="http://schemas.microsoft.com/office/drawing/2014/main" id="{41F0DBC8-D020-48F4-9AC5-65615033D7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5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842"/>
                <a:ext cx="1188" cy="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70" name="Picture 363">
                <a:extLst>
                  <a:ext uri="{FF2B5EF4-FFF2-40B4-BE49-F238E27FC236}">
                    <a16:creationId xmlns:a16="http://schemas.microsoft.com/office/drawing/2014/main" id="{731F4AFC-39FB-4129-8C11-BC0A9A69616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5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844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71" name="Picture 364">
                <a:extLst>
                  <a:ext uri="{FF2B5EF4-FFF2-40B4-BE49-F238E27FC236}">
                    <a16:creationId xmlns:a16="http://schemas.microsoft.com/office/drawing/2014/main" id="{B4B140FC-F81D-497A-9A7C-708D7EF8569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5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845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72" name="Picture 365">
                <a:extLst>
                  <a:ext uri="{FF2B5EF4-FFF2-40B4-BE49-F238E27FC236}">
                    <a16:creationId xmlns:a16="http://schemas.microsoft.com/office/drawing/2014/main" id="{30209E44-9F75-4643-A596-4CB42DC426D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5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846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73" name="Picture 366">
                <a:extLst>
                  <a:ext uri="{FF2B5EF4-FFF2-40B4-BE49-F238E27FC236}">
                    <a16:creationId xmlns:a16="http://schemas.microsoft.com/office/drawing/2014/main" id="{2B4675AE-192C-44E7-A7B4-B3169FE0A04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5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847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74" name="Picture 367">
                <a:extLst>
                  <a:ext uri="{FF2B5EF4-FFF2-40B4-BE49-F238E27FC236}">
                    <a16:creationId xmlns:a16="http://schemas.microsoft.com/office/drawing/2014/main" id="{B7ED1E7A-164E-4036-8B83-90D141760E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5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848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75" name="Picture 368">
                <a:extLst>
                  <a:ext uri="{FF2B5EF4-FFF2-40B4-BE49-F238E27FC236}">
                    <a16:creationId xmlns:a16="http://schemas.microsoft.com/office/drawing/2014/main" id="{85AC89C5-01A0-41F5-BB27-B72EA6DCA0D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5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849"/>
                <a:ext cx="1188" cy="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76" name="Picture 369">
                <a:extLst>
                  <a:ext uri="{FF2B5EF4-FFF2-40B4-BE49-F238E27FC236}">
                    <a16:creationId xmlns:a16="http://schemas.microsoft.com/office/drawing/2014/main" id="{37C0D4C5-552B-488E-9094-7727F0FFBE0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5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851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77" name="Picture 370">
                <a:extLst>
                  <a:ext uri="{FF2B5EF4-FFF2-40B4-BE49-F238E27FC236}">
                    <a16:creationId xmlns:a16="http://schemas.microsoft.com/office/drawing/2014/main" id="{509FAF68-C48B-4160-B549-03FCA92FEF3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5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852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78" name="Picture 371">
                <a:extLst>
                  <a:ext uri="{FF2B5EF4-FFF2-40B4-BE49-F238E27FC236}">
                    <a16:creationId xmlns:a16="http://schemas.microsoft.com/office/drawing/2014/main" id="{A5B7626E-4526-4997-BEA7-9AD26A41A0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5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853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79" name="Picture 372">
                <a:extLst>
                  <a:ext uri="{FF2B5EF4-FFF2-40B4-BE49-F238E27FC236}">
                    <a16:creationId xmlns:a16="http://schemas.microsoft.com/office/drawing/2014/main" id="{A4EA2286-46D0-4531-920A-BB645CCF748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6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854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0" name="Picture 373">
                <a:extLst>
                  <a:ext uri="{FF2B5EF4-FFF2-40B4-BE49-F238E27FC236}">
                    <a16:creationId xmlns:a16="http://schemas.microsoft.com/office/drawing/2014/main" id="{6F0ADB53-8586-4FD5-8F43-094D18F02E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6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855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1" name="Picture 374">
                <a:extLst>
                  <a:ext uri="{FF2B5EF4-FFF2-40B4-BE49-F238E27FC236}">
                    <a16:creationId xmlns:a16="http://schemas.microsoft.com/office/drawing/2014/main" id="{C1289000-C0B9-4DA8-A1BA-5C1D6A04A54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6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856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2" name="Picture 375">
                <a:extLst>
                  <a:ext uri="{FF2B5EF4-FFF2-40B4-BE49-F238E27FC236}">
                    <a16:creationId xmlns:a16="http://schemas.microsoft.com/office/drawing/2014/main" id="{6A5C6032-E98B-4300-8B3C-DA3C8ECD689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6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857"/>
                <a:ext cx="1188" cy="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3" name="Picture 376">
                <a:extLst>
                  <a:ext uri="{FF2B5EF4-FFF2-40B4-BE49-F238E27FC236}">
                    <a16:creationId xmlns:a16="http://schemas.microsoft.com/office/drawing/2014/main" id="{62A78FEE-5FAC-4C60-B6FC-26D1292313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6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859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4" name="Picture 377">
                <a:extLst>
                  <a:ext uri="{FF2B5EF4-FFF2-40B4-BE49-F238E27FC236}">
                    <a16:creationId xmlns:a16="http://schemas.microsoft.com/office/drawing/2014/main" id="{6E6019B5-84DA-48C4-A89F-B6A08B00952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6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860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5" name="Picture 378">
                <a:extLst>
                  <a:ext uri="{FF2B5EF4-FFF2-40B4-BE49-F238E27FC236}">
                    <a16:creationId xmlns:a16="http://schemas.microsoft.com/office/drawing/2014/main" id="{FA29FD8B-DD46-4BAD-B962-6F8B30D673A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6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861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6" name="Picture 379">
                <a:extLst>
                  <a:ext uri="{FF2B5EF4-FFF2-40B4-BE49-F238E27FC236}">
                    <a16:creationId xmlns:a16="http://schemas.microsoft.com/office/drawing/2014/main" id="{B84CFC86-6426-49DA-95BC-6556C584078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6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862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7" name="Picture 380">
                <a:extLst>
                  <a:ext uri="{FF2B5EF4-FFF2-40B4-BE49-F238E27FC236}">
                    <a16:creationId xmlns:a16="http://schemas.microsoft.com/office/drawing/2014/main" id="{5393F011-50AE-4BCB-ACB7-AB93B9E486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6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863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8" name="Picture 381">
                <a:extLst>
                  <a:ext uri="{FF2B5EF4-FFF2-40B4-BE49-F238E27FC236}">
                    <a16:creationId xmlns:a16="http://schemas.microsoft.com/office/drawing/2014/main" id="{B7A10165-4C70-4DDA-98FB-20C34E7E612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6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864"/>
                <a:ext cx="1188" cy="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9" name="Picture 382">
                <a:extLst>
                  <a:ext uri="{FF2B5EF4-FFF2-40B4-BE49-F238E27FC236}">
                    <a16:creationId xmlns:a16="http://schemas.microsoft.com/office/drawing/2014/main" id="{45804CB2-E918-4561-A532-3F4D7D1A211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7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866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0" name="Picture 383">
                <a:extLst>
                  <a:ext uri="{FF2B5EF4-FFF2-40B4-BE49-F238E27FC236}">
                    <a16:creationId xmlns:a16="http://schemas.microsoft.com/office/drawing/2014/main" id="{449E42EB-6EEA-42E3-8E94-6923BAB39E6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7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867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1" name="Picture 384">
                <a:extLst>
                  <a:ext uri="{FF2B5EF4-FFF2-40B4-BE49-F238E27FC236}">
                    <a16:creationId xmlns:a16="http://schemas.microsoft.com/office/drawing/2014/main" id="{261523BF-31FA-49B9-B214-D73CE4BE87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7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868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2" name="Picture 385">
                <a:extLst>
                  <a:ext uri="{FF2B5EF4-FFF2-40B4-BE49-F238E27FC236}">
                    <a16:creationId xmlns:a16="http://schemas.microsoft.com/office/drawing/2014/main" id="{060AE212-4122-49CF-8433-2A9C2BE452A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7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869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3" name="Picture 386">
                <a:extLst>
                  <a:ext uri="{FF2B5EF4-FFF2-40B4-BE49-F238E27FC236}">
                    <a16:creationId xmlns:a16="http://schemas.microsoft.com/office/drawing/2014/main" id="{FF89E052-74A5-4D86-819E-5F8E094AD5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7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870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4" name="Picture 387">
                <a:extLst>
                  <a:ext uri="{FF2B5EF4-FFF2-40B4-BE49-F238E27FC236}">
                    <a16:creationId xmlns:a16="http://schemas.microsoft.com/office/drawing/2014/main" id="{B0F83D9E-8E1A-479C-90AB-2DACFF0D160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7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871"/>
                <a:ext cx="1188" cy="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5" name="Picture 388">
                <a:extLst>
                  <a:ext uri="{FF2B5EF4-FFF2-40B4-BE49-F238E27FC236}">
                    <a16:creationId xmlns:a16="http://schemas.microsoft.com/office/drawing/2014/main" id="{6E70FF5E-CC59-44C8-9860-796A32524BB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7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873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6" name="Picture 389">
                <a:extLst>
                  <a:ext uri="{FF2B5EF4-FFF2-40B4-BE49-F238E27FC236}">
                    <a16:creationId xmlns:a16="http://schemas.microsoft.com/office/drawing/2014/main" id="{AE417D24-F977-4DC3-BF45-3EDDAFDAC90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7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874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7" name="Picture 390">
                <a:extLst>
                  <a:ext uri="{FF2B5EF4-FFF2-40B4-BE49-F238E27FC236}">
                    <a16:creationId xmlns:a16="http://schemas.microsoft.com/office/drawing/2014/main" id="{87591562-D746-4DFF-8370-71B40302BB4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7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875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8" name="Picture 391">
                <a:extLst>
                  <a:ext uri="{FF2B5EF4-FFF2-40B4-BE49-F238E27FC236}">
                    <a16:creationId xmlns:a16="http://schemas.microsoft.com/office/drawing/2014/main" id="{2FB83967-7D91-41A6-A452-B354CD859CD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7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876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9" name="Picture 392">
                <a:extLst>
                  <a:ext uri="{FF2B5EF4-FFF2-40B4-BE49-F238E27FC236}">
                    <a16:creationId xmlns:a16="http://schemas.microsoft.com/office/drawing/2014/main" id="{186741EC-A49F-4734-ABF0-D0658481609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8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877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0" name="Picture 393">
                <a:extLst>
                  <a:ext uri="{FF2B5EF4-FFF2-40B4-BE49-F238E27FC236}">
                    <a16:creationId xmlns:a16="http://schemas.microsoft.com/office/drawing/2014/main" id="{688A8BEE-0184-473F-853F-1BF3F2AA9E7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8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878"/>
                <a:ext cx="1188" cy="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1" name="Picture 394">
                <a:extLst>
                  <a:ext uri="{FF2B5EF4-FFF2-40B4-BE49-F238E27FC236}">
                    <a16:creationId xmlns:a16="http://schemas.microsoft.com/office/drawing/2014/main" id="{35C127A0-9B97-4B7C-BF10-C589324BFF5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8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880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2" name="Picture 395">
                <a:extLst>
                  <a:ext uri="{FF2B5EF4-FFF2-40B4-BE49-F238E27FC236}">
                    <a16:creationId xmlns:a16="http://schemas.microsoft.com/office/drawing/2014/main" id="{ED273083-62E7-47B5-99A3-62876D26C9E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8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881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3" name="Picture 396">
                <a:extLst>
                  <a:ext uri="{FF2B5EF4-FFF2-40B4-BE49-F238E27FC236}">
                    <a16:creationId xmlns:a16="http://schemas.microsoft.com/office/drawing/2014/main" id="{A2329AA0-90C2-4AA2-83B1-BEC6634A12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8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882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4" name="Picture 397">
                <a:extLst>
                  <a:ext uri="{FF2B5EF4-FFF2-40B4-BE49-F238E27FC236}">
                    <a16:creationId xmlns:a16="http://schemas.microsoft.com/office/drawing/2014/main" id="{5D73FB0F-0948-4ABA-9A25-D5EFDD706EA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8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883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5" name="Picture 398">
                <a:extLst>
                  <a:ext uri="{FF2B5EF4-FFF2-40B4-BE49-F238E27FC236}">
                    <a16:creationId xmlns:a16="http://schemas.microsoft.com/office/drawing/2014/main" id="{ABAAE3BD-9F6F-4C97-9DE2-94F239434AE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8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884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6" name="Picture 399">
                <a:extLst>
                  <a:ext uri="{FF2B5EF4-FFF2-40B4-BE49-F238E27FC236}">
                    <a16:creationId xmlns:a16="http://schemas.microsoft.com/office/drawing/2014/main" id="{AC7A1AA0-AB06-4621-B08E-60BEE3C66FF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8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885"/>
                <a:ext cx="1188" cy="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7" name="Picture 400">
                <a:extLst>
                  <a:ext uri="{FF2B5EF4-FFF2-40B4-BE49-F238E27FC236}">
                    <a16:creationId xmlns:a16="http://schemas.microsoft.com/office/drawing/2014/main" id="{6F1C02E9-0FE9-4C15-9642-F2BC571F8AD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8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887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8" name="Picture 401">
                <a:extLst>
                  <a:ext uri="{FF2B5EF4-FFF2-40B4-BE49-F238E27FC236}">
                    <a16:creationId xmlns:a16="http://schemas.microsoft.com/office/drawing/2014/main" id="{CFC9D539-BF66-4BD0-81E5-FC38B07BCE8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8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888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9" name="Picture 402">
                <a:extLst>
                  <a:ext uri="{FF2B5EF4-FFF2-40B4-BE49-F238E27FC236}">
                    <a16:creationId xmlns:a16="http://schemas.microsoft.com/office/drawing/2014/main" id="{60FFAEEA-A7D1-4F6F-A6C3-2E03ED6269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9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889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0" name="Picture 403">
                <a:extLst>
                  <a:ext uri="{FF2B5EF4-FFF2-40B4-BE49-F238E27FC236}">
                    <a16:creationId xmlns:a16="http://schemas.microsoft.com/office/drawing/2014/main" id="{79373895-18A8-40D0-B6E8-49EB199772B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9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890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1" name="Picture 404">
                <a:extLst>
                  <a:ext uri="{FF2B5EF4-FFF2-40B4-BE49-F238E27FC236}">
                    <a16:creationId xmlns:a16="http://schemas.microsoft.com/office/drawing/2014/main" id="{ACCBACDF-9341-4C2F-B833-6299DBD02A2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9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891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2" name="Picture 405">
                <a:extLst>
                  <a:ext uri="{FF2B5EF4-FFF2-40B4-BE49-F238E27FC236}">
                    <a16:creationId xmlns:a16="http://schemas.microsoft.com/office/drawing/2014/main" id="{91867691-BA2D-4681-81A3-2A162D0BA96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9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892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3" name="Picture 406">
                <a:extLst>
                  <a:ext uri="{FF2B5EF4-FFF2-40B4-BE49-F238E27FC236}">
                    <a16:creationId xmlns:a16="http://schemas.microsoft.com/office/drawing/2014/main" id="{2F65DF1A-6BD6-49E6-83BE-0D503CE4B2B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9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893"/>
                <a:ext cx="1188" cy="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4" name="Picture 407">
                <a:extLst>
                  <a:ext uri="{FF2B5EF4-FFF2-40B4-BE49-F238E27FC236}">
                    <a16:creationId xmlns:a16="http://schemas.microsoft.com/office/drawing/2014/main" id="{8F76F2AD-0EF9-4A9F-B03E-063209462C7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9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895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5" name="Picture 408">
                <a:extLst>
                  <a:ext uri="{FF2B5EF4-FFF2-40B4-BE49-F238E27FC236}">
                    <a16:creationId xmlns:a16="http://schemas.microsoft.com/office/drawing/2014/main" id="{78EE6556-64DB-4D3D-82AF-1B832058EED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9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896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6" name="Picture 409">
                <a:extLst>
                  <a:ext uri="{FF2B5EF4-FFF2-40B4-BE49-F238E27FC236}">
                    <a16:creationId xmlns:a16="http://schemas.microsoft.com/office/drawing/2014/main" id="{F227A8B8-0E9D-43C3-BDD2-086943EDF3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9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897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7" name="Picture 410">
                <a:extLst>
                  <a:ext uri="{FF2B5EF4-FFF2-40B4-BE49-F238E27FC236}">
                    <a16:creationId xmlns:a16="http://schemas.microsoft.com/office/drawing/2014/main" id="{06C79FF9-EE77-4C58-90D0-ABBA88CFBF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9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898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8" name="Picture 411">
                <a:extLst>
                  <a:ext uri="{FF2B5EF4-FFF2-40B4-BE49-F238E27FC236}">
                    <a16:creationId xmlns:a16="http://schemas.microsoft.com/office/drawing/2014/main" id="{F737311A-683C-4997-9F6A-2D193421B7A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9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899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9" name="Picture 412">
                <a:extLst>
                  <a:ext uri="{FF2B5EF4-FFF2-40B4-BE49-F238E27FC236}">
                    <a16:creationId xmlns:a16="http://schemas.microsoft.com/office/drawing/2014/main" id="{D89E8888-AE18-4940-85FD-EC9C8EEF46E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0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900"/>
                <a:ext cx="1188" cy="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0" name="Picture 413">
                <a:extLst>
                  <a:ext uri="{FF2B5EF4-FFF2-40B4-BE49-F238E27FC236}">
                    <a16:creationId xmlns:a16="http://schemas.microsoft.com/office/drawing/2014/main" id="{FA78DA12-C953-4B05-A579-2BA01B0C98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0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902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1" name="Picture 414">
                <a:extLst>
                  <a:ext uri="{FF2B5EF4-FFF2-40B4-BE49-F238E27FC236}">
                    <a16:creationId xmlns:a16="http://schemas.microsoft.com/office/drawing/2014/main" id="{E062C799-4FBB-4EAB-8471-D69E1C5608E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0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" y="903"/>
                <a:ext cx="1188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422" name="Group 463">
            <a:extLst>
              <a:ext uri="{FF2B5EF4-FFF2-40B4-BE49-F238E27FC236}">
                <a16:creationId xmlns:a16="http://schemas.microsoft.com/office/drawing/2014/main" id="{03057576-DC3C-423B-A6C9-93E9853AC78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01200" y="1629569"/>
            <a:ext cx="1117600" cy="1190625"/>
            <a:chOff x="3824" y="1277"/>
            <a:chExt cx="1320" cy="1406"/>
          </a:xfrm>
        </p:grpSpPr>
        <p:sp>
          <p:nvSpPr>
            <p:cNvPr id="423" name="Rectangle 419" descr="Kugeln">
              <a:extLst>
                <a:ext uri="{FF2B5EF4-FFF2-40B4-BE49-F238E27FC236}">
                  <a16:creationId xmlns:a16="http://schemas.microsoft.com/office/drawing/2014/main" id="{04C9BD38-3139-4C5F-8F9C-C59D9BD8270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-2700000">
              <a:off x="4265" y="1277"/>
              <a:ext cx="454" cy="1406"/>
            </a:xfrm>
            <a:prstGeom prst="rect">
              <a:avLst/>
            </a:prstGeom>
            <a:pattFill prst="sphere">
              <a:fgClr>
                <a:srgbClr val="993300"/>
              </a:fgClr>
              <a:bgClr>
                <a:srgbClr val="00CC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000">
                <a:solidFill>
                  <a:schemeClr val="bg2"/>
                </a:solidFill>
                <a:latin typeface="Microsoft Sans Serif" panose="020B0604020202020204" pitchFamily="34" charset="0"/>
              </a:endParaRPr>
            </a:p>
          </p:txBody>
        </p:sp>
        <p:sp>
          <p:nvSpPr>
            <p:cNvPr id="424" name="Line 461">
              <a:extLst>
                <a:ext uri="{FF2B5EF4-FFF2-40B4-BE49-F238E27FC236}">
                  <a16:creationId xmlns:a16="http://schemas.microsoft.com/office/drawing/2014/main" id="{76797CCF-85A6-4133-A47F-363B34EF75D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146" y="1328"/>
              <a:ext cx="998" cy="99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25" name="Line 462">
              <a:extLst>
                <a:ext uri="{FF2B5EF4-FFF2-40B4-BE49-F238E27FC236}">
                  <a16:creationId xmlns:a16="http://schemas.microsoft.com/office/drawing/2014/main" id="{3827E3BC-8FC5-468F-8A6E-AC0E051F3B1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824" y="1642"/>
              <a:ext cx="998" cy="99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426" name="Text Box 406">
            <a:extLst>
              <a:ext uri="{FF2B5EF4-FFF2-40B4-BE49-F238E27FC236}">
                <a16:creationId xmlns:a16="http://schemas.microsoft.com/office/drawing/2014/main" id="{5CC3D025-D2FD-4D98-BD1F-26E48C289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1095" y="3791472"/>
            <a:ext cx="162736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dirty="0">
                <a:latin typeface="+mn-lt"/>
              </a:rPr>
              <a:t>(Klingbeil, 1998)</a:t>
            </a:r>
            <a:endParaRPr lang="en-GB" altLang="de-DE" sz="1400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>
            <a:extLst>
              <a:ext uri="{FF2B5EF4-FFF2-40B4-BE49-F238E27FC236}">
                <a16:creationId xmlns:a16="http://schemas.microsoft.com/office/drawing/2014/main" id="{91373042-4541-4E02-ADB0-F36624BE7B16}"/>
              </a:ext>
            </a:extLst>
          </p:cNvPr>
          <p:cNvSpPr txBox="1">
            <a:spLocks noChangeArrowheads="1"/>
          </p:cNvSpPr>
          <p:nvPr/>
        </p:nvSpPr>
        <p:spPr>
          <a:xfrm>
            <a:off x="755576" y="1196752"/>
            <a:ext cx="3657600" cy="36036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</a:pPr>
            <a:r>
              <a:rPr lang="en-GB" altLang="de-DE" sz="1800" dirty="0">
                <a:solidFill>
                  <a:srgbClr val="0B2A51"/>
                </a:solidFill>
                <a:latin typeface="+mj-lt"/>
              </a:rPr>
              <a:t>Heterogeneity</a:t>
            </a: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3B8EEE08-B2B0-4EDB-AA6B-D88C6C8C6A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1700808"/>
            <a:ext cx="7632848" cy="4755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92100" indent="-2921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200"/>
              </a:spcAft>
              <a:buFontTx/>
              <a:buChar char="•"/>
            </a:pPr>
            <a:r>
              <a:rPr lang="de-DE" altLang="de-DE" sz="1400" dirty="0">
                <a:latin typeface="+mn-lt"/>
              </a:rPr>
              <a:t>A solid </a:t>
            </a:r>
            <a:r>
              <a:rPr lang="de-DE" altLang="de-DE" sz="1400" dirty="0" err="1">
                <a:latin typeface="+mn-lt"/>
              </a:rPr>
              <a:t>or</a:t>
            </a:r>
            <a:r>
              <a:rPr lang="de-DE" altLang="de-DE" sz="1400" dirty="0">
                <a:latin typeface="+mn-lt"/>
              </a:rPr>
              <a:t> a </a:t>
            </a:r>
            <a:r>
              <a:rPr lang="de-DE" altLang="de-DE" sz="1400" dirty="0" err="1">
                <a:latin typeface="+mn-lt"/>
              </a:rPr>
              <a:t>porous</a:t>
            </a:r>
            <a:r>
              <a:rPr lang="de-DE" altLang="de-DE" sz="1400" dirty="0">
                <a:latin typeface="+mn-lt"/>
              </a:rPr>
              <a:t> medium </a:t>
            </a:r>
            <a:r>
              <a:rPr lang="de-DE" altLang="de-DE" sz="1400" dirty="0" err="1">
                <a:latin typeface="+mn-lt"/>
              </a:rPr>
              <a:t>is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u="sng" dirty="0" err="1">
                <a:latin typeface="+mn-lt"/>
              </a:rPr>
              <a:t>homogeneous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if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its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properties</a:t>
            </a:r>
            <a:r>
              <a:rPr lang="de-DE" altLang="de-DE" sz="1400" dirty="0">
                <a:latin typeface="+mn-lt"/>
              </a:rPr>
              <a:t> do not </a:t>
            </a:r>
            <a:r>
              <a:rPr lang="de-DE" altLang="de-DE" sz="1400" dirty="0" err="1">
                <a:latin typeface="+mn-lt"/>
              </a:rPr>
              <a:t>vary</a:t>
            </a:r>
            <a:r>
              <a:rPr lang="de-DE" altLang="de-DE" sz="1400" dirty="0">
                <a:latin typeface="+mn-lt"/>
              </a:rPr>
              <a:t> in </a:t>
            </a:r>
            <a:r>
              <a:rPr lang="de-DE" altLang="de-DE" sz="1400" dirty="0" err="1">
                <a:latin typeface="+mn-lt"/>
              </a:rPr>
              <a:t>space</a:t>
            </a:r>
            <a:r>
              <a:rPr lang="de-DE" altLang="de-DE" sz="1400" dirty="0">
                <a:latin typeface="+mn-lt"/>
              </a:rPr>
              <a:t>.</a:t>
            </a:r>
            <a:endParaRPr lang="de-DE" altLang="de-DE" sz="800" dirty="0">
              <a:latin typeface="+mn-lt"/>
            </a:endParaRPr>
          </a:p>
          <a:p>
            <a:pPr>
              <a:spcBef>
                <a:spcPct val="0"/>
              </a:spcBef>
              <a:spcAft>
                <a:spcPts val="1200"/>
              </a:spcAft>
              <a:buFontTx/>
              <a:buChar char="•"/>
            </a:pPr>
            <a:r>
              <a:rPr lang="de-DE" altLang="de-DE" sz="1400" dirty="0">
                <a:latin typeface="+mn-lt"/>
              </a:rPr>
              <a:t>A solid </a:t>
            </a:r>
            <a:r>
              <a:rPr lang="de-DE" altLang="de-DE" sz="1400" dirty="0" err="1">
                <a:latin typeface="+mn-lt"/>
              </a:rPr>
              <a:t>or</a:t>
            </a:r>
            <a:r>
              <a:rPr lang="de-DE" altLang="de-DE" sz="1400" dirty="0">
                <a:latin typeface="+mn-lt"/>
              </a:rPr>
              <a:t> a </a:t>
            </a:r>
            <a:r>
              <a:rPr lang="de-DE" altLang="de-DE" sz="1400" dirty="0" err="1">
                <a:latin typeface="+mn-lt"/>
              </a:rPr>
              <a:t>porous</a:t>
            </a:r>
            <a:r>
              <a:rPr lang="de-DE" altLang="de-DE" sz="1400" dirty="0">
                <a:latin typeface="+mn-lt"/>
              </a:rPr>
              <a:t> medium </a:t>
            </a:r>
            <a:r>
              <a:rPr lang="de-DE" altLang="de-DE" sz="1400" dirty="0" err="1">
                <a:latin typeface="+mn-lt"/>
              </a:rPr>
              <a:t>is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u="sng" dirty="0" err="1">
                <a:latin typeface="+mn-lt"/>
              </a:rPr>
              <a:t>heterogeneous</a:t>
            </a:r>
            <a:r>
              <a:rPr lang="de-DE" altLang="de-DE" sz="1400" dirty="0">
                <a:latin typeface="+mn-lt"/>
              </a:rPr>
              <a:t> (</a:t>
            </a:r>
            <a:r>
              <a:rPr lang="de-DE" altLang="de-DE" sz="1400" u="sng" dirty="0" err="1">
                <a:latin typeface="+mn-lt"/>
              </a:rPr>
              <a:t>inhomogeneous</a:t>
            </a:r>
            <a:r>
              <a:rPr lang="de-DE" altLang="de-DE" sz="1400" dirty="0">
                <a:latin typeface="+mn-lt"/>
              </a:rPr>
              <a:t>) </a:t>
            </a:r>
            <a:r>
              <a:rPr lang="de-DE" altLang="de-DE" sz="1400" dirty="0" err="1">
                <a:latin typeface="+mn-lt"/>
              </a:rPr>
              <a:t>if</a:t>
            </a:r>
            <a:r>
              <a:rPr lang="de-DE" altLang="de-DE" sz="1400" dirty="0">
                <a:latin typeface="+mn-lt"/>
              </a:rPr>
              <a:t> at least </a:t>
            </a:r>
            <a:r>
              <a:rPr lang="de-DE" altLang="de-DE" sz="1400" dirty="0" err="1">
                <a:latin typeface="+mn-lt"/>
              </a:rPr>
              <a:t>one</a:t>
            </a:r>
            <a:r>
              <a:rPr lang="de-DE" altLang="de-DE" sz="1400" dirty="0">
                <a:latin typeface="+mn-lt"/>
              </a:rPr>
              <a:t> of </a:t>
            </a:r>
            <a:r>
              <a:rPr lang="de-DE" altLang="de-DE" sz="1400" dirty="0" err="1">
                <a:latin typeface="+mn-lt"/>
              </a:rPr>
              <a:t>its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properties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varies</a:t>
            </a:r>
            <a:r>
              <a:rPr lang="de-DE" altLang="de-DE" sz="1400" dirty="0">
                <a:latin typeface="+mn-lt"/>
              </a:rPr>
              <a:t> in </a:t>
            </a:r>
            <a:r>
              <a:rPr lang="de-DE" altLang="de-DE" sz="1400" dirty="0" err="1">
                <a:latin typeface="+mn-lt"/>
              </a:rPr>
              <a:t>space</a:t>
            </a:r>
            <a:r>
              <a:rPr lang="de-DE" altLang="de-DE" sz="1400" dirty="0">
                <a:latin typeface="+mn-lt"/>
              </a:rPr>
              <a:t>.</a:t>
            </a:r>
            <a:endParaRPr lang="de-DE" altLang="de-DE" sz="800" dirty="0">
              <a:latin typeface="+mn-lt"/>
            </a:endParaRPr>
          </a:p>
          <a:p>
            <a:pPr>
              <a:spcBef>
                <a:spcPct val="0"/>
              </a:spcBef>
              <a:spcAft>
                <a:spcPts val="1200"/>
              </a:spcAft>
              <a:buFontTx/>
              <a:buChar char="•"/>
            </a:pPr>
            <a:r>
              <a:rPr lang="de-DE" altLang="de-DE" sz="1400" dirty="0">
                <a:latin typeface="+mn-lt"/>
              </a:rPr>
              <a:t>As </a:t>
            </a:r>
            <a:r>
              <a:rPr lang="de-DE" altLang="de-DE" sz="1400" dirty="0" err="1">
                <a:latin typeface="+mn-lt"/>
              </a:rPr>
              <a:t>far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as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aquifers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are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concerned</a:t>
            </a:r>
            <a:r>
              <a:rPr lang="de-DE" altLang="de-DE" sz="1400" dirty="0">
                <a:latin typeface="+mn-lt"/>
              </a:rPr>
              <a:t>, </a:t>
            </a:r>
            <a:r>
              <a:rPr lang="de-DE" altLang="de-DE" sz="1400" dirty="0" err="1">
                <a:latin typeface="+mn-lt"/>
              </a:rPr>
              <a:t>heterogeneity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or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homogeneity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is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usually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related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to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hydraulic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conductivity</a:t>
            </a:r>
            <a:r>
              <a:rPr lang="de-DE" altLang="de-DE" sz="1400" dirty="0">
                <a:latin typeface="+mn-lt"/>
              </a:rPr>
              <a:t>.</a:t>
            </a:r>
            <a:endParaRPr lang="de-DE" altLang="de-DE" sz="800" dirty="0">
              <a:latin typeface="+mn-lt"/>
            </a:endParaRPr>
          </a:p>
          <a:p>
            <a:pPr>
              <a:spcBef>
                <a:spcPct val="0"/>
              </a:spcBef>
              <a:spcAft>
                <a:spcPts val="1200"/>
              </a:spcAft>
              <a:buFontTx/>
              <a:buChar char="•"/>
            </a:pPr>
            <a:r>
              <a:rPr lang="de-DE" altLang="de-DE" sz="1400" dirty="0">
                <a:latin typeface="+mn-lt"/>
              </a:rPr>
              <a:t>As a </a:t>
            </a:r>
            <a:r>
              <a:rPr lang="de-DE" altLang="de-DE" sz="1400" dirty="0" err="1">
                <a:latin typeface="+mn-lt"/>
              </a:rPr>
              <a:t>consequence</a:t>
            </a:r>
            <a:r>
              <a:rPr lang="de-DE" altLang="de-DE" sz="1400" dirty="0">
                <a:latin typeface="+mn-lt"/>
              </a:rPr>
              <a:t>, </a:t>
            </a:r>
            <a:r>
              <a:rPr lang="de-DE" altLang="de-DE" sz="1400" i="1" dirty="0">
                <a:latin typeface="+mn-lt"/>
              </a:rPr>
              <a:t>K</a:t>
            </a:r>
            <a:r>
              <a:rPr lang="de-DE" altLang="de-DE" sz="1400" dirty="0">
                <a:latin typeface="+mn-lt"/>
              </a:rPr>
              <a:t> = </a:t>
            </a:r>
            <a:r>
              <a:rPr lang="de-DE" altLang="de-DE" sz="1400" i="1" dirty="0">
                <a:latin typeface="+mn-lt"/>
              </a:rPr>
              <a:t>K</a:t>
            </a:r>
            <a:r>
              <a:rPr lang="de-DE" altLang="de-DE" sz="1400" dirty="0">
                <a:latin typeface="+mn-lt"/>
              </a:rPr>
              <a:t>(</a:t>
            </a:r>
            <a:r>
              <a:rPr lang="de-DE" altLang="de-DE" sz="1400" i="1" dirty="0" err="1">
                <a:latin typeface="+mn-lt"/>
              </a:rPr>
              <a:t>x</a:t>
            </a:r>
            <a:r>
              <a:rPr lang="de-DE" altLang="de-DE" sz="1400" dirty="0" err="1">
                <a:latin typeface="+mn-lt"/>
              </a:rPr>
              <a:t>,</a:t>
            </a:r>
            <a:r>
              <a:rPr lang="de-DE" altLang="de-DE" sz="1400" i="1" dirty="0" err="1">
                <a:latin typeface="+mn-lt"/>
              </a:rPr>
              <a:t>y</a:t>
            </a:r>
            <a:r>
              <a:rPr lang="de-DE" altLang="de-DE" sz="1400" dirty="0" err="1">
                <a:latin typeface="+mn-lt"/>
              </a:rPr>
              <a:t>,</a:t>
            </a:r>
            <a:r>
              <a:rPr lang="de-DE" altLang="de-DE" sz="1400" i="1" dirty="0" err="1">
                <a:latin typeface="+mn-lt"/>
              </a:rPr>
              <a:t>z</a:t>
            </a:r>
            <a:r>
              <a:rPr lang="de-DE" altLang="de-DE" sz="1400" dirty="0">
                <a:latin typeface="+mn-lt"/>
              </a:rPr>
              <a:t>) </a:t>
            </a:r>
            <a:r>
              <a:rPr lang="de-DE" altLang="de-DE" sz="1400" dirty="0" err="1">
                <a:latin typeface="+mn-lt"/>
              </a:rPr>
              <a:t>for</a:t>
            </a:r>
            <a:r>
              <a:rPr lang="de-DE" altLang="de-DE" sz="1400" dirty="0">
                <a:latin typeface="+mn-lt"/>
              </a:rPr>
              <a:t> a </a:t>
            </a:r>
            <a:r>
              <a:rPr lang="de-DE" altLang="de-DE" sz="1400" dirty="0" err="1">
                <a:latin typeface="+mn-lt"/>
              </a:rPr>
              <a:t>heterogeneous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aquifer</a:t>
            </a:r>
            <a:r>
              <a:rPr lang="de-DE" altLang="de-DE" sz="1400" dirty="0">
                <a:latin typeface="+mn-lt"/>
              </a:rPr>
              <a:t>. In </a:t>
            </a:r>
            <a:r>
              <a:rPr lang="de-DE" altLang="de-DE" sz="1400" dirty="0" err="1">
                <a:latin typeface="+mn-lt"/>
              </a:rPr>
              <a:t>special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cases</a:t>
            </a:r>
            <a:r>
              <a:rPr lang="de-DE" altLang="de-DE" sz="1400" dirty="0">
                <a:latin typeface="+mn-lt"/>
              </a:rPr>
              <a:t>, </a:t>
            </a:r>
            <a:r>
              <a:rPr lang="de-DE" altLang="de-DE" sz="1400" dirty="0" err="1">
                <a:latin typeface="+mn-lt"/>
              </a:rPr>
              <a:t>spatial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dependency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can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be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restricted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to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one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or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two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coordinates</a:t>
            </a:r>
            <a:r>
              <a:rPr lang="de-DE" altLang="de-DE" sz="1400" dirty="0">
                <a:latin typeface="+mn-lt"/>
              </a:rPr>
              <a:t>.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sz="1400" dirty="0">
                <a:latin typeface="+mn-lt"/>
              </a:rPr>
              <a:t>In </a:t>
            </a:r>
            <a:r>
              <a:rPr lang="de-DE" altLang="de-DE" sz="1400" dirty="0" err="1">
                <a:latin typeface="+mn-lt"/>
              </a:rPr>
              <a:t>many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practical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applications</a:t>
            </a:r>
            <a:r>
              <a:rPr lang="de-DE" altLang="de-DE" sz="1400" dirty="0">
                <a:latin typeface="+mn-lt"/>
              </a:rPr>
              <a:t>, </a:t>
            </a:r>
            <a:r>
              <a:rPr lang="de-DE" altLang="de-DE" sz="1400" dirty="0" err="1">
                <a:latin typeface="+mn-lt"/>
              </a:rPr>
              <a:t>storativity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and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porosity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are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treated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as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spatially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constant</a:t>
            </a:r>
            <a:r>
              <a:rPr lang="de-DE" altLang="de-DE" sz="1400" dirty="0">
                <a:latin typeface="+mn-lt"/>
              </a:rPr>
              <a:t>. This </a:t>
            </a:r>
            <a:r>
              <a:rPr lang="de-DE" altLang="de-DE" sz="1400" dirty="0" err="1">
                <a:latin typeface="+mn-lt"/>
              </a:rPr>
              <a:t>is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usually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done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for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two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reasons</a:t>
            </a:r>
            <a:r>
              <a:rPr lang="de-DE" altLang="de-DE" sz="1400" dirty="0">
                <a:latin typeface="+mn-lt"/>
              </a:rPr>
              <a:t>:  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</a:pPr>
            <a:r>
              <a:rPr lang="de-DE" altLang="de-DE" sz="1400" dirty="0">
                <a:latin typeface="+mn-lt"/>
              </a:rPr>
              <a:t>     – The </a:t>
            </a:r>
            <a:r>
              <a:rPr lang="de-DE" altLang="de-DE" sz="1400" dirty="0" err="1">
                <a:latin typeface="+mn-lt"/>
              </a:rPr>
              <a:t>variability</a:t>
            </a:r>
            <a:r>
              <a:rPr lang="de-DE" altLang="de-DE" sz="1400" dirty="0">
                <a:latin typeface="+mn-lt"/>
              </a:rPr>
              <a:t> of </a:t>
            </a:r>
            <a:r>
              <a:rPr lang="de-DE" altLang="de-DE" sz="1400" dirty="0" err="1">
                <a:latin typeface="+mn-lt"/>
              </a:rPr>
              <a:t>hydraulic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conductivity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is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much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more</a:t>
            </a:r>
            <a:r>
              <a:rPr lang="de-DE" altLang="de-DE" sz="1400" dirty="0">
                <a:latin typeface="+mn-lt"/>
              </a:rPr>
              <a:t> 	</a:t>
            </a:r>
            <a:r>
              <a:rPr lang="de-DE" altLang="de-DE" sz="1400" dirty="0" err="1">
                <a:latin typeface="+mn-lt"/>
              </a:rPr>
              <a:t>pronounced</a:t>
            </a:r>
            <a:r>
              <a:rPr lang="de-DE" altLang="de-DE" sz="1400" dirty="0">
                <a:latin typeface="+mn-lt"/>
              </a:rPr>
              <a:t>.               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</a:pPr>
            <a:r>
              <a:rPr lang="de-DE" altLang="de-DE" sz="1400" dirty="0">
                <a:latin typeface="+mn-lt"/>
              </a:rPr>
              <a:t>     – Data </a:t>
            </a:r>
            <a:r>
              <a:rPr lang="de-DE" altLang="de-DE" sz="1400" dirty="0" err="1">
                <a:latin typeface="+mn-lt"/>
              </a:rPr>
              <a:t>about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variability</a:t>
            </a:r>
            <a:r>
              <a:rPr lang="de-DE" altLang="de-DE" sz="1400" dirty="0">
                <a:latin typeface="+mn-lt"/>
              </a:rPr>
              <a:t> of </a:t>
            </a:r>
            <a:r>
              <a:rPr lang="de-DE" altLang="de-DE" sz="1400" dirty="0" err="1">
                <a:latin typeface="+mn-lt"/>
              </a:rPr>
              <a:t>storativity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or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porosity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are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scarce</a:t>
            </a:r>
            <a:r>
              <a:rPr lang="de-DE" altLang="de-DE" sz="1400" dirty="0">
                <a:latin typeface="+mn-lt"/>
              </a:rPr>
              <a:t>.</a:t>
            </a:r>
          </a:p>
          <a:p>
            <a:pPr marL="0" indent="0">
              <a:spcBef>
                <a:spcPct val="0"/>
              </a:spcBef>
              <a:spcAft>
                <a:spcPts val="0"/>
              </a:spcAft>
            </a:pPr>
            <a:endParaRPr lang="de-DE" altLang="de-DE" sz="800" dirty="0">
              <a:latin typeface="+mn-lt"/>
            </a:endParaRPr>
          </a:p>
          <a:p>
            <a:pPr>
              <a:spcBef>
                <a:spcPct val="0"/>
              </a:spcBef>
              <a:spcAft>
                <a:spcPts val="1200"/>
              </a:spcAft>
              <a:buFontTx/>
              <a:buChar char="•"/>
            </a:pPr>
            <a:r>
              <a:rPr lang="de-DE" altLang="de-DE" sz="1400" dirty="0">
                <a:latin typeface="+mn-lt"/>
              </a:rPr>
              <a:t>Of </a:t>
            </a:r>
            <a:r>
              <a:rPr lang="de-DE" altLang="de-DE" sz="1400" dirty="0" err="1">
                <a:latin typeface="+mn-lt"/>
              </a:rPr>
              <a:t>course</a:t>
            </a:r>
            <a:r>
              <a:rPr lang="de-DE" altLang="de-DE" sz="1400" dirty="0">
                <a:latin typeface="+mn-lt"/>
              </a:rPr>
              <a:t>, </a:t>
            </a:r>
            <a:r>
              <a:rPr lang="de-DE" altLang="de-DE" sz="1400" dirty="0" err="1">
                <a:latin typeface="+mn-lt"/>
              </a:rPr>
              <a:t>groundwater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flow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is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affected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by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aquifer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heterogeneity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as</a:t>
            </a:r>
            <a:r>
              <a:rPr lang="de-DE" altLang="de-DE" sz="1400" dirty="0">
                <a:latin typeface="+mn-lt"/>
              </a:rPr>
              <a:t> will </a:t>
            </a:r>
            <a:r>
              <a:rPr lang="de-DE" altLang="de-DE" sz="1400" dirty="0" err="1">
                <a:latin typeface="+mn-lt"/>
              </a:rPr>
              <a:t>be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demonstrated</a:t>
            </a:r>
            <a:r>
              <a:rPr lang="de-DE" altLang="de-DE" sz="1400" dirty="0">
                <a:latin typeface="+mn-lt"/>
              </a:rPr>
              <a:t> in the </a:t>
            </a:r>
            <a:r>
              <a:rPr lang="de-DE" altLang="de-DE" sz="1400" dirty="0" err="1">
                <a:latin typeface="+mn-lt"/>
              </a:rPr>
              <a:t>next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lecture</a:t>
            </a:r>
            <a:r>
              <a:rPr lang="de-DE" altLang="de-DE" sz="1400" dirty="0">
                <a:latin typeface="+mn-lt"/>
              </a:rPr>
              <a:t>.</a:t>
            </a:r>
          </a:p>
          <a:p>
            <a:pPr>
              <a:spcBef>
                <a:spcPct val="0"/>
              </a:spcBef>
              <a:spcAft>
                <a:spcPts val="1200"/>
              </a:spcAft>
              <a:buFontTx/>
              <a:buChar char="•"/>
            </a:pPr>
            <a:r>
              <a:rPr lang="de-DE" altLang="de-DE" sz="1400" dirty="0">
                <a:latin typeface="+mn-lt"/>
              </a:rPr>
              <a:t>The </a:t>
            </a:r>
            <a:r>
              <a:rPr lang="de-DE" altLang="de-DE" sz="1400" dirty="0" err="1">
                <a:latin typeface="+mn-lt"/>
              </a:rPr>
              <a:t>impact</a:t>
            </a:r>
            <a:r>
              <a:rPr lang="de-DE" altLang="de-DE" sz="1400" dirty="0">
                <a:latin typeface="+mn-lt"/>
              </a:rPr>
              <a:t> of </a:t>
            </a:r>
            <a:r>
              <a:rPr lang="de-DE" altLang="de-DE" sz="1400" dirty="0" err="1">
                <a:latin typeface="+mn-lt"/>
              </a:rPr>
              <a:t>aquifer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heterogeneity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is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even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more</a:t>
            </a:r>
            <a:r>
              <a:rPr lang="de-DE" altLang="de-DE" sz="1400" dirty="0">
                <a:latin typeface="+mn-lt"/>
              </a:rPr>
              <a:t> relevant </a:t>
            </a:r>
            <a:r>
              <a:rPr lang="de-DE" altLang="de-DE" sz="1400" dirty="0" err="1">
                <a:latin typeface="+mn-lt"/>
              </a:rPr>
              <a:t>with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regard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to</a:t>
            </a:r>
            <a:r>
              <a:rPr lang="de-DE" altLang="de-DE" sz="1400" dirty="0">
                <a:latin typeface="+mn-lt"/>
              </a:rPr>
              <a:t> the </a:t>
            </a:r>
            <a:r>
              <a:rPr lang="de-DE" altLang="de-DE" sz="1400" dirty="0" err="1">
                <a:latin typeface="+mn-lt"/>
              </a:rPr>
              <a:t>transport</a:t>
            </a:r>
            <a:r>
              <a:rPr lang="de-DE" altLang="de-DE" sz="1400" dirty="0">
                <a:latin typeface="+mn-lt"/>
              </a:rPr>
              <a:t> of </a:t>
            </a:r>
            <a:r>
              <a:rPr lang="de-DE" altLang="de-DE" sz="1400" dirty="0" err="1">
                <a:latin typeface="+mn-lt"/>
              </a:rPr>
              <a:t>solutes</a:t>
            </a:r>
            <a:r>
              <a:rPr lang="de-DE" altLang="de-DE" sz="1400" dirty="0">
                <a:latin typeface="+mn-lt"/>
              </a:rPr>
              <a:t> in </a:t>
            </a:r>
            <a:r>
              <a:rPr lang="de-DE" altLang="de-DE" sz="1400" dirty="0" err="1">
                <a:latin typeface="+mn-lt"/>
              </a:rPr>
              <a:t>groundwater</a:t>
            </a:r>
            <a:r>
              <a:rPr lang="de-DE" altLang="de-DE" sz="1400" dirty="0">
                <a:latin typeface="+mn-lt"/>
              </a:rPr>
              <a:t>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14E38B17-5754-45D7-AF54-0BBF8370DF22}"/>
              </a:ext>
            </a:extLst>
          </p:cNvPr>
          <p:cNvSpPr txBox="1">
            <a:spLocks noChangeArrowheads="1"/>
          </p:cNvSpPr>
          <p:nvPr/>
        </p:nvSpPr>
        <p:spPr>
          <a:xfrm>
            <a:off x="611560" y="1340768"/>
            <a:ext cx="4968875" cy="36036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</a:pPr>
            <a:r>
              <a:rPr lang="en-GB" altLang="de-DE" sz="1800" dirty="0">
                <a:solidFill>
                  <a:srgbClr val="0B2A51"/>
                </a:solidFill>
                <a:latin typeface="+mj-lt"/>
              </a:rPr>
              <a:t>Effective Hydraulic Conductivity</a:t>
            </a:r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F1B4D1A3-C4DA-4EB2-B33B-AF486ACFD8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1916768"/>
            <a:ext cx="8208912" cy="372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92100" indent="-2921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200"/>
              </a:spcAft>
              <a:buFontTx/>
              <a:buChar char="•"/>
            </a:pPr>
            <a:r>
              <a:rPr lang="de-DE" altLang="de-DE" sz="1400" dirty="0" err="1">
                <a:latin typeface="+mn-lt"/>
              </a:rPr>
              <a:t>Frequently</a:t>
            </a:r>
            <a:r>
              <a:rPr lang="de-DE" altLang="de-DE" sz="1400" dirty="0">
                <a:latin typeface="+mn-lt"/>
              </a:rPr>
              <a:t>, </a:t>
            </a:r>
            <a:r>
              <a:rPr lang="de-DE" altLang="de-DE" sz="1400" dirty="0" err="1">
                <a:latin typeface="+mn-lt"/>
              </a:rPr>
              <a:t>people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wish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to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represent</a:t>
            </a:r>
            <a:r>
              <a:rPr lang="de-DE" altLang="de-DE" sz="1400" dirty="0">
                <a:latin typeface="+mn-lt"/>
              </a:rPr>
              <a:t> the </a:t>
            </a:r>
            <a:r>
              <a:rPr lang="de-DE" altLang="de-DE" sz="1400" dirty="0" err="1">
                <a:latin typeface="+mn-lt"/>
              </a:rPr>
              <a:t>spatial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distribution</a:t>
            </a:r>
            <a:r>
              <a:rPr lang="de-DE" altLang="de-DE" sz="1400" dirty="0">
                <a:latin typeface="+mn-lt"/>
              </a:rPr>
              <a:t> of </a:t>
            </a:r>
            <a:r>
              <a:rPr lang="de-DE" altLang="de-DE" sz="1400" dirty="0" err="1">
                <a:latin typeface="+mn-lt"/>
              </a:rPr>
              <a:t>hydraulic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conductivity</a:t>
            </a:r>
            <a:r>
              <a:rPr lang="de-DE" altLang="de-DE" sz="1400" dirty="0">
                <a:latin typeface="+mn-lt"/>
              </a:rPr>
              <a:t> in a </a:t>
            </a:r>
            <a:r>
              <a:rPr lang="de-DE" altLang="de-DE" sz="1400" dirty="0" err="1">
                <a:latin typeface="+mn-lt"/>
              </a:rPr>
              <a:t>heterogeneous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aquifer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by</a:t>
            </a:r>
            <a:r>
              <a:rPr lang="de-DE" altLang="de-DE" sz="1400" dirty="0">
                <a:latin typeface="+mn-lt"/>
              </a:rPr>
              <a:t> an </a:t>
            </a:r>
            <a:r>
              <a:rPr lang="de-DE" altLang="de-DE" sz="1400" dirty="0" err="1">
                <a:latin typeface="+mn-lt"/>
              </a:rPr>
              <a:t>average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value</a:t>
            </a:r>
            <a:r>
              <a:rPr lang="de-DE" altLang="de-DE" sz="1400" dirty="0">
                <a:latin typeface="+mn-lt"/>
              </a:rPr>
              <a:t> such </a:t>
            </a:r>
            <a:r>
              <a:rPr lang="de-DE" altLang="de-DE" sz="1400" dirty="0" err="1">
                <a:latin typeface="+mn-lt"/>
              </a:rPr>
              <a:t>that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steady-state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groundwater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discharge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remains</a:t>
            </a:r>
            <a:r>
              <a:rPr lang="de-DE" altLang="de-DE" sz="1400" dirty="0">
                <a:latin typeface="+mn-lt"/>
              </a:rPr>
              <a:t> the same </a:t>
            </a:r>
            <a:r>
              <a:rPr lang="de-DE" altLang="de-DE" sz="1400" dirty="0" err="1">
                <a:latin typeface="+mn-lt"/>
              </a:rPr>
              <a:t>as</a:t>
            </a:r>
            <a:r>
              <a:rPr lang="de-DE" altLang="de-DE" sz="1400" dirty="0">
                <a:latin typeface="+mn-lt"/>
              </a:rPr>
              <a:t> in the </a:t>
            </a:r>
            <a:r>
              <a:rPr lang="de-DE" altLang="de-DE" sz="1400" dirty="0" err="1">
                <a:latin typeface="+mn-lt"/>
              </a:rPr>
              <a:t>heterogeneous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case</a:t>
            </a:r>
            <a:r>
              <a:rPr lang="de-DE" altLang="de-DE" sz="1400" dirty="0">
                <a:latin typeface="+mn-lt"/>
              </a:rPr>
              <a:t>.</a:t>
            </a:r>
          </a:p>
          <a:p>
            <a:pPr>
              <a:spcBef>
                <a:spcPct val="0"/>
              </a:spcBef>
              <a:spcAft>
                <a:spcPts val="1200"/>
              </a:spcAft>
              <a:buFontTx/>
              <a:buChar char="•"/>
            </a:pPr>
            <a:r>
              <a:rPr lang="de-DE" altLang="de-DE" sz="1400" dirty="0">
                <a:latin typeface="+mn-lt"/>
              </a:rPr>
              <a:t>This </a:t>
            </a:r>
            <a:r>
              <a:rPr lang="de-DE" altLang="de-DE" sz="1400" dirty="0" err="1">
                <a:latin typeface="+mn-lt"/>
              </a:rPr>
              <a:t>average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i="1" dirty="0">
                <a:latin typeface="+mn-lt"/>
              </a:rPr>
              <a:t>K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value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is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termed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u="sng" dirty="0" err="1">
                <a:latin typeface="+mn-lt"/>
              </a:rPr>
              <a:t>effective</a:t>
            </a:r>
            <a:r>
              <a:rPr lang="de-DE" altLang="de-DE" sz="1400" u="sng" dirty="0">
                <a:latin typeface="+mn-lt"/>
              </a:rPr>
              <a:t> </a:t>
            </a:r>
            <a:r>
              <a:rPr lang="de-DE" altLang="de-DE" sz="1400" u="sng" dirty="0" err="1">
                <a:latin typeface="+mn-lt"/>
              </a:rPr>
              <a:t>hydraulic</a:t>
            </a:r>
            <a:r>
              <a:rPr lang="de-DE" altLang="de-DE" sz="1400" u="sng" dirty="0">
                <a:latin typeface="+mn-lt"/>
              </a:rPr>
              <a:t> </a:t>
            </a:r>
            <a:r>
              <a:rPr lang="de-DE" altLang="de-DE" sz="1400" u="sng" dirty="0" err="1">
                <a:latin typeface="+mn-lt"/>
              </a:rPr>
              <a:t>conductivity</a:t>
            </a:r>
            <a:r>
              <a:rPr lang="de-DE" altLang="de-DE" sz="1400" dirty="0">
                <a:latin typeface="+mn-lt"/>
              </a:rPr>
              <a:t>.</a:t>
            </a:r>
          </a:p>
          <a:p>
            <a:pPr>
              <a:spcBef>
                <a:spcPct val="0"/>
              </a:spcBef>
              <a:spcAft>
                <a:spcPts val="1200"/>
              </a:spcAft>
              <a:buFontTx/>
              <a:buChar char="•"/>
            </a:pPr>
            <a:r>
              <a:rPr lang="de-DE" altLang="de-DE" sz="1400" dirty="0">
                <a:latin typeface="+mn-lt"/>
              </a:rPr>
              <a:t>In </a:t>
            </a:r>
            <a:r>
              <a:rPr lang="de-DE" altLang="de-DE" sz="1400" dirty="0" err="1">
                <a:latin typeface="+mn-lt"/>
              </a:rPr>
              <a:t>other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words</a:t>
            </a:r>
            <a:r>
              <a:rPr lang="de-DE" altLang="de-DE" sz="1400" dirty="0">
                <a:latin typeface="+mn-lt"/>
              </a:rPr>
              <a:t>: The </a:t>
            </a:r>
            <a:r>
              <a:rPr lang="de-DE" altLang="de-DE" sz="1400" dirty="0" err="1">
                <a:latin typeface="+mn-lt"/>
              </a:rPr>
              <a:t>effective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hydraulic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conductivity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characterises</a:t>
            </a:r>
            <a:r>
              <a:rPr lang="de-DE" altLang="de-DE" sz="1400" dirty="0">
                <a:latin typeface="+mn-lt"/>
              </a:rPr>
              <a:t> a </a:t>
            </a:r>
            <a:r>
              <a:rPr lang="de-DE" altLang="de-DE" sz="1400" dirty="0" err="1">
                <a:latin typeface="+mn-lt"/>
              </a:rPr>
              <a:t>fictitious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homogeneous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aquifer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with</a:t>
            </a:r>
            <a:r>
              <a:rPr lang="de-DE" altLang="de-DE" sz="1400" dirty="0">
                <a:latin typeface="+mn-lt"/>
              </a:rPr>
              <a:t> the same </a:t>
            </a:r>
            <a:r>
              <a:rPr lang="de-DE" altLang="de-DE" sz="1400" dirty="0" err="1">
                <a:latin typeface="+mn-lt"/>
              </a:rPr>
              <a:t>discharge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and</a:t>
            </a:r>
            <a:r>
              <a:rPr lang="de-DE" altLang="de-DE" sz="1400" dirty="0">
                <a:latin typeface="+mn-lt"/>
              </a:rPr>
              <a:t> the same </a:t>
            </a:r>
            <a:r>
              <a:rPr lang="de-DE" altLang="de-DE" sz="1400" dirty="0" err="1">
                <a:latin typeface="+mn-lt"/>
              </a:rPr>
              <a:t>overall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head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difference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under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steady-state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conditions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as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some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heterogeneous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aquifer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to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be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investigated</a:t>
            </a:r>
            <a:r>
              <a:rPr lang="de-DE" altLang="de-DE" sz="1400" dirty="0">
                <a:latin typeface="+mn-lt"/>
              </a:rPr>
              <a:t>.</a:t>
            </a:r>
          </a:p>
          <a:p>
            <a:pPr>
              <a:spcBef>
                <a:spcPct val="0"/>
              </a:spcBef>
              <a:spcAft>
                <a:spcPts val="1200"/>
              </a:spcAft>
              <a:buFontTx/>
              <a:buChar char="•"/>
            </a:pPr>
            <a:r>
              <a:rPr lang="de-DE" altLang="de-DE" sz="1400" dirty="0">
                <a:latin typeface="+mn-lt"/>
              </a:rPr>
              <a:t>The </a:t>
            </a:r>
            <a:r>
              <a:rPr lang="de-DE" altLang="de-DE" sz="1400" dirty="0" err="1">
                <a:latin typeface="+mn-lt"/>
              </a:rPr>
              <a:t>concept</a:t>
            </a:r>
            <a:r>
              <a:rPr lang="de-DE" altLang="de-DE" sz="1400" dirty="0">
                <a:latin typeface="+mn-lt"/>
              </a:rPr>
              <a:t> of </a:t>
            </a:r>
            <a:r>
              <a:rPr lang="de-DE" altLang="de-DE" sz="1400" dirty="0" err="1">
                <a:latin typeface="+mn-lt"/>
              </a:rPr>
              <a:t>effective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hydraulic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conductivity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is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illustrated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next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for</a:t>
            </a:r>
            <a:r>
              <a:rPr lang="de-DE" altLang="de-DE" sz="1400" dirty="0">
                <a:latin typeface="+mn-lt"/>
              </a:rPr>
              <a:t> a </a:t>
            </a:r>
            <a:r>
              <a:rPr lang="de-DE" altLang="de-DE" sz="1400" dirty="0" err="1">
                <a:latin typeface="+mn-lt"/>
              </a:rPr>
              <a:t>perfectly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layered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system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which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can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be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seen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as</a:t>
            </a:r>
            <a:r>
              <a:rPr lang="de-DE" altLang="de-DE" sz="1400" dirty="0">
                <a:latin typeface="+mn-lt"/>
              </a:rPr>
              <a:t> an </a:t>
            </a:r>
            <a:r>
              <a:rPr lang="de-DE" altLang="de-DE" sz="1400" dirty="0" err="1">
                <a:latin typeface="+mn-lt"/>
              </a:rPr>
              <a:t>idealised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representation</a:t>
            </a:r>
            <a:r>
              <a:rPr lang="de-DE" altLang="de-DE" sz="1400" dirty="0">
                <a:latin typeface="+mn-lt"/>
              </a:rPr>
              <a:t> of </a:t>
            </a:r>
            <a:r>
              <a:rPr lang="de-DE" altLang="de-DE" sz="1400" dirty="0" err="1">
                <a:latin typeface="+mn-lt"/>
              </a:rPr>
              <a:t>natural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layering</a:t>
            </a:r>
            <a:r>
              <a:rPr lang="de-DE" altLang="de-DE" sz="1400" dirty="0">
                <a:latin typeface="+mn-lt"/>
              </a:rPr>
              <a:t>.</a:t>
            </a:r>
          </a:p>
          <a:p>
            <a:pPr>
              <a:spcBef>
                <a:spcPct val="0"/>
              </a:spcBef>
              <a:spcAft>
                <a:spcPts val="1200"/>
              </a:spcAft>
              <a:buFontTx/>
              <a:buChar char="•"/>
            </a:pPr>
            <a:r>
              <a:rPr lang="de-DE" altLang="de-DE" sz="1400" dirty="0" err="1">
                <a:latin typeface="+mn-lt"/>
              </a:rPr>
              <a:t>It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is</a:t>
            </a:r>
            <a:r>
              <a:rPr lang="de-DE" altLang="de-DE" sz="1400" dirty="0">
                <a:latin typeface="+mn-lt"/>
              </a:rPr>
              <a:t> also </a:t>
            </a:r>
            <a:r>
              <a:rPr lang="de-DE" altLang="de-DE" sz="1400" dirty="0" err="1">
                <a:latin typeface="+mn-lt"/>
              </a:rPr>
              <a:t>possible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to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determine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effective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i="1" dirty="0">
                <a:latin typeface="+mn-lt"/>
              </a:rPr>
              <a:t>K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values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for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more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complex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aquifers</a:t>
            </a:r>
            <a:r>
              <a:rPr lang="de-DE" altLang="de-DE" sz="1400" dirty="0">
                <a:latin typeface="+mn-lt"/>
              </a:rPr>
              <a:t> but </a:t>
            </a:r>
            <a:r>
              <a:rPr lang="de-DE" altLang="de-DE" sz="1400" dirty="0" err="1">
                <a:latin typeface="+mn-lt"/>
              </a:rPr>
              <a:t>cumbersome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mathematical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derivations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would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be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required</a:t>
            </a:r>
            <a:r>
              <a:rPr lang="de-DE" altLang="de-DE" sz="1400" dirty="0">
                <a:latin typeface="+mn-lt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">
            <a:extLst>
              <a:ext uri="{FF2B5EF4-FFF2-40B4-BE49-F238E27FC236}">
                <a16:creationId xmlns:a16="http://schemas.microsoft.com/office/drawing/2014/main" id="{30E42D5B-8DD4-4CBD-9B78-03FFDEB19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0000" y="2160000"/>
            <a:ext cx="4968875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2400" dirty="0" err="1">
                <a:solidFill>
                  <a:srgbClr val="0B2A51"/>
                </a:solidFill>
                <a:latin typeface="+mj-lt"/>
              </a:rPr>
              <a:t>Layered</a:t>
            </a:r>
            <a:r>
              <a:rPr lang="de-DE" altLang="de-DE" sz="2400" dirty="0">
                <a:solidFill>
                  <a:srgbClr val="0B2A51"/>
                </a:solidFill>
                <a:latin typeface="+mj-lt"/>
              </a:rPr>
              <a:t> Systems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>
            <a:extLst>
              <a:ext uri="{FF2B5EF4-FFF2-40B4-BE49-F238E27FC236}">
                <a16:creationId xmlns:a16="http://schemas.microsoft.com/office/drawing/2014/main" id="{D9170453-3D1B-4F40-892D-F033AC5DFB77}"/>
              </a:ext>
            </a:extLst>
          </p:cNvPr>
          <p:cNvSpPr txBox="1">
            <a:spLocks noChangeArrowheads="1"/>
          </p:cNvSpPr>
          <p:nvPr/>
        </p:nvSpPr>
        <p:spPr>
          <a:xfrm>
            <a:off x="683568" y="1396777"/>
            <a:ext cx="4104506" cy="36036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</a:pPr>
            <a:r>
              <a:rPr lang="en-GB" altLang="de-DE" sz="1800" dirty="0">
                <a:solidFill>
                  <a:srgbClr val="0B2A51"/>
                </a:solidFill>
              </a:rPr>
              <a:t>Flow Parallel to Layering I</a:t>
            </a:r>
          </a:p>
        </p:txBody>
      </p:sp>
      <p:sp>
        <p:nvSpPr>
          <p:cNvPr id="35" name="Text Box 3">
            <a:extLst>
              <a:ext uri="{FF2B5EF4-FFF2-40B4-BE49-F238E27FC236}">
                <a16:creationId xmlns:a16="http://schemas.microsoft.com/office/drawing/2014/main" id="{2103AA03-16AF-47F1-A3AF-5E1161D045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8394" y="2499062"/>
            <a:ext cx="5472608" cy="270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92100" indent="-2921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200"/>
              </a:spcAft>
              <a:buFontTx/>
              <a:buChar char="•"/>
            </a:pPr>
            <a:r>
              <a:rPr lang="de-DE" altLang="de-DE" sz="1400" dirty="0" err="1">
                <a:latin typeface="+mn-lt"/>
              </a:rPr>
              <a:t>We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consider</a:t>
            </a:r>
            <a:r>
              <a:rPr lang="de-DE" altLang="de-DE" sz="1400" dirty="0">
                <a:latin typeface="+mn-lt"/>
              </a:rPr>
              <a:t> a </a:t>
            </a:r>
            <a:r>
              <a:rPr lang="de-DE" altLang="de-DE" sz="1400" dirty="0" err="1">
                <a:latin typeface="+mn-lt"/>
              </a:rPr>
              <a:t>confined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aquifer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consisting</a:t>
            </a:r>
            <a:r>
              <a:rPr lang="de-DE" altLang="de-DE" sz="1400" dirty="0">
                <a:latin typeface="+mn-lt"/>
              </a:rPr>
              <a:t> of </a:t>
            </a:r>
            <a:r>
              <a:rPr lang="de-DE" altLang="de-DE" sz="1400" i="1" dirty="0">
                <a:latin typeface="+mn-lt"/>
              </a:rPr>
              <a:t>n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layers</a:t>
            </a:r>
            <a:r>
              <a:rPr lang="de-DE" altLang="de-DE" sz="1400" dirty="0">
                <a:latin typeface="+mn-lt"/>
              </a:rPr>
              <a:t>. Layer </a:t>
            </a:r>
            <a:r>
              <a:rPr lang="de-DE" altLang="de-DE" sz="1400" dirty="0" err="1">
                <a:latin typeface="+mn-lt"/>
              </a:rPr>
              <a:t>boundaries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are</a:t>
            </a:r>
            <a:r>
              <a:rPr lang="de-DE" altLang="de-DE" sz="1400" dirty="0">
                <a:latin typeface="+mn-lt"/>
              </a:rPr>
              <a:t> parallel </a:t>
            </a:r>
            <a:r>
              <a:rPr lang="de-DE" altLang="de-DE" sz="1400" dirty="0" err="1">
                <a:latin typeface="+mn-lt"/>
              </a:rPr>
              <a:t>to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each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other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and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flow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is</a:t>
            </a:r>
            <a:r>
              <a:rPr lang="de-DE" altLang="de-DE" sz="1400" dirty="0">
                <a:latin typeface="+mn-lt"/>
              </a:rPr>
              <a:t> parallel </a:t>
            </a:r>
            <a:r>
              <a:rPr lang="de-DE" altLang="de-DE" sz="1400" dirty="0" err="1">
                <a:latin typeface="+mn-lt"/>
              </a:rPr>
              <a:t>to</a:t>
            </a:r>
            <a:r>
              <a:rPr lang="de-DE" altLang="de-DE" sz="1400" dirty="0">
                <a:latin typeface="+mn-lt"/>
              </a:rPr>
              <a:t> the </a:t>
            </a:r>
            <a:r>
              <a:rPr lang="de-DE" altLang="de-DE" sz="1400" dirty="0" err="1">
                <a:latin typeface="+mn-lt"/>
              </a:rPr>
              <a:t>layering</a:t>
            </a:r>
            <a:r>
              <a:rPr lang="de-DE" altLang="de-DE" sz="1400" dirty="0">
                <a:latin typeface="+mn-lt"/>
              </a:rPr>
              <a:t>.</a:t>
            </a:r>
          </a:p>
          <a:p>
            <a:pPr>
              <a:spcBef>
                <a:spcPct val="0"/>
              </a:spcBef>
              <a:spcAft>
                <a:spcPts val="1200"/>
              </a:spcAft>
              <a:buFontTx/>
              <a:buChar char="•"/>
            </a:pPr>
            <a:r>
              <a:rPr lang="de-DE" altLang="de-DE" sz="1400" dirty="0">
                <a:latin typeface="+mn-lt"/>
              </a:rPr>
              <a:t>Data </a:t>
            </a:r>
            <a:r>
              <a:rPr lang="de-DE" altLang="de-DE" sz="1400" dirty="0" err="1">
                <a:latin typeface="+mn-lt"/>
              </a:rPr>
              <a:t>for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entire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aquifer</a:t>
            </a:r>
            <a:r>
              <a:rPr lang="de-DE" altLang="de-DE" sz="1400" dirty="0">
                <a:latin typeface="+mn-lt"/>
              </a:rPr>
              <a:t>: </a:t>
            </a:r>
            <a:r>
              <a:rPr lang="de-DE" altLang="de-DE" sz="1400" dirty="0" err="1">
                <a:latin typeface="+mn-lt"/>
              </a:rPr>
              <a:t>width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i="1" dirty="0">
                <a:latin typeface="+mn-lt"/>
              </a:rPr>
              <a:t>w</a:t>
            </a:r>
            <a:r>
              <a:rPr lang="de-DE" altLang="de-DE" sz="1400" dirty="0">
                <a:latin typeface="+mn-lt"/>
              </a:rPr>
              <a:t> (</a:t>
            </a:r>
            <a:r>
              <a:rPr lang="de-DE" altLang="de-DE" sz="1400" dirty="0" err="1">
                <a:latin typeface="+mn-lt"/>
              </a:rPr>
              <a:t>extension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perpendicular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to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cross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section</a:t>
            </a:r>
            <a:r>
              <a:rPr lang="de-DE" altLang="de-DE" sz="1400" dirty="0">
                <a:latin typeface="+mn-lt"/>
              </a:rPr>
              <a:t> not </a:t>
            </a:r>
            <a:r>
              <a:rPr lang="de-DE" altLang="de-DE" sz="1400" dirty="0" err="1">
                <a:latin typeface="+mn-lt"/>
              </a:rPr>
              <a:t>shown</a:t>
            </a:r>
            <a:r>
              <a:rPr lang="de-DE" altLang="de-DE" sz="1400" dirty="0">
                <a:latin typeface="+mn-lt"/>
              </a:rPr>
              <a:t>), </a:t>
            </a:r>
            <a:r>
              <a:rPr lang="de-DE" altLang="de-DE" sz="1400" dirty="0" err="1">
                <a:latin typeface="+mn-lt"/>
              </a:rPr>
              <a:t>flow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distance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i="1" dirty="0">
                <a:latin typeface="+mn-lt"/>
              </a:rPr>
              <a:t>L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with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corresponding</a:t>
            </a:r>
            <a:r>
              <a:rPr lang="de-DE" altLang="de-DE" sz="1400" dirty="0">
                <a:latin typeface="+mn-lt"/>
              </a:rPr>
              <a:t> total </a:t>
            </a:r>
            <a:r>
              <a:rPr lang="de-DE" altLang="de-DE" sz="1400" dirty="0" err="1">
                <a:latin typeface="+mn-lt"/>
              </a:rPr>
              <a:t>head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loss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>
                <a:latin typeface="+mn-lt"/>
                <a:sym typeface="Symbol" panose="05050102010706020507" pitchFamily="18" charset="2"/>
              </a:rPr>
              <a:t></a:t>
            </a:r>
            <a:r>
              <a:rPr lang="de-DE" altLang="de-DE" sz="1400" i="1" dirty="0">
                <a:latin typeface="+mn-lt"/>
                <a:sym typeface="Symbol" panose="05050102010706020507" pitchFamily="18" charset="2"/>
              </a:rPr>
              <a:t>h</a:t>
            </a:r>
            <a:r>
              <a:rPr lang="de-DE" altLang="de-DE" sz="1400" dirty="0">
                <a:latin typeface="+mn-lt"/>
              </a:rPr>
              <a:t>, total </a:t>
            </a:r>
            <a:r>
              <a:rPr lang="de-DE" altLang="de-DE" sz="1400" dirty="0" err="1">
                <a:latin typeface="+mn-lt"/>
              </a:rPr>
              <a:t>discharge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i="1" dirty="0">
                <a:latin typeface="+mn-lt"/>
              </a:rPr>
              <a:t>Q</a:t>
            </a:r>
            <a:r>
              <a:rPr lang="de-DE" altLang="de-DE" sz="1400" dirty="0">
                <a:latin typeface="+mn-lt"/>
              </a:rPr>
              <a:t> </a:t>
            </a:r>
          </a:p>
          <a:p>
            <a:pPr>
              <a:spcBef>
                <a:spcPct val="0"/>
              </a:spcBef>
              <a:spcAft>
                <a:spcPts val="1200"/>
              </a:spcAft>
              <a:buFontTx/>
              <a:buChar char="•"/>
            </a:pPr>
            <a:r>
              <a:rPr lang="de-DE" altLang="de-DE" sz="1400" dirty="0">
                <a:latin typeface="+mn-lt"/>
              </a:rPr>
              <a:t>Data </a:t>
            </a:r>
            <a:r>
              <a:rPr lang="de-DE" altLang="de-DE" sz="1400" dirty="0" err="1">
                <a:latin typeface="+mn-lt"/>
              </a:rPr>
              <a:t>for</a:t>
            </a:r>
            <a:r>
              <a:rPr lang="de-DE" altLang="de-DE" sz="1400" dirty="0">
                <a:solidFill>
                  <a:schemeClr val="bg2"/>
                </a:solidFill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layer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i="1" dirty="0">
                <a:latin typeface="+mn-lt"/>
              </a:rPr>
              <a:t>i</a:t>
            </a:r>
            <a:r>
              <a:rPr lang="de-DE" altLang="de-DE" sz="1400" dirty="0">
                <a:latin typeface="+mn-lt"/>
              </a:rPr>
              <a:t> (</a:t>
            </a:r>
            <a:r>
              <a:rPr lang="de-DE" altLang="de-DE" sz="1400" i="1" dirty="0">
                <a:latin typeface="+mn-lt"/>
              </a:rPr>
              <a:t>i</a:t>
            </a:r>
            <a:r>
              <a:rPr lang="de-DE" altLang="de-DE" sz="1400" dirty="0">
                <a:latin typeface="+mn-lt"/>
              </a:rPr>
              <a:t> = 1,2,…,</a:t>
            </a:r>
            <a:r>
              <a:rPr lang="de-DE" altLang="de-DE" sz="1400" i="1" dirty="0">
                <a:latin typeface="+mn-lt"/>
              </a:rPr>
              <a:t>n</a:t>
            </a:r>
            <a:r>
              <a:rPr lang="de-DE" altLang="de-DE" sz="1400" dirty="0">
                <a:latin typeface="+mn-lt"/>
              </a:rPr>
              <a:t>):                                 </a:t>
            </a:r>
            <a:r>
              <a:rPr lang="de-DE" altLang="de-DE" sz="1400" dirty="0" err="1">
                <a:latin typeface="+mn-lt"/>
              </a:rPr>
              <a:t>thickness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i="1" dirty="0">
                <a:latin typeface="+mn-lt"/>
              </a:rPr>
              <a:t>m</a:t>
            </a:r>
            <a:r>
              <a:rPr lang="de-DE" altLang="de-DE" sz="1400" i="1" baseline="-25000" dirty="0">
                <a:latin typeface="+mn-lt"/>
              </a:rPr>
              <a:t>i</a:t>
            </a:r>
            <a:r>
              <a:rPr lang="de-DE" altLang="de-DE" sz="1400" dirty="0">
                <a:latin typeface="+mn-lt"/>
              </a:rPr>
              <a:t>, </a:t>
            </a:r>
            <a:r>
              <a:rPr lang="de-DE" altLang="de-DE" sz="1400" dirty="0" err="1">
                <a:latin typeface="+mn-lt"/>
              </a:rPr>
              <a:t>hydraulic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conductivity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i="1" dirty="0" err="1">
                <a:latin typeface="+mn-lt"/>
              </a:rPr>
              <a:t>K</a:t>
            </a:r>
            <a:r>
              <a:rPr lang="de-DE" altLang="de-DE" sz="1400" i="1" baseline="-25000" dirty="0" err="1">
                <a:latin typeface="+mn-lt"/>
              </a:rPr>
              <a:t>i</a:t>
            </a:r>
            <a:endParaRPr lang="de-DE" altLang="de-DE" sz="1400" dirty="0">
              <a:latin typeface="+mn-lt"/>
            </a:endParaRPr>
          </a:p>
          <a:p>
            <a:pPr>
              <a:spcBef>
                <a:spcPct val="0"/>
              </a:spcBef>
              <a:spcAft>
                <a:spcPts val="1200"/>
              </a:spcAft>
              <a:buFontTx/>
              <a:buChar char="•"/>
            </a:pPr>
            <a:r>
              <a:rPr lang="de-DE" altLang="de-DE" sz="1400" dirty="0" err="1">
                <a:latin typeface="+mn-lt"/>
              </a:rPr>
              <a:t>What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is</a:t>
            </a:r>
            <a:r>
              <a:rPr lang="de-DE" altLang="de-DE" sz="1400" dirty="0">
                <a:latin typeface="+mn-lt"/>
              </a:rPr>
              <a:t> the </a:t>
            </a:r>
            <a:r>
              <a:rPr lang="de-DE" altLang="de-DE" sz="1400" dirty="0" err="1">
                <a:latin typeface="+mn-lt"/>
              </a:rPr>
              <a:t>effective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hydraulic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conductivity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i="1" dirty="0">
                <a:latin typeface="+mn-lt"/>
              </a:rPr>
              <a:t>K</a:t>
            </a:r>
            <a:r>
              <a:rPr lang="de-DE" altLang="de-DE" sz="1400" dirty="0">
                <a:latin typeface="+mn-lt"/>
              </a:rPr>
              <a:t>?</a:t>
            </a:r>
          </a:p>
        </p:txBody>
      </p:sp>
      <p:sp>
        <p:nvSpPr>
          <p:cNvPr id="36" name="Line 4">
            <a:extLst>
              <a:ext uri="{FF2B5EF4-FFF2-40B4-BE49-F238E27FC236}">
                <a16:creationId xmlns:a16="http://schemas.microsoft.com/office/drawing/2014/main" id="{BDA9C489-086E-4E9F-B6EF-41DF93BD660F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6800" y="2890197"/>
            <a:ext cx="1439863" cy="0"/>
          </a:xfrm>
          <a:prstGeom prst="line">
            <a:avLst/>
          </a:prstGeom>
          <a:noFill/>
          <a:ln w="254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600">
              <a:latin typeface="+mn-lt"/>
            </a:endParaRPr>
          </a:p>
        </p:txBody>
      </p:sp>
      <p:sp>
        <p:nvSpPr>
          <p:cNvPr id="37" name="Text Box 5">
            <a:extLst>
              <a:ext uri="{FF2B5EF4-FFF2-40B4-BE49-F238E27FC236}">
                <a16:creationId xmlns:a16="http://schemas.microsoft.com/office/drawing/2014/main" id="{B4685F8C-F35A-4D3F-9D60-C16AEE8B1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1600" y="2947347"/>
            <a:ext cx="85792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de-DE">
                <a:solidFill>
                  <a:srgbClr val="996633"/>
                </a:solidFill>
                <a:latin typeface="+mn-lt"/>
              </a:rPr>
              <a:t>layer 1</a:t>
            </a:r>
          </a:p>
        </p:txBody>
      </p:sp>
      <p:sp>
        <p:nvSpPr>
          <p:cNvPr id="38" name="Line 6">
            <a:extLst>
              <a:ext uri="{FF2B5EF4-FFF2-40B4-BE49-F238E27FC236}">
                <a16:creationId xmlns:a16="http://schemas.microsoft.com/office/drawing/2014/main" id="{9CB2A6C2-B1A4-4502-BD6D-F9EADE797E01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6325" y="3323585"/>
            <a:ext cx="1439863" cy="0"/>
          </a:xfrm>
          <a:prstGeom prst="line">
            <a:avLst/>
          </a:prstGeom>
          <a:noFill/>
          <a:ln w="254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600">
              <a:latin typeface="+mn-lt"/>
            </a:endParaRPr>
          </a:p>
        </p:txBody>
      </p:sp>
      <p:sp>
        <p:nvSpPr>
          <p:cNvPr id="39" name="Line 7">
            <a:extLst>
              <a:ext uri="{FF2B5EF4-FFF2-40B4-BE49-F238E27FC236}">
                <a16:creationId xmlns:a16="http://schemas.microsoft.com/office/drawing/2014/main" id="{36056549-2F8B-41B5-BFFF-8E628AF5C03E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6325" y="3610922"/>
            <a:ext cx="1439863" cy="0"/>
          </a:xfrm>
          <a:prstGeom prst="line">
            <a:avLst/>
          </a:prstGeom>
          <a:noFill/>
          <a:ln w="254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600">
              <a:latin typeface="+mn-lt"/>
            </a:endParaRPr>
          </a:p>
        </p:txBody>
      </p:sp>
      <p:sp>
        <p:nvSpPr>
          <p:cNvPr id="40" name="Line 8">
            <a:extLst>
              <a:ext uri="{FF2B5EF4-FFF2-40B4-BE49-F238E27FC236}">
                <a16:creationId xmlns:a16="http://schemas.microsoft.com/office/drawing/2014/main" id="{9814150D-C1D4-4C77-AD6F-2319BBF53574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6325" y="4453885"/>
            <a:ext cx="1439863" cy="0"/>
          </a:xfrm>
          <a:prstGeom prst="line">
            <a:avLst/>
          </a:prstGeom>
          <a:noFill/>
          <a:ln w="254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600">
              <a:latin typeface="+mn-lt"/>
            </a:endParaRPr>
          </a:p>
        </p:txBody>
      </p:sp>
      <p:sp>
        <p:nvSpPr>
          <p:cNvPr id="41" name="Line 9">
            <a:extLst>
              <a:ext uri="{FF2B5EF4-FFF2-40B4-BE49-F238E27FC236}">
                <a16:creationId xmlns:a16="http://schemas.microsoft.com/office/drawing/2014/main" id="{0F284205-4405-4494-902B-A356E0345579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6325" y="4885685"/>
            <a:ext cx="1439863" cy="0"/>
          </a:xfrm>
          <a:prstGeom prst="line">
            <a:avLst/>
          </a:prstGeom>
          <a:noFill/>
          <a:ln w="254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600">
              <a:latin typeface="+mn-lt"/>
            </a:endParaRPr>
          </a:p>
        </p:txBody>
      </p:sp>
      <p:sp>
        <p:nvSpPr>
          <p:cNvPr id="42" name="Line 10">
            <a:extLst>
              <a:ext uri="{FF2B5EF4-FFF2-40B4-BE49-F238E27FC236}">
                <a16:creationId xmlns:a16="http://schemas.microsoft.com/office/drawing/2014/main" id="{9E0FD171-3FA3-4704-B308-21C72F8B7A96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6325" y="5461947"/>
            <a:ext cx="1439863" cy="0"/>
          </a:xfrm>
          <a:prstGeom prst="line">
            <a:avLst/>
          </a:prstGeom>
          <a:noFill/>
          <a:ln w="254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600">
              <a:latin typeface="+mn-lt"/>
            </a:endParaRPr>
          </a:p>
        </p:txBody>
      </p:sp>
      <p:sp>
        <p:nvSpPr>
          <p:cNvPr id="43" name="Line 11">
            <a:extLst>
              <a:ext uri="{FF2B5EF4-FFF2-40B4-BE49-F238E27FC236}">
                <a16:creationId xmlns:a16="http://schemas.microsoft.com/office/drawing/2014/main" id="{EC57EB0F-97A8-468A-A7EE-D1197E88370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6325" y="5779447"/>
            <a:ext cx="1439863" cy="0"/>
          </a:xfrm>
          <a:prstGeom prst="line">
            <a:avLst/>
          </a:prstGeom>
          <a:noFill/>
          <a:ln w="254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600">
              <a:latin typeface="+mn-lt"/>
            </a:endParaRPr>
          </a:p>
        </p:txBody>
      </p:sp>
      <p:sp>
        <p:nvSpPr>
          <p:cNvPr id="44" name="Text Box 12">
            <a:extLst>
              <a:ext uri="{FF2B5EF4-FFF2-40B4-BE49-F238E27FC236}">
                <a16:creationId xmlns:a16="http://schemas.microsoft.com/office/drawing/2014/main" id="{99DFF4D6-7BEA-4BFE-A2B5-6F711397E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6363" y="3307710"/>
            <a:ext cx="85792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de-DE">
                <a:solidFill>
                  <a:srgbClr val="996633"/>
                </a:solidFill>
                <a:latin typeface="+mn-lt"/>
              </a:rPr>
              <a:t>layer 2</a:t>
            </a:r>
          </a:p>
        </p:txBody>
      </p:sp>
      <p:sp>
        <p:nvSpPr>
          <p:cNvPr id="45" name="Text Box 14">
            <a:extLst>
              <a:ext uri="{FF2B5EF4-FFF2-40B4-BE49-F238E27FC236}">
                <a16:creationId xmlns:a16="http://schemas.microsoft.com/office/drawing/2014/main" id="{1EC01FF5-E06A-4E5C-8260-204EA3B3BC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1600" y="3653785"/>
            <a:ext cx="85792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de-DE">
                <a:solidFill>
                  <a:srgbClr val="996633"/>
                </a:solidFill>
                <a:latin typeface="+mn-lt"/>
              </a:rPr>
              <a:t>layer 3</a:t>
            </a:r>
          </a:p>
        </p:txBody>
      </p:sp>
      <p:sp>
        <p:nvSpPr>
          <p:cNvPr id="46" name="Text Box 15">
            <a:extLst>
              <a:ext uri="{FF2B5EF4-FFF2-40B4-BE49-F238E27FC236}">
                <a16:creationId xmlns:a16="http://schemas.microsoft.com/office/drawing/2014/main" id="{0E8B9066-9F8B-4E13-9515-DF3FE53487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7000" y="4496747"/>
            <a:ext cx="78739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de-DE">
                <a:solidFill>
                  <a:srgbClr val="996633"/>
                </a:solidFill>
                <a:latin typeface="+mn-lt"/>
              </a:rPr>
              <a:t>layer </a:t>
            </a:r>
            <a:r>
              <a:rPr lang="en-GB" altLang="de-DE" i="1">
                <a:solidFill>
                  <a:srgbClr val="996633"/>
                </a:solidFill>
                <a:latin typeface="+mn-lt"/>
              </a:rPr>
              <a:t>i</a:t>
            </a:r>
          </a:p>
        </p:txBody>
      </p:sp>
      <p:sp>
        <p:nvSpPr>
          <p:cNvPr id="47" name="Text Box 16">
            <a:extLst>
              <a:ext uri="{FF2B5EF4-FFF2-40B4-BE49-F238E27FC236}">
                <a16:creationId xmlns:a16="http://schemas.microsoft.com/office/drawing/2014/main" id="{0DE3DA09-9214-41A7-9807-768AAF4286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1763" y="5466710"/>
            <a:ext cx="8563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de-DE">
                <a:solidFill>
                  <a:srgbClr val="996633"/>
                </a:solidFill>
                <a:latin typeface="+mn-lt"/>
              </a:rPr>
              <a:t>layer </a:t>
            </a:r>
            <a:r>
              <a:rPr lang="en-GB" altLang="de-DE" i="1">
                <a:solidFill>
                  <a:srgbClr val="996633"/>
                </a:solidFill>
                <a:latin typeface="+mn-lt"/>
              </a:rPr>
              <a:t>n</a:t>
            </a:r>
          </a:p>
        </p:txBody>
      </p:sp>
      <p:sp>
        <p:nvSpPr>
          <p:cNvPr id="48" name="Line 17">
            <a:extLst>
              <a:ext uri="{FF2B5EF4-FFF2-40B4-BE49-F238E27FC236}">
                <a16:creationId xmlns:a16="http://schemas.microsoft.com/office/drawing/2014/main" id="{E1422160-C69B-4D47-B4D3-E432A8FBF8D4}"/>
              </a:ext>
            </a:extLst>
          </p:cNvPr>
          <p:cNvSpPr>
            <a:spLocks noChangeShapeType="1"/>
          </p:cNvSpPr>
          <p:nvPr/>
        </p:nvSpPr>
        <p:spPr bwMode="auto">
          <a:xfrm>
            <a:off x="1450925" y="3971285"/>
            <a:ext cx="1439863" cy="0"/>
          </a:xfrm>
          <a:prstGeom prst="line">
            <a:avLst/>
          </a:prstGeom>
          <a:noFill/>
          <a:ln w="254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600">
              <a:latin typeface="+mn-lt"/>
            </a:endParaRPr>
          </a:p>
        </p:txBody>
      </p:sp>
      <p:sp>
        <p:nvSpPr>
          <p:cNvPr id="49" name="Line 18">
            <a:extLst>
              <a:ext uri="{FF2B5EF4-FFF2-40B4-BE49-F238E27FC236}">
                <a16:creationId xmlns:a16="http://schemas.microsoft.com/office/drawing/2014/main" id="{7199A4F6-1C55-4230-BE7A-BA1AB978200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82763" y="4055422"/>
            <a:ext cx="0" cy="288925"/>
          </a:xfrm>
          <a:prstGeom prst="line">
            <a:avLst/>
          </a:prstGeom>
          <a:noFill/>
          <a:ln w="25400">
            <a:solidFill>
              <a:srgbClr val="9933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600">
              <a:latin typeface="+mn-lt"/>
            </a:endParaRPr>
          </a:p>
        </p:txBody>
      </p:sp>
      <p:sp>
        <p:nvSpPr>
          <p:cNvPr id="50" name="Line 19">
            <a:extLst>
              <a:ext uri="{FF2B5EF4-FFF2-40B4-BE49-F238E27FC236}">
                <a16:creationId xmlns:a16="http://schemas.microsoft.com/office/drawing/2014/main" id="{5164A8A0-4CB1-4305-BC8C-D2EEF24EC31B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0063" y="5020622"/>
            <a:ext cx="0" cy="288925"/>
          </a:xfrm>
          <a:prstGeom prst="line">
            <a:avLst/>
          </a:prstGeom>
          <a:noFill/>
          <a:ln w="25400">
            <a:solidFill>
              <a:srgbClr val="9933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600">
              <a:latin typeface="+mn-lt"/>
            </a:endParaRPr>
          </a:p>
        </p:txBody>
      </p:sp>
      <p:sp>
        <p:nvSpPr>
          <p:cNvPr id="51" name="AutoShape 20">
            <a:extLst>
              <a:ext uri="{FF2B5EF4-FFF2-40B4-BE49-F238E27FC236}">
                <a16:creationId xmlns:a16="http://schemas.microsoft.com/office/drawing/2014/main" id="{E4DFCF3C-23FB-4A61-97AA-835CCF315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25" y="2183760"/>
            <a:ext cx="1366838" cy="360362"/>
          </a:xfrm>
          <a:prstGeom prst="rtTriangle">
            <a:avLst/>
          </a:prstGeom>
          <a:solidFill>
            <a:srgbClr val="0000FF"/>
          </a:solidFill>
          <a:ln w="254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>
              <a:solidFill>
                <a:schemeClr val="bg2"/>
              </a:solidFill>
              <a:latin typeface="+mn-lt"/>
            </a:endParaRPr>
          </a:p>
        </p:txBody>
      </p:sp>
      <p:sp>
        <p:nvSpPr>
          <p:cNvPr id="52" name="Line 21">
            <a:extLst>
              <a:ext uri="{FF2B5EF4-FFF2-40B4-BE49-F238E27FC236}">
                <a16:creationId xmlns:a16="http://schemas.microsoft.com/office/drawing/2014/main" id="{B6C8CD88-E075-440E-9729-31FF5A6AE07E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600" y="4258622"/>
            <a:ext cx="576263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600">
              <a:latin typeface="+mn-lt"/>
            </a:endParaRPr>
          </a:p>
        </p:txBody>
      </p:sp>
      <p:sp>
        <p:nvSpPr>
          <p:cNvPr id="53" name="Text Box 22">
            <a:extLst>
              <a:ext uri="{FF2B5EF4-FFF2-40B4-BE49-F238E27FC236}">
                <a16:creationId xmlns:a16="http://schemas.microsoft.com/office/drawing/2014/main" id="{0969F10B-1163-4CCB-A94B-57B70812B2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988" y="3939535"/>
            <a:ext cx="34496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de-DE" i="1">
                <a:solidFill>
                  <a:srgbClr val="0000FF"/>
                </a:solidFill>
                <a:latin typeface="+mn-lt"/>
              </a:rPr>
              <a:t>Q</a:t>
            </a:r>
          </a:p>
        </p:txBody>
      </p:sp>
      <p:sp>
        <p:nvSpPr>
          <p:cNvPr id="54" name="Text Box 23">
            <a:extLst>
              <a:ext uri="{FF2B5EF4-FFF2-40B4-BE49-F238E27FC236}">
                <a16:creationId xmlns:a16="http://schemas.microsoft.com/office/drawing/2014/main" id="{7CF888B2-C57D-4FEC-A822-ECCB4017C7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7063" y="2218685"/>
            <a:ext cx="43794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de-DE" dirty="0">
                <a:solidFill>
                  <a:srgbClr val="0000FF"/>
                </a:solidFill>
                <a:latin typeface="+mn-lt"/>
                <a:sym typeface="Symbol" panose="05050102010706020507" pitchFamily="18" charset="2"/>
              </a:rPr>
              <a:t></a:t>
            </a:r>
            <a:r>
              <a:rPr lang="en-GB" altLang="de-DE" i="1" dirty="0">
                <a:solidFill>
                  <a:srgbClr val="0000FF"/>
                </a:solidFill>
                <a:latin typeface="+mn-lt"/>
              </a:rPr>
              <a:t>h</a:t>
            </a:r>
          </a:p>
        </p:txBody>
      </p:sp>
      <p:sp>
        <p:nvSpPr>
          <p:cNvPr id="55" name="Text Box 25">
            <a:extLst>
              <a:ext uri="{FF2B5EF4-FFF2-40B4-BE49-F238E27FC236}">
                <a16:creationId xmlns:a16="http://schemas.microsoft.com/office/drawing/2014/main" id="{A8672017-900F-4888-B9BF-D2C6200021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9725" y="2499672"/>
            <a:ext cx="29367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de-DE" i="1">
                <a:solidFill>
                  <a:srgbClr val="0000FF"/>
                </a:solidFill>
                <a:latin typeface="+mn-lt"/>
              </a:rPr>
              <a:t>L</a:t>
            </a:r>
          </a:p>
        </p:txBody>
      </p:sp>
      <p:sp>
        <p:nvSpPr>
          <p:cNvPr id="56" name="Rectangle 33">
            <a:extLst>
              <a:ext uri="{FF2B5EF4-FFF2-40B4-BE49-F238E27FC236}">
                <a16:creationId xmlns:a16="http://schemas.microsoft.com/office/drawing/2014/main" id="{A32A6212-20FA-46F4-8D67-92C8CF6A4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93919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000">
              <a:solidFill>
                <a:schemeClr val="bg2"/>
              </a:solidFill>
              <a:latin typeface="Microsoft Sans Serif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">
            <a:extLst>
              <a:ext uri="{FF2B5EF4-FFF2-40B4-BE49-F238E27FC236}">
                <a16:creationId xmlns:a16="http://schemas.microsoft.com/office/drawing/2014/main" id="{DBBAF8D6-0610-406A-B61E-F435FF6C8601}"/>
              </a:ext>
            </a:extLst>
          </p:cNvPr>
          <p:cNvSpPr txBox="1">
            <a:spLocks noChangeArrowheads="1"/>
          </p:cNvSpPr>
          <p:nvPr/>
        </p:nvSpPr>
        <p:spPr>
          <a:xfrm>
            <a:off x="648000" y="1276475"/>
            <a:ext cx="4896594" cy="36036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</a:pPr>
            <a:r>
              <a:rPr lang="en-GB" altLang="de-DE" sz="1800" dirty="0">
                <a:solidFill>
                  <a:srgbClr val="0B2A51"/>
                </a:solidFill>
                <a:latin typeface="+mj-lt"/>
              </a:rPr>
              <a:t>Flow Parallel to Layering II</a:t>
            </a:r>
          </a:p>
        </p:txBody>
      </p:sp>
      <p:sp>
        <p:nvSpPr>
          <p:cNvPr id="17" name="Text Box 3">
            <a:extLst>
              <a:ext uri="{FF2B5EF4-FFF2-40B4-BE49-F238E27FC236}">
                <a16:creationId xmlns:a16="http://schemas.microsoft.com/office/drawing/2014/main" id="{686178B0-3668-43BA-8823-3500AA538B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4000" y="1990179"/>
            <a:ext cx="51847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92100" indent="-2921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sz="1400" dirty="0">
                <a:latin typeface="+mn-lt"/>
              </a:rPr>
              <a:t>total </a:t>
            </a:r>
            <a:r>
              <a:rPr lang="de-DE" altLang="de-DE" sz="1400" dirty="0" err="1">
                <a:latin typeface="+mn-lt"/>
              </a:rPr>
              <a:t>thickness</a:t>
            </a:r>
            <a:r>
              <a:rPr lang="de-DE" altLang="de-DE" sz="1400" dirty="0">
                <a:latin typeface="+mn-lt"/>
              </a:rPr>
              <a:t>:</a:t>
            </a:r>
          </a:p>
        </p:txBody>
      </p:sp>
      <p:graphicFrame>
        <p:nvGraphicFramePr>
          <p:cNvPr id="18" name="Object 25">
            <a:extLst>
              <a:ext uri="{FF2B5EF4-FFF2-40B4-BE49-F238E27FC236}">
                <a16:creationId xmlns:a16="http://schemas.microsoft.com/office/drawing/2014/main" id="{CACF6C9E-946E-4F07-9B24-76AEF51448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0915980"/>
              </p:ext>
            </p:extLst>
          </p:nvPr>
        </p:nvGraphicFramePr>
        <p:xfrm>
          <a:off x="6496673" y="2453729"/>
          <a:ext cx="841375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80" name="Formel" r:id="rId4" imgW="622030" imgH="431613" progId="Equation.3">
                  <p:embed/>
                </p:oleObj>
              </mc:Choice>
              <mc:Fallback>
                <p:oleObj name="Formel" r:id="rId4" imgW="622030" imgH="431613" progId="Equation.3">
                  <p:embed/>
                  <p:pic>
                    <p:nvPicPr>
                      <p:cNvPr id="454681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6673" y="2453729"/>
                        <a:ext cx="841375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26">
            <a:extLst>
              <a:ext uri="{FF2B5EF4-FFF2-40B4-BE49-F238E27FC236}">
                <a16:creationId xmlns:a16="http://schemas.microsoft.com/office/drawing/2014/main" id="{4B6B2040-F0BB-434B-AB93-9EF84929F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4000" y="3139529"/>
            <a:ext cx="51847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92100" indent="-2921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sz="1400" dirty="0" err="1">
                <a:latin typeface="+mn-lt"/>
              </a:rPr>
              <a:t>head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loss</a:t>
            </a:r>
            <a:r>
              <a:rPr lang="de-DE" altLang="de-DE" sz="1400" dirty="0">
                <a:latin typeface="+mn-lt"/>
              </a:rPr>
              <a:t> in </a:t>
            </a:r>
            <a:r>
              <a:rPr lang="de-DE" altLang="de-DE" sz="1400" dirty="0" err="1">
                <a:latin typeface="+mn-lt"/>
              </a:rPr>
              <a:t>layer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i="1" dirty="0">
                <a:latin typeface="+mn-lt"/>
              </a:rPr>
              <a:t>i</a:t>
            </a:r>
            <a:r>
              <a:rPr lang="de-DE" altLang="de-DE" sz="1400" dirty="0">
                <a:latin typeface="+mn-lt"/>
              </a:rPr>
              <a:t>:</a:t>
            </a:r>
          </a:p>
        </p:txBody>
      </p:sp>
      <p:sp>
        <p:nvSpPr>
          <p:cNvPr id="20" name="Text Box 29">
            <a:extLst>
              <a:ext uri="{FF2B5EF4-FFF2-40B4-BE49-F238E27FC236}">
                <a16:creationId xmlns:a16="http://schemas.microsoft.com/office/drawing/2014/main" id="{4B73DE8B-AE5B-49CF-B5D5-3880636D7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4000" y="3652291"/>
            <a:ext cx="51847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92100" indent="-2921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sz="1400">
                <a:latin typeface="+mn-lt"/>
              </a:rPr>
              <a:t>Darcy‘s law for layer </a:t>
            </a:r>
            <a:r>
              <a:rPr lang="de-DE" altLang="de-DE" sz="1400" i="1">
                <a:latin typeface="+mn-lt"/>
              </a:rPr>
              <a:t>i</a:t>
            </a:r>
            <a:r>
              <a:rPr lang="de-DE" altLang="de-DE" sz="1400">
                <a:latin typeface="+mn-lt"/>
              </a:rPr>
              <a:t>:</a:t>
            </a:r>
          </a:p>
        </p:txBody>
      </p:sp>
      <p:graphicFrame>
        <p:nvGraphicFramePr>
          <p:cNvPr id="21" name="Object 31">
            <a:extLst>
              <a:ext uri="{FF2B5EF4-FFF2-40B4-BE49-F238E27FC236}">
                <a16:creationId xmlns:a16="http://schemas.microsoft.com/office/drawing/2014/main" id="{B1250695-96CF-42A4-8E07-80A21F04FD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8569510"/>
              </p:ext>
            </p:extLst>
          </p:nvPr>
        </p:nvGraphicFramePr>
        <p:xfrm>
          <a:off x="6474448" y="3555454"/>
          <a:ext cx="138906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81" name="Formel" r:id="rId6" imgW="1016000" imgH="393700" progId="Equation.3">
                  <p:embed/>
                </p:oleObj>
              </mc:Choice>
              <mc:Fallback>
                <p:oleObj name="Formel" r:id="rId6" imgW="1016000" imgH="393700" progId="Equation.3">
                  <p:embed/>
                  <p:pic>
                    <p:nvPicPr>
                      <p:cNvPr id="454687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4448" y="3555454"/>
                        <a:ext cx="138906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33">
            <a:extLst>
              <a:ext uri="{FF2B5EF4-FFF2-40B4-BE49-F238E27FC236}">
                <a16:creationId xmlns:a16="http://schemas.microsoft.com/office/drawing/2014/main" id="{51ADEAF2-4E3F-443C-8CA3-49A975BE36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7768641"/>
              </p:ext>
            </p:extLst>
          </p:nvPr>
        </p:nvGraphicFramePr>
        <p:xfrm>
          <a:off x="6487148" y="1836191"/>
          <a:ext cx="866775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82" name="Formel" r:id="rId8" imgW="634725" imgH="431613" progId="Equation.3">
                  <p:embed/>
                </p:oleObj>
              </mc:Choice>
              <mc:Fallback>
                <p:oleObj name="Formel" r:id="rId8" imgW="634725" imgH="431613" progId="Equation.3">
                  <p:embed/>
                  <p:pic>
                    <p:nvPicPr>
                      <p:cNvPr id="454689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7148" y="1836191"/>
                        <a:ext cx="866775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34">
            <a:extLst>
              <a:ext uri="{FF2B5EF4-FFF2-40B4-BE49-F238E27FC236}">
                <a16:creationId xmlns:a16="http://schemas.microsoft.com/office/drawing/2014/main" id="{89007920-8C51-4868-87A2-931A0573D2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4000" y="2568029"/>
            <a:ext cx="43926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92100" indent="-2921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sz="1400" dirty="0" err="1">
                <a:latin typeface="+mn-lt"/>
              </a:rPr>
              <a:t>volumetric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budget</a:t>
            </a:r>
            <a:r>
              <a:rPr lang="de-DE" altLang="de-DE" sz="1400" dirty="0">
                <a:latin typeface="+mn-lt"/>
              </a:rPr>
              <a:t>:</a:t>
            </a:r>
          </a:p>
        </p:txBody>
      </p:sp>
      <p:sp>
        <p:nvSpPr>
          <p:cNvPr id="24" name="Text Box 35">
            <a:extLst>
              <a:ext uri="{FF2B5EF4-FFF2-40B4-BE49-F238E27FC236}">
                <a16:creationId xmlns:a16="http://schemas.microsoft.com/office/drawing/2014/main" id="{23C9F1F2-B77A-47B8-90AC-2C18F5C87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4000" y="4147591"/>
            <a:ext cx="51847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92100" indent="-2921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sz="1400">
                <a:latin typeface="+mn-lt"/>
              </a:rPr>
              <a:t>Darcy‘s law for the homogeneous aquifer to replace the layered system:</a:t>
            </a:r>
          </a:p>
        </p:txBody>
      </p:sp>
      <p:graphicFrame>
        <p:nvGraphicFramePr>
          <p:cNvPr id="25" name="Object 36">
            <a:extLst>
              <a:ext uri="{FF2B5EF4-FFF2-40B4-BE49-F238E27FC236}">
                <a16:creationId xmlns:a16="http://schemas.microsoft.com/office/drawing/2014/main" id="{E47856D0-8814-4D64-BFBC-70C5CAA964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3592830"/>
              </p:ext>
            </p:extLst>
          </p:nvPr>
        </p:nvGraphicFramePr>
        <p:xfrm>
          <a:off x="6517311" y="4553991"/>
          <a:ext cx="1298575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83" name="Formel" r:id="rId10" imgW="952087" imgH="393529" progId="Equation.3">
                  <p:embed/>
                </p:oleObj>
              </mc:Choice>
              <mc:Fallback>
                <p:oleObj name="Formel" r:id="rId10" imgW="952087" imgH="393529" progId="Equation.3">
                  <p:embed/>
                  <p:pic>
                    <p:nvPicPr>
                      <p:cNvPr id="454692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7311" y="4553991"/>
                        <a:ext cx="1298575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38">
            <a:extLst>
              <a:ext uri="{FF2B5EF4-FFF2-40B4-BE49-F238E27FC236}">
                <a16:creationId xmlns:a16="http://schemas.microsoft.com/office/drawing/2014/main" id="{25FB2AC5-73C9-48CC-91F2-6E1977DFE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4000" y="5150891"/>
            <a:ext cx="51847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92100" indent="-2921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sz="1400" dirty="0" err="1">
                <a:latin typeface="+mn-lt"/>
              </a:rPr>
              <a:t>replace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discharges</a:t>
            </a:r>
            <a:r>
              <a:rPr lang="de-DE" altLang="de-DE" sz="1400" dirty="0">
                <a:latin typeface="+mn-lt"/>
              </a:rPr>
              <a:t> in the </a:t>
            </a:r>
            <a:r>
              <a:rPr lang="de-DE" altLang="de-DE" sz="1400" dirty="0" err="1">
                <a:latin typeface="+mn-lt"/>
              </a:rPr>
              <a:t>volumetric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budget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by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Darcy‘s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law</a:t>
            </a:r>
            <a:r>
              <a:rPr lang="de-DE" altLang="de-DE" sz="1400" dirty="0">
                <a:latin typeface="+mn-lt"/>
              </a:rPr>
              <a:t>:</a:t>
            </a:r>
          </a:p>
        </p:txBody>
      </p:sp>
      <p:sp>
        <p:nvSpPr>
          <p:cNvPr id="27" name="Rectangle 40">
            <a:extLst>
              <a:ext uri="{FF2B5EF4-FFF2-40B4-BE49-F238E27FC236}">
                <a16:creationId xmlns:a16="http://schemas.microsoft.com/office/drawing/2014/main" id="{157AC938-1D29-4112-AD42-CAA2E8079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951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000">
              <a:solidFill>
                <a:schemeClr val="bg2"/>
              </a:solidFill>
              <a:latin typeface="Microsoft Sans Serif" panose="020B0604020202020204" pitchFamily="34" charset="0"/>
            </a:endParaRPr>
          </a:p>
        </p:txBody>
      </p:sp>
      <p:graphicFrame>
        <p:nvGraphicFramePr>
          <p:cNvPr id="28" name="Object 39">
            <a:extLst>
              <a:ext uri="{FF2B5EF4-FFF2-40B4-BE49-F238E27FC236}">
                <a16:creationId xmlns:a16="http://schemas.microsoft.com/office/drawing/2014/main" id="{D0C72F36-5FA4-4CD1-A17C-3CCFAFEA0C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9100247"/>
              </p:ext>
            </p:extLst>
          </p:nvPr>
        </p:nvGraphicFramePr>
        <p:xfrm>
          <a:off x="5757787" y="5582691"/>
          <a:ext cx="255111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84" name="Formel" r:id="rId12" imgW="1879600" imgH="431800" progId="Equation.3">
                  <p:embed/>
                </p:oleObj>
              </mc:Choice>
              <mc:Fallback>
                <p:oleObj name="Formel" r:id="rId12" imgW="1879600" imgH="431800" progId="Equation.3">
                  <p:embed/>
                  <p:pic>
                    <p:nvPicPr>
                      <p:cNvPr id="454695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7787" y="5582691"/>
                        <a:ext cx="2551113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Line 41">
            <a:extLst>
              <a:ext uri="{FF2B5EF4-FFF2-40B4-BE49-F238E27FC236}">
                <a16:creationId xmlns:a16="http://schemas.microsoft.com/office/drawing/2014/main" id="{D11668CC-93C1-4801-AF73-9137ED23758B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8144" y="5654129"/>
            <a:ext cx="215900" cy="433387"/>
          </a:xfrm>
          <a:prstGeom prst="line">
            <a:avLst/>
          </a:prstGeom>
          <a:noFill/>
          <a:ln w="25400">
            <a:solidFill>
              <a:srgbClr val="00CC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600">
              <a:latin typeface="+mn-lt"/>
            </a:endParaRPr>
          </a:p>
        </p:txBody>
      </p:sp>
      <p:sp>
        <p:nvSpPr>
          <p:cNvPr id="30" name="Line 42">
            <a:extLst>
              <a:ext uri="{FF2B5EF4-FFF2-40B4-BE49-F238E27FC236}">
                <a16:creationId xmlns:a16="http://schemas.microsoft.com/office/drawing/2014/main" id="{E1D60A17-2901-46A7-9E17-FC4A5AA243F3}"/>
              </a:ext>
            </a:extLst>
          </p:cNvPr>
          <p:cNvSpPr>
            <a:spLocks noChangeShapeType="1"/>
          </p:cNvSpPr>
          <p:nvPr/>
        </p:nvSpPr>
        <p:spPr bwMode="auto">
          <a:xfrm>
            <a:off x="7380436" y="5666829"/>
            <a:ext cx="215900" cy="433387"/>
          </a:xfrm>
          <a:prstGeom prst="line">
            <a:avLst/>
          </a:prstGeom>
          <a:noFill/>
          <a:ln w="25400">
            <a:solidFill>
              <a:srgbClr val="00CC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600">
              <a:latin typeface="+mn-lt"/>
            </a:endParaRPr>
          </a:p>
        </p:txBody>
      </p:sp>
      <p:sp>
        <p:nvSpPr>
          <p:cNvPr id="31" name="Line 43">
            <a:extLst>
              <a:ext uri="{FF2B5EF4-FFF2-40B4-BE49-F238E27FC236}">
                <a16:creationId xmlns:a16="http://schemas.microsoft.com/office/drawing/2014/main" id="{2817C67A-3789-44E2-8EB1-88DE9E22FC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19775" y="5654129"/>
            <a:ext cx="287337" cy="433387"/>
          </a:xfrm>
          <a:prstGeom prst="line">
            <a:avLst/>
          </a:prstGeom>
          <a:noFill/>
          <a:ln w="25400">
            <a:solidFill>
              <a:srgbClr val="00CC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600">
              <a:latin typeface="+mn-lt"/>
            </a:endParaRPr>
          </a:p>
        </p:txBody>
      </p:sp>
      <p:sp>
        <p:nvSpPr>
          <p:cNvPr id="32" name="Line 44">
            <a:extLst>
              <a:ext uri="{FF2B5EF4-FFF2-40B4-BE49-F238E27FC236}">
                <a16:creationId xmlns:a16="http://schemas.microsoft.com/office/drawing/2014/main" id="{2040D5B6-3AD2-4622-A41E-54BE1061F7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23137" y="5654129"/>
            <a:ext cx="287338" cy="433387"/>
          </a:xfrm>
          <a:prstGeom prst="line">
            <a:avLst/>
          </a:prstGeom>
          <a:noFill/>
          <a:ln w="25400">
            <a:solidFill>
              <a:srgbClr val="00CC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600">
              <a:latin typeface="+mn-lt"/>
            </a:endParaRPr>
          </a:p>
        </p:txBody>
      </p:sp>
      <p:sp>
        <p:nvSpPr>
          <p:cNvPr id="33" name="Line 45">
            <a:extLst>
              <a:ext uri="{FF2B5EF4-FFF2-40B4-BE49-F238E27FC236}">
                <a16:creationId xmlns:a16="http://schemas.microsoft.com/office/drawing/2014/main" id="{20E5DCE0-79A8-4E25-83CE-FBFD7F583C6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67350" y="5989091"/>
            <a:ext cx="287337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600">
              <a:latin typeface="+mn-lt"/>
            </a:endParaRPr>
          </a:p>
        </p:txBody>
      </p:sp>
      <p:sp>
        <p:nvSpPr>
          <p:cNvPr id="34" name="Line 46">
            <a:extLst>
              <a:ext uri="{FF2B5EF4-FFF2-40B4-BE49-F238E27FC236}">
                <a16:creationId xmlns:a16="http://schemas.microsoft.com/office/drawing/2014/main" id="{60912076-A830-48C0-A1CA-F87008D06E17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0075" y="6001791"/>
            <a:ext cx="360362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600">
              <a:latin typeface="+mn-lt"/>
            </a:endParaRPr>
          </a:p>
        </p:txBody>
      </p:sp>
      <p:sp>
        <p:nvSpPr>
          <p:cNvPr id="35" name="Rectangle 48">
            <a:extLst>
              <a:ext uri="{FF2B5EF4-FFF2-40B4-BE49-F238E27FC236}">
                <a16:creationId xmlns:a16="http://schemas.microsoft.com/office/drawing/2014/main" id="{E3A9F6B0-BE27-4F5C-A05C-B879BE80D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0702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000">
              <a:solidFill>
                <a:schemeClr val="bg2"/>
              </a:solidFill>
              <a:latin typeface="Microsoft Sans Serif" panose="020B0604020202020204" pitchFamily="34" charset="0"/>
            </a:endParaRPr>
          </a:p>
        </p:txBody>
      </p:sp>
      <p:graphicFrame>
        <p:nvGraphicFramePr>
          <p:cNvPr id="36" name="Object 47">
            <a:extLst>
              <a:ext uri="{FF2B5EF4-FFF2-40B4-BE49-F238E27FC236}">
                <a16:creationId xmlns:a16="http://schemas.microsoft.com/office/drawing/2014/main" id="{6D5564F4-1339-42AC-8A90-48EAF5D9A7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4902613"/>
              </p:ext>
            </p:extLst>
          </p:nvPr>
        </p:nvGraphicFramePr>
        <p:xfrm>
          <a:off x="6406186" y="3176041"/>
          <a:ext cx="777875" cy="25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85" name="Formel" r:id="rId14" imgW="571252" imgH="190417" progId="Equation.3">
                  <p:embed/>
                </p:oleObj>
              </mc:Choice>
              <mc:Fallback>
                <p:oleObj name="Formel" r:id="rId14" imgW="571252" imgH="190417" progId="Equation.3">
                  <p:embed/>
                  <p:pic>
                    <p:nvPicPr>
                      <p:cNvPr id="454703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6186" y="3176041"/>
                        <a:ext cx="777875" cy="258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Line 4">
            <a:extLst>
              <a:ext uri="{FF2B5EF4-FFF2-40B4-BE49-F238E27FC236}">
                <a16:creationId xmlns:a16="http://schemas.microsoft.com/office/drawing/2014/main" id="{828B80B1-A976-459A-B777-E55D4E746F59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6800" y="2966491"/>
            <a:ext cx="1439863" cy="0"/>
          </a:xfrm>
          <a:prstGeom prst="line">
            <a:avLst/>
          </a:prstGeom>
          <a:noFill/>
          <a:ln w="254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600">
              <a:latin typeface="+mn-lt"/>
            </a:endParaRPr>
          </a:p>
        </p:txBody>
      </p:sp>
      <p:sp>
        <p:nvSpPr>
          <p:cNvPr id="38" name="Text Box 5">
            <a:extLst>
              <a:ext uri="{FF2B5EF4-FFF2-40B4-BE49-F238E27FC236}">
                <a16:creationId xmlns:a16="http://schemas.microsoft.com/office/drawing/2014/main" id="{1A1AAAFD-72B9-4E64-987E-69EBE94EB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1600" y="3023641"/>
            <a:ext cx="85792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de-DE">
                <a:solidFill>
                  <a:srgbClr val="996633"/>
                </a:solidFill>
                <a:latin typeface="+mn-lt"/>
              </a:rPr>
              <a:t>layer 1</a:t>
            </a:r>
          </a:p>
        </p:txBody>
      </p:sp>
      <p:sp>
        <p:nvSpPr>
          <p:cNvPr id="39" name="Line 6">
            <a:extLst>
              <a:ext uri="{FF2B5EF4-FFF2-40B4-BE49-F238E27FC236}">
                <a16:creationId xmlns:a16="http://schemas.microsoft.com/office/drawing/2014/main" id="{14992F74-0B66-4C9F-9479-5C107B7F639F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6325" y="3399879"/>
            <a:ext cx="1439863" cy="0"/>
          </a:xfrm>
          <a:prstGeom prst="line">
            <a:avLst/>
          </a:prstGeom>
          <a:noFill/>
          <a:ln w="254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600">
              <a:latin typeface="+mn-lt"/>
            </a:endParaRPr>
          </a:p>
        </p:txBody>
      </p:sp>
      <p:sp>
        <p:nvSpPr>
          <p:cNvPr id="40" name="Line 7">
            <a:extLst>
              <a:ext uri="{FF2B5EF4-FFF2-40B4-BE49-F238E27FC236}">
                <a16:creationId xmlns:a16="http://schemas.microsoft.com/office/drawing/2014/main" id="{983C311D-7202-481A-AF38-44EEC2B34C14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6325" y="3687216"/>
            <a:ext cx="1439863" cy="0"/>
          </a:xfrm>
          <a:prstGeom prst="line">
            <a:avLst/>
          </a:prstGeom>
          <a:noFill/>
          <a:ln w="254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600">
              <a:latin typeface="+mn-lt"/>
            </a:endParaRPr>
          </a:p>
        </p:txBody>
      </p:sp>
      <p:sp>
        <p:nvSpPr>
          <p:cNvPr id="41" name="Line 8">
            <a:extLst>
              <a:ext uri="{FF2B5EF4-FFF2-40B4-BE49-F238E27FC236}">
                <a16:creationId xmlns:a16="http://schemas.microsoft.com/office/drawing/2014/main" id="{BDCC2F6C-587F-4B79-BF24-D5DC2DBE9F7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6325" y="4530179"/>
            <a:ext cx="1439863" cy="0"/>
          </a:xfrm>
          <a:prstGeom prst="line">
            <a:avLst/>
          </a:prstGeom>
          <a:noFill/>
          <a:ln w="254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600">
              <a:latin typeface="+mn-lt"/>
            </a:endParaRPr>
          </a:p>
        </p:txBody>
      </p:sp>
      <p:sp>
        <p:nvSpPr>
          <p:cNvPr id="42" name="Line 9">
            <a:extLst>
              <a:ext uri="{FF2B5EF4-FFF2-40B4-BE49-F238E27FC236}">
                <a16:creationId xmlns:a16="http://schemas.microsoft.com/office/drawing/2014/main" id="{6F3BCB93-E0C6-4C88-906C-005911B6B523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6325" y="4961979"/>
            <a:ext cx="1439863" cy="0"/>
          </a:xfrm>
          <a:prstGeom prst="line">
            <a:avLst/>
          </a:prstGeom>
          <a:noFill/>
          <a:ln w="254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600">
              <a:latin typeface="+mn-lt"/>
            </a:endParaRPr>
          </a:p>
        </p:txBody>
      </p:sp>
      <p:sp>
        <p:nvSpPr>
          <p:cNvPr id="43" name="Line 10">
            <a:extLst>
              <a:ext uri="{FF2B5EF4-FFF2-40B4-BE49-F238E27FC236}">
                <a16:creationId xmlns:a16="http://schemas.microsoft.com/office/drawing/2014/main" id="{6FDB4D6B-384F-4980-874D-E918D8445567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6325" y="5538241"/>
            <a:ext cx="1439863" cy="0"/>
          </a:xfrm>
          <a:prstGeom prst="line">
            <a:avLst/>
          </a:prstGeom>
          <a:noFill/>
          <a:ln w="254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600">
              <a:latin typeface="+mn-lt"/>
            </a:endParaRPr>
          </a:p>
        </p:txBody>
      </p:sp>
      <p:sp>
        <p:nvSpPr>
          <p:cNvPr id="44" name="Line 11">
            <a:extLst>
              <a:ext uri="{FF2B5EF4-FFF2-40B4-BE49-F238E27FC236}">
                <a16:creationId xmlns:a16="http://schemas.microsoft.com/office/drawing/2014/main" id="{735EC8A7-3F59-42C0-A03D-D6DC5E23D1C6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6325" y="5855741"/>
            <a:ext cx="1439863" cy="0"/>
          </a:xfrm>
          <a:prstGeom prst="line">
            <a:avLst/>
          </a:prstGeom>
          <a:noFill/>
          <a:ln w="254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600">
              <a:latin typeface="+mn-lt"/>
            </a:endParaRPr>
          </a:p>
        </p:txBody>
      </p:sp>
      <p:sp>
        <p:nvSpPr>
          <p:cNvPr id="45" name="Text Box 12">
            <a:extLst>
              <a:ext uri="{FF2B5EF4-FFF2-40B4-BE49-F238E27FC236}">
                <a16:creationId xmlns:a16="http://schemas.microsoft.com/office/drawing/2014/main" id="{62916B50-A24B-487C-A758-6E6FB0944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6363" y="3384004"/>
            <a:ext cx="85792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de-DE">
                <a:solidFill>
                  <a:srgbClr val="996633"/>
                </a:solidFill>
                <a:latin typeface="+mn-lt"/>
              </a:rPr>
              <a:t>layer 2</a:t>
            </a:r>
          </a:p>
        </p:txBody>
      </p:sp>
      <p:sp>
        <p:nvSpPr>
          <p:cNvPr id="46" name="Text Box 14">
            <a:extLst>
              <a:ext uri="{FF2B5EF4-FFF2-40B4-BE49-F238E27FC236}">
                <a16:creationId xmlns:a16="http://schemas.microsoft.com/office/drawing/2014/main" id="{FE7DEF3E-71D6-4BFA-B5CD-C4968F0BA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1600" y="3730079"/>
            <a:ext cx="85792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de-DE">
                <a:solidFill>
                  <a:srgbClr val="996633"/>
                </a:solidFill>
                <a:latin typeface="+mn-lt"/>
              </a:rPr>
              <a:t>layer 3</a:t>
            </a:r>
          </a:p>
        </p:txBody>
      </p:sp>
      <p:sp>
        <p:nvSpPr>
          <p:cNvPr id="47" name="Text Box 15">
            <a:extLst>
              <a:ext uri="{FF2B5EF4-FFF2-40B4-BE49-F238E27FC236}">
                <a16:creationId xmlns:a16="http://schemas.microsoft.com/office/drawing/2014/main" id="{C62DE9C8-873B-4B5A-93E1-A252F1B38B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7000" y="4573041"/>
            <a:ext cx="78739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de-DE">
                <a:solidFill>
                  <a:srgbClr val="996633"/>
                </a:solidFill>
                <a:latin typeface="+mn-lt"/>
              </a:rPr>
              <a:t>layer </a:t>
            </a:r>
            <a:r>
              <a:rPr lang="en-GB" altLang="de-DE" i="1">
                <a:solidFill>
                  <a:srgbClr val="996633"/>
                </a:solidFill>
                <a:latin typeface="+mn-lt"/>
              </a:rPr>
              <a:t>i</a:t>
            </a:r>
          </a:p>
        </p:txBody>
      </p:sp>
      <p:sp>
        <p:nvSpPr>
          <p:cNvPr id="48" name="Text Box 16">
            <a:extLst>
              <a:ext uri="{FF2B5EF4-FFF2-40B4-BE49-F238E27FC236}">
                <a16:creationId xmlns:a16="http://schemas.microsoft.com/office/drawing/2014/main" id="{0E48F038-5B9D-4848-A231-461C5FA689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1763" y="5543004"/>
            <a:ext cx="8563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de-DE">
                <a:solidFill>
                  <a:srgbClr val="996633"/>
                </a:solidFill>
                <a:latin typeface="+mn-lt"/>
              </a:rPr>
              <a:t>layer </a:t>
            </a:r>
            <a:r>
              <a:rPr lang="en-GB" altLang="de-DE" i="1">
                <a:solidFill>
                  <a:srgbClr val="996633"/>
                </a:solidFill>
                <a:latin typeface="+mn-lt"/>
              </a:rPr>
              <a:t>n</a:t>
            </a:r>
          </a:p>
        </p:txBody>
      </p:sp>
      <p:sp>
        <p:nvSpPr>
          <p:cNvPr id="49" name="Line 17">
            <a:extLst>
              <a:ext uri="{FF2B5EF4-FFF2-40B4-BE49-F238E27FC236}">
                <a16:creationId xmlns:a16="http://schemas.microsoft.com/office/drawing/2014/main" id="{B563D43B-AE11-42F0-A228-222B8F8D9C03}"/>
              </a:ext>
            </a:extLst>
          </p:cNvPr>
          <p:cNvSpPr>
            <a:spLocks noChangeShapeType="1"/>
          </p:cNvSpPr>
          <p:nvPr/>
        </p:nvSpPr>
        <p:spPr bwMode="auto">
          <a:xfrm>
            <a:off x="1450925" y="4047579"/>
            <a:ext cx="1439863" cy="0"/>
          </a:xfrm>
          <a:prstGeom prst="line">
            <a:avLst/>
          </a:prstGeom>
          <a:noFill/>
          <a:ln w="254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600">
              <a:latin typeface="+mn-lt"/>
            </a:endParaRPr>
          </a:p>
        </p:txBody>
      </p:sp>
      <p:sp>
        <p:nvSpPr>
          <p:cNvPr id="50" name="Line 18">
            <a:extLst>
              <a:ext uri="{FF2B5EF4-FFF2-40B4-BE49-F238E27FC236}">
                <a16:creationId xmlns:a16="http://schemas.microsoft.com/office/drawing/2014/main" id="{E9E6D6CA-D0EA-4BB4-8F9C-36292DEB7514}"/>
              </a:ext>
            </a:extLst>
          </p:cNvPr>
          <p:cNvSpPr>
            <a:spLocks noChangeShapeType="1"/>
          </p:cNvSpPr>
          <p:nvPr/>
        </p:nvSpPr>
        <p:spPr bwMode="auto">
          <a:xfrm>
            <a:off x="2182763" y="4131716"/>
            <a:ext cx="0" cy="288925"/>
          </a:xfrm>
          <a:prstGeom prst="line">
            <a:avLst/>
          </a:prstGeom>
          <a:noFill/>
          <a:ln w="25400">
            <a:solidFill>
              <a:srgbClr val="9933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600">
              <a:latin typeface="+mn-lt"/>
            </a:endParaRPr>
          </a:p>
        </p:txBody>
      </p:sp>
      <p:sp>
        <p:nvSpPr>
          <p:cNvPr id="51" name="Line 19">
            <a:extLst>
              <a:ext uri="{FF2B5EF4-FFF2-40B4-BE49-F238E27FC236}">
                <a16:creationId xmlns:a16="http://schemas.microsoft.com/office/drawing/2014/main" id="{D518B2B7-2724-49F7-97A6-C418CC0DDF84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0063" y="5096916"/>
            <a:ext cx="0" cy="288925"/>
          </a:xfrm>
          <a:prstGeom prst="line">
            <a:avLst/>
          </a:prstGeom>
          <a:noFill/>
          <a:ln w="25400">
            <a:solidFill>
              <a:srgbClr val="9933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600">
              <a:latin typeface="+mn-lt"/>
            </a:endParaRPr>
          </a:p>
        </p:txBody>
      </p:sp>
      <p:sp>
        <p:nvSpPr>
          <p:cNvPr id="52" name="AutoShape 20">
            <a:extLst>
              <a:ext uri="{FF2B5EF4-FFF2-40B4-BE49-F238E27FC236}">
                <a16:creationId xmlns:a16="http://schemas.microsoft.com/office/drawing/2014/main" id="{C8C2C0A7-8AD7-4F3C-80E2-D1A6CE7762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25" y="2260054"/>
            <a:ext cx="1366838" cy="360362"/>
          </a:xfrm>
          <a:prstGeom prst="rtTriangle">
            <a:avLst/>
          </a:prstGeom>
          <a:solidFill>
            <a:srgbClr val="0000FF"/>
          </a:solidFill>
          <a:ln w="254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>
              <a:solidFill>
                <a:schemeClr val="bg2"/>
              </a:solidFill>
              <a:latin typeface="+mn-lt"/>
            </a:endParaRPr>
          </a:p>
        </p:txBody>
      </p:sp>
      <p:sp>
        <p:nvSpPr>
          <p:cNvPr id="53" name="Line 21">
            <a:extLst>
              <a:ext uri="{FF2B5EF4-FFF2-40B4-BE49-F238E27FC236}">
                <a16:creationId xmlns:a16="http://schemas.microsoft.com/office/drawing/2014/main" id="{A0E0C320-75AD-405C-BB2B-BF94E0C31A59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600" y="4334916"/>
            <a:ext cx="576263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600">
              <a:latin typeface="+mn-lt"/>
            </a:endParaRPr>
          </a:p>
        </p:txBody>
      </p:sp>
      <p:sp>
        <p:nvSpPr>
          <p:cNvPr id="54" name="Text Box 22">
            <a:extLst>
              <a:ext uri="{FF2B5EF4-FFF2-40B4-BE49-F238E27FC236}">
                <a16:creationId xmlns:a16="http://schemas.microsoft.com/office/drawing/2014/main" id="{1A35F6EE-6EDF-4482-8573-167B8AE412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988" y="4015829"/>
            <a:ext cx="34496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de-DE" i="1">
                <a:solidFill>
                  <a:srgbClr val="0000FF"/>
                </a:solidFill>
                <a:latin typeface="+mn-lt"/>
              </a:rPr>
              <a:t>Q</a:t>
            </a:r>
          </a:p>
        </p:txBody>
      </p:sp>
      <p:sp>
        <p:nvSpPr>
          <p:cNvPr id="55" name="Text Box 23">
            <a:extLst>
              <a:ext uri="{FF2B5EF4-FFF2-40B4-BE49-F238E27FC236}">
                <a16:creationId xmlns:a16="http://schemas.microsoft.com/office/drawing/2014/main" id="{DE0FA793-FF26-4C04-A695-7F5E23C016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7063" y="2294979"/>
            <a:ext cx="43794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de-DE" dirty="0">
                <a:solidFill>
                  <a:srgbClr val="0000FF"/>
                </a:solidFill>
                <a:latin typeface="+mn-lt"/>
                <a:sym typeface="Symbol" panose="05050102010706020507" pitchFamily="18" charset="2"/>
              </a:rPr>
              <a:t></a:t>
            </a:r>
            <a:r>
              <a:rPr lang="en-GB" altLang="de-DE" i="1" dirty="0">
                <a:solidFill>
                  <a:srgbClr val="0000FF"/>
                </a:solidFill>
                <a:latin typeface="+mn-lt"/>
              </a:rPr>
              <a:t>h</a:t>
            </a:r>
          </a:p>
        </p:txBody>
      </p:sp>
      <p:sp>
        <p:nvSpPr>
          <p:cNvPr id="56" name="Text Box 25">
            <a:extLst>
              <a:ext uri="{FF2B5EF4-FFF2-40B4-BE49-F238E27FC236}">
                <a16:creationId xmlns:a16="http://schemas.microsoft.com/office/drawing/2014/main" id="{3F619BE3-7CF8-44DE-8E14-83FF108077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9725" y="2575966"/>
            <a:ext cx="29367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de-DE" i="1">
                <a:solidFill>
                  <a:srgbClr val="0000FF"/>
                </a:solidFill>
                <a:latin typeface="+mn-lt"/>
              </a:rPr>
              <a:t>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19" grpId="0" build="p"/>
      <p:bldP spid="20" grpId="0" build="p"/>
      <p:bldP spid="23" grpId="0" build="p"/>
      <p:bldP spid="24" grpId="0" build="p"/>
      <p:bldP spid="26" grpId="0" build="p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Noto Sans CJK SC"/>
      </a:majorFont>
      <a:minorFont>
        <a:latin typeface="Arial"/>
        <a:ea typeface=""/>
        <a:cs typeface="Noto Sans CJK S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DE" sz="1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Microsoft Sans Serif" panose="020B0604020202020204" pitchFamily="34" charset="0"/>
            <a:cs typeface="Noto Sans CJK SC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DE" sz="1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Microsoft Sans Serif" panose="020B0604020202020204" pitchFamily="34" charset="0"/>
            <a:cs typeface="Noto Sans CJK SC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Verdana"/>
        <a:ea typeface=""/>
        <a:cs typeface="Noto Sans CJK SC"/>
      </a:majorFont>
      <a:minorFont>
        <a:latin typeface="Verdana"/>
        <a:ea typeface=""/>
        <a:cs typeface="Noto Sans CJK S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DE" sz="1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Microsoft Sans Serif" panose="020B0604020202020204" pitchFamily="34" charset="0"/>
            <a:cs typeface="Noto Sans CJK SC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DE" sz="1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Microsoft Sans Serif" panose="020B0604020202020204" pitchFamily="34" charset="0"/>
            <a:cs typeface="Noto Sans CJK SC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Verdana"/>
        <a:ea typeface=""/>
        <a:cs typeface="Noto Sans CJK SC"/>
      </a:majorFont>
      <a:minorFont>
        <a:latin typeface="Verdana"/>
        <a:ea typeface=""/>
        <a:cs typeface="Noto Sans CJK S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DE" sz="1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Microsoft Sans Serif" panose="020B0604020202020204" pitchFamily="34" charset="0"/>
            <a:cs typeface="Noto Sans CJK SC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DE" sz="1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Microsoft Sans Serif" panose="020B0604020202020204" pitchFamily="34" charset="0"/>
            <a:cs typeface="Noto Sans CJK SC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Verdana"/>
        <a:ea typeface=""/>
        <a:cs typeface="Noto Sans CJK SC"/>
      </a:majorFont>
      <a:minorFont>
        <a:latin typeface="Verdana"/>
        <a:ea typeface=""/>
        <a:cs typeface="Noto Sans CJK S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DE" sz="1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Microsoft Sans Serif" panose="020B0604020202020204" pitchFamily="34" charset="0"/>
            <a:cs typeface="Noto Sans CJK SC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DE" sz="1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Microsoft Sans Serif" panose="020B0604020202020204" pitchFamily="34" charset="0"/>
            <a:cs typeface="Noto Sans CJK SC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1938</Words>
  <Application>Microsoft Office PowerPoint</Application>
  <PresentationFormat>On-screen Show (4:3)</PresentationFormat>
  <Paragraphs>239</Paragraphs>
  <Slides>24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8" baseType="lpstr">
      <vt:lpstr>Arial</vt:lpstr>
      <vt:lpstr>DIN-Light</vt:lpstr>
      <vt:lpstr>Microsoft Sans Serif</vt:lpstr>
      <vt:lpstr>Noto Sans CJK SC</vt:lpstr>
      <vt:lpstr>Symbol</vt:lpstr>
      <vt:lpstr>Tahoma</vt:lpstr>
      <vt:lpstr>Times New Roman</vt:lpstr>
      <vt:lpstr>Verdana</vt:lpstr>
      <vt:lpstr>Office Theme</vt:lpstr>
      <vt:lpstr>Office Theme</vt:lpstr>
      <vt:lpstr>Office Theme</vt:lpstr>
      <vt:lpstr>Office Theme</vt:lpstr>
      <vt:lpstr>Formel</vt:lpstr>
      <vt:lpstr>Bitmap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 steht der Titel der  Power Point Präsentation.</dc:title>
  <dc:creator>Liedl</dc:creator>
  <cp:lastModifiedBy>Prabhas Yadav</cp:lastModifiedBy>
  <cp:revision>323</cp:revision>
  <cp:lastPrinted>1601-01-01T00:00:00Z</cp:lastPrinted>
  <dcterms:created xsi:type="dcterms:W3CDTF">2006-02-10T16:25:29Z</dcterms:created>
  <dcterms:modified xsi:type="dcterms:W3CDTF">2021-12-05T13:04:34Z</dcterms:modified>
</cp:coreProperties>
</file>