
<file path=[Content_Types].xml><?xml version="1.0" encoding="utf-8"?>
<Types xmlns="http://schemas.openxmlformats.org/package/2006/content-types">
  <Override PartName="/_rels/.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_rels/presentation.xml.rels" ContentType="application/vnd.openxmlformats-package.relationships+xml"/>
  <Override PartName="/ppt/media/image68.png" ContentType="image/png"/>
  <Override PartName="/ppt/media/image67.png" ContentType="image/png"/>
  <Override PartName="/ppt/media/image66.png" ContentType="image/png"/>
  <Override PartName="/ppt/media/image65.png" ContentType="image/png"/>
  <Override PartName="/ppt/media/image63.png" ContentType="image/png"/>
  <Override PartName="/ppt/media/image62.png" ContentType="image/png"/>
  <Override PartName="/ppt/media/image54.jpeg" ContentType="image/jpeg"/>
  <Override PartName="/ppt/media/image64.png" ContentType="image/png"/>
  <Override PartName="/ppt/media/image53.wmf" ContentType="image/x-wmf"/>
  <Override PartName="/ppt/media/image52.jpeg" ContentType="image/jpeg"/>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21.png" ContentType="image/png"/>
  <Override PartName="/ppt/media/image56.png" ContentType="image/png"/>
  <Override PartName="/ppt/media/image6.png" ContentType="image/png"/>
  <Override PartName="/ppt/media/image51.png" ContentType="image/png"/>
  <Override PartName="/ppt/media/image1.png" ContentType="image/png"/>
  <Override PartName="/ppt/media/image36.png" ContentType="image/png"/>
  <Override PartName="/ppt/media/image22.png" ContentType="image/png"/>
  <Override PartName="/ppt/media/image57.png" ContentType="image/png"/>
  <Override PartName="/ppt/media/image7.png" ContentType="image/png"/>
  <Override PartName="/ppt/media/image2.png" ContentType="image/png"/>
  <Override PartName="/ppt/media/image37.png" ContentType="image/png"/>
  <Override PartName="/ppt/media/image3.png" ContentType="image/png"/>
  <Override PartName="/ppt/media/image38.png" ContentType="image/png"/>
  <Override PartName="/ppt/media/image4.png" ContentType="image/png"/>
  <Override PartName="/ppt/media/image39.png" ContentType="image/png"/>
  <Override PartName="/ppt/media/image58.png" ContentType="image/png"/>
  <Override PartName="/ppt/media/image8.png" ContentType="image/png"/>
  <Override PartName="/ppt/media/image23.png" ContentType="image/png"/>
  <Override PartName="/ppt/media/image10.png" ContentType="image/png"/>
  <Override PartName="/ppt/media/image59.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60.jpeg" ContentType="image/jpe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61.jpeg" ContentType="image/jpe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306"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307"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08"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309" name="PlaceHolder 5"/>
          <p:cNvSpPr>
            <a:spLocks noGrp="1"/>
          </p:cNvSpPr>
          <p:nvPr>
            <p:ph type="sldNum"/>
          </p:nvPr>
        </p:nvSpPr>
        <p:spPr>
          <a:xfrm>
            <a:off x="4278960" y="10157400"/>
            <a:ext cx="3280680" cy="534240"/>
          </a:xfrm>
          <a:prstGeom prst="rect">
            <a:avLst/>
          </a:prstGeom>
        </p:spPr>
        <p:txBody>
          <a:bodyPr lIns="0" rIns="0" tIns="0" bIns="0" anchor="b"/>
          <a:p>
            <a:pPr algn="r"/>
            <a:fld id="{B5DD09E2-C72D-4E04-B444-0AF1CC6AF250}"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TextShape 1"/>
          <p:cNvSpPr txBox="1"/>
          <p:nvPr/>
        </p:nvSpPr>
        <p:spPr>
          <a:xfrm>
            <a:off x="3884760" y="8685360"/>
            <a:ext cx="2971440" cy="456840"/>
          </a:xfrm>
          <a:prstGeom prst="rect">
            <a:avLst/>
          </a:prstGeom>
          <a:noFill/>
          <a:ln w="9360">
            <a:noFill/>
          </a:ln>
        </p:spPr>
        <p:txBody>
          <a:bodyPr anchor="b"/>
          <a:p>
            <a:pPr algn="r">
              <a:lnSpc>
                <a:spcPct val="100000"/>
              </a:lnSpc>
            </a:pPr>
            <a:fld id="{151F1ABC-4E85-47CF-AA29-11743836FD80}"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493" name="PlaceHolder 2"/>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TextShape 1"/>
          <p:cNvSpPr txBox="1"/>
          <p:nvPr/>
        </p:nvSpPr>
        <p:spPr>
          <a:xfrm>
            <a:off x="3884760" y="8685360"/>
            <a:ext cx="2971440" cy="456840"/>
          </a:xfrm>
          <a:prstGeom prst="rect">
            <a:avLst/>
          </a:prstGeom>
          <a:noFill/>
          <a:ln w="9360">
            <a:noFill/>
          </a:ln>
        </p:spPr>
        <p:txBody>
          <a:bodyPr anchor="b"/>
          <a:p>
            <a:pPr algn="r">
              <a:lnSpc>
                <a:spcPct val="100000"/>
              </a:lnSpc>
            </a:pPr>
            <a:fld id="{F2FC50AC-942B-44CE-BC5A-D3AF65CA38CA}"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11"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Now Explain to students why you select cells. For example: B3-D3 the font is smaller than A3, we are selecting these columns by left clicking and dragging the mouse and then changing the size on the formatting tool bar. **</a:t>
            </a:r>
            <a:r>
              <a:rPr b="0" i="1" lang="en-IN" sz="2000" spc="-1" strike="noStrike">
                <a:solidFill>
                  <a:srgbClr val="000000"/>
                </a:solidFill>
                <a:uFill>
                  <a:solidFill>
                    <a:srgbClr val="ffffff"/>
                  </a:solidFill>
                </a:uFill>
                <a:latin typeface="Arial"/>
              </a:rPr>
              <a:t>To copy cells vertically or horizontally you can click the first cell  that you want, press shift, hold down the shift, and then click the last cell you want to select in a row or column</a:t>
            </a:r>
            <a:endParaRPr b="0" lang="en-IN"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TextShape 1"/>
          <p:cNvSpPr txBox="1"/>
          <p:nvPr/>
        </p:nvSpPr>
        <p:spPr>
          <a:xfrm>
            <a:off x="3884760" y="8685360"/>
            <a:ext cx="2971440" cy="456840"/>
          </a:xfrm>
          <a:prstGeom prst="rect">
            <a:avLst/>
          </a:prstGeom>
          <a:noFill/>
          <a:ln w="9360">
            <a:noFill/>
          </a:ln>
        </p:spPr>
        <p:txBody>
          <a:bodyPr anchor="b"/>
          <a:p>
            <a:pPr algn="r">
              <a:lnSpc>
                <a:spcPct val="100000"/>
              </a:lnSpc>
            </a:pPr>
            <a:fld id="{13372EF4-0C54-424E-AC85-514807FABF05}"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13"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To Insert a Row or Column to your spreadsheet select the row or column where you would like to add one and then click the </a:t>
            </a:r>
            <a:r>
              <a:rPr b="1" lang="en-IN" sz="2000" spc="-1" strike="noStrike">
                <a:solidFill>
                  <a:srgbClr val="000000"/>
                </a:solidFill>
                <a:uFill>
                  <a:solidFill>
                    <a:srgbClr val="ffffff"/>
                  </a:solidFill>
                </a:uFill>
                <a:latin typeface="Arial"/>
              </a:rPr>
              <a:t>Insert</a:t>
            </a:r>
            <a:r>
              <a:rPr b="0" lang="en-IN" sz="2000" spc="-1" strike="noStrike">
                <a:solidFill>
                  <a:srgbClr val="000000"/>
                </a:solidFill>
                <a:uFill>
                  <a:solidFill>
                    <a:srgbClr val="ffffff"/>
                  </a:solidFill>
                </a:uFill>
                <a:latin typeface="Arial"/>
              </a:rPr>
              <a:t> menu, and then click </a:t>
            </a:r>
            <a:r>
              <a:rPr b="1" lang="en-IN" sz="2000" spc="-1" strike="noStrike">
                <a:solidFill>
                  <a:srgbClr val="000000"/>
                </a:solidFill>
                <a:uFill>
                  <a:solidFill>
                    <a:srgbClr val="ffffff"/>
                  </a:solidFill>
                </a:uFill>
                <a:latin typeface="Arial"/>
              </a:rPr>
              <a:t>Rows or Columns, </a:t>
            </a:r>
            <a:r>
              <a:rPr b="0" lang="en-IN" sz="2000" spc="-1" strike="noStrike">
                <a:solidFill>
                  <a:srgbClr val="000000"/>
                </a:solidFill>
                <a:uFill>
                  <a:solidFill>
                    <a:srgbClr val="ffffff"/>
                  </a:solidFill>
                </a:uFill>
                <a:latin typeface="Arial"/>
              </a:rPr>
              <a:t>whichever one you’d like to add. NOTICE ON THE FIRST SLIDE “NAME” IS ON ROW 3 BUT AFTER ADDING A ROW IT IS NOW ON ROW “4” </a:t>
            </a:r>
            <a:endParaRPr b="0" lang="en-IN"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515" name="TextShape 2"/>
          <p:cNvSpPr txBox="1"/>
          <p:nvPr/>
        </p:nvSpPr>
        <p:spPr>
          <a:xfrm>
            <a:off x="3884760" y="8685360"/>
            <a:ext cx="2971440" cy="456840"/>
          </a:xfrm>
          <a:prstGeom prst="rect">
            <a:avLst/>
          </a:prstGeom>
          <a:noFill/>
          <a:ln w="9360">
            <a:noFill/>
          </a:ln>
        </p:spPr>
        <p:txBody>
          <a:bodyPr anchor="b"/>
          <a:p>
            <a:pPr algn="r">
              <a:lnSpc>
                <a:spcPct val="100000"/>
              </a:lnSpc>
            </a:pPr>
            <a:fld id="{3F4A3F82-7141-4098-8C47-259595940F86}"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3884760" y="8685360"/>
            <a:ext cx="2971440" cy="456840"/>
          </a:xfrm>
          <a:prstGeom prst="rect">
            <a:avLst/>
          </a:prstGeom>
          <a:noFill/>
          <a:ln w="9360">
            <a:noFill/>
          </a:ln>
        </p:spPr>
        <p:txBody>
          <a:bodyPr anchor="b"/>
          <a:p>
            <a:pPr algn="r">
              <a:lnSpc>
                <a:spcPct val="100000"/>
              </a:lnSpc>
            </a:pPr>
            <a:fld id="{447CA71A-5549-46D8-9FE6-9B200505CC69}"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17"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To change the width of the column </a:t>
            </a:r>
            <a:r>
              <a:rPr b="1" lang="en-IN" sz="2000" spc="-1" strike="noStrike">
                <a:solidFill>
                  <a:srgbClr val="000000"/>
                </a:solidFill>
                <a:uFill>
                  <a:solidFill>
                    <a:srgbClr val="ffffff"/>
                  </a:solidFill>
                </a:uFill>
                <a:latin typeface="Arial"/>
              </a:rPr>
              <a:t>I</a:t>
            </a:r>
            <a:r>
              <a:rPr b="0" lang="en-IN" sz="2000" spc="-1" strike="noStrike">
                <a:solidFill>
                  <a:srgbClr val="000000"/>
                </a:solidFill>
                <a:uFill>
                  <a:solidFill>
                    <a:srgbClr val="ffffff"/>
                  </a:solidFill>
                </a:uFill>
                <a:latin typeface="Arial"/>
              </a:rPr>
              <a:t>, drag the double-headed arrow to the right until the indicated box reads </a:t>
            </a:r>
            <a:r>
              <a:rPr b="1" lang="en-IN" sz="2000" spc="-1" strike="noStrike">
                <a:solidFill>
                  <a:srgbClr val="000000"/>
                </a:solidFill>
                <a:uFill>
                  <a:solidFill>
                    <a:srgbClr val="ffffff"/>
                  </a:solidFill>
                </a:uFill>
                <a:latin typeface="Arial"/>
              </a:rPr>
              <a:t>Width: 8.00 (61 pixels)</a:t>
            </a:r>
            <a:r>
              <a:rPr b="0" lang="en-IN" sz="2000" spc="-1" strike="noStrike">
                <a:solidFill>
                  <a:srgbClr val="000000"/>
                </a:solidFill>
                <a:uFill>
                  <a:solidFill>
                    <a:srgbClr val="ffffff"/>
                  </a:solidFill>
                </a:uFill>
                <a:latin typeface="Arial"/>
              </a:rPr>
              <a:t>. To increase the height of a row, position the mouse pointer over the lower edge of row heading </a:t>
            </a:r>
            <a:r>
              <a:rPr b="1" lang="en-IN" sz="2000" spc="-1" strike="noStrike">
                <a:solidFill>
                  <a:srgbClr val="000000"/>
                </a:solidFill>
                <a:uFill>
                  <a:solidFill>
                    <a:srgbClr val="ffffff"/>
                  </a:solidFill>
                </a:uFill>
                <a:latin typeface="Arial"/>
              </a:rPr>
              <a:t>16</a:t>
            </a:r>
            <a:r>
              <a:rPr b="0" lang="en-IN" sz="2000" spc="-1" strike="noStrike">
                <a:solidFill>
                  <a:srgbClr val="000000"/>
                </a:solidFill>
                <a:uFill>
                  <a:solidFill>
                    <a:srgbClr val="ffffff"/>
                  </a:solidFill>
                </a:uFill>
                <a:latin typeface="Arial"/>
              </a:rPr>
              <a:t> until a double-headed arrow appears, and then drag it down until the box reads </a:t>
            </a:r>
            <a:r>
              <a:rPr b="1" lang="en-IN" sz="2000" spc="-1" strike="noStrike">
                <a:solidFill>
                  <a:srgbClr val="000000"/>
                </a:solidFill>
                <a:uFill>
                  <a:solidFill>
                    <a:srgbClr val="ffffff"/>
                  </a:solidFill>
                </a:uFill>
                <a:latin typeface="Arial"/>
              </a:rPr>
              <a:t>Height: 51.00 (68 pixels)</a:t>
            </a:r>
            <a:r>
              <a:rPr b="0" lang="en-IN" sz="2000" spc="-1" strike="noStrike">
                <a:solidFill>
                  <a:srgbClr val="000000"/>
                </a:solidFill>
                <a:uFill>
                  <a:solidFill>
                    <a:srgbClr val="ffffff"/>
                  </a:solidFill>
                </a:uFill>
                <a:latin typeface="Arial"/>
              </a:rPr>
              <a:t>. </a:t>
            </a:r>
            <a:endParaRPr b="0" lang="en-IN"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body"/>
          </p:nvPr>
        </p:nvSpPr>
        <p:spPr>
          <a:xfrm>
            <a:off x="685800" y="4343400"/>
            <a:ext cx="5486040" cy="4114440"/>
          </a:xfrm>
          <a:prstGeom prst="rect">
            <a:avLst/>
          </a:prstGeom>
        </p:spPr>
        <p:txBody>
          <a:bodyPr/>
          <a:p>
            <a:r>
              <a:rPr b="0" lang="en-IN" sz="2000" spc="-1" strike="noStrike">
                <a:solidFill>
                  <a:srgbClr val="000000"/>
                </a:solidFill>
                <a:uFill>
                  <a:solidFill>
                    <a:srgbClr val="ffffff"/>
                  </a:solidFill>
                </a:uFill>
                <a:latin typeface="Arial"/>
              </a:rPr>
              <a:t>Explain that you can also arrange the data that you enter in a spreadsheet. For example, you can sort the test scores attained by students in ascending or descending order to find the top scorers in a class. Similarly, you can sort the names of the students alphabetically. </a:t>
            </a:r>
            <a:endParaRPr b="0" lang="en-IN" sz="2000" spc="-1" strike="noStrike">
              <a:solidFill>
                <a:srgbClr val="000000"/>
              </a:solidFill>
              <a:uFill>
                <a:solidFill>
                  <a:srgbClr val="ffffff"/>
                </a:solidFill>
              </a:uFill>
              <a:latin typeface="Arial"/>
            </a:endParaRPr>
          </a:p>
          <a:p>
            <a:endParaRPr b="0" lang="en-IN" sz="2000" spc="-1" strike="noStrike">
              <a:solidFill>
                <a:srgbClr val="000000"/>
              </a:solidFill>
              <a:uFill>
                <a:solidFill>
                  <a:srgbClr val="ffffff"/>
                </a:solidFill>
              </a:uFill>
              <a:latin typeface="Arial"/>
            </a:endParaRPr>
          </a:p>
        </p:txBody>
      </p:sp>
      <p:sp>
        <p:nvSpPr>
          <p:cNvPr id="519" name="TextShape 2"/>
          <p:cNvSpPr txBox="1"/>
          <p:nvPr/>
        </p:nvSpPr>
        <p:spPr>
          <a:xfrm>
            <a:off x="3884760" y="8685360"/>
            <a:ext cx="2971440" cy="456840"/>
          </a:xfrm>
          <a:prstGeom prst="rect">
            <a:avLst/>
          </a:prstGeom>
          <a:noFill/>
          <a:ln w="9360">
            <a:noFill/>
          </a:ln>
        </p:spPr>
        <p:txBody>
          <a:bodyPr anchor="b"/>
          <a:p>
            <a:pPr algn="r">
              <a:lnSpc>
                <a:spcPct val="100000"/>
              </a:lnSpc>
            </a:pPr>
            <a:fld id="{0B0B94F6-5931-47BE-B2D9-401455348440}"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body"/>
          </p:nvPr>
        </p:nvSpPr>
        <p:spPr>
          <a:xfrm>
            <a:off x="685800" y="4343400"/>
            <a:ext cx="5486040" cy="4114440"/>
          </a:xfrm>
          <a:prstGeom prst="rect">
            <a:avLst/>
          </a:prstGeom>
        </p:spPr>
        <p:txBody>
          <a:bodyPr/>
          <a:p>
            <a:r>
              <a:rPr b="0" lang="en-IN" sz="2000" spc="-1" strike="noStrike">
                <a:solidFill>
                  <a:srgbClr val="000000"/>
                </a:solidFill>
                <a:uFill>
                  <a:solidFill>
                    <a:srgbClr val="ffffff"/>
                  </a:solidFill>
                </a:uFill>
                <a:latin typeface="Arial"/>
              </a:rPr>
              <a:t>There are two ways to rename a worksheet tab. One is indicated in the slide. Another way is to right click on the worksheet tab and select </a:t>
            </a:r>
            <a:r>
              <a:rPr b="1" lang="en-IN" sz="2000" spc="-1" strike="noStrike">
                <a:solidFill>
                  <a:srgbClr val="000000"/>
                </a:solidFill>
                <a:uFill>
                  <a:solidFill>
                    <a:srgbClr val="ffffff"/>
                  </a:solidFill>
                </a:uFill>
                <a:latin typeface="Arial"/>
              </a:rPr>
              <a:t>Rename</a:t>
            </a:r>
            <a:r>
              <a:rPr b="0" lang="en-IN" sz="2000" spc="-1" strike="noStrike">
                <a:solidFill>
                  <a:srgbClr val="000000"/>
                </a:solidFill>
                <a:uFill>
                  <a:solidFill>
                    <a:srgbClr val="ffffff"/>
                  </a:solidFill>
                </a:uFill>
                <a:latin typeface="Arial"/>
              </a:rPr>
              <a:t>.</a:t>
            </a:r>
            <a:endParaRPr b="0" lang="en-IN" sz="20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Have the students insert and delete worksheets.  </a:t>
            </a:r>
            <a:endParaRPr b="0" lang="en-IN" sz="20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There are two ways of inserting a worksheet tab: 1) Right click on the sheet tab, click Insert, select Worksheet, click OK; 2) On the Home Ribbon from the Cells Group, click on </a:t>
            </a:r>
            <a:r>
              <a:rPr b="1" lang="en-IN" sz="2000" spc="-1" strike="noStrike">
                <a:solidFill>
                  <a:srgbClr val="000000"/>
                </a:solidFill>
                <a:uFill>
                  <a:solidFill>
                    <a:srgbClr val="ffffff"/>
                  </a:solidFill>
                </a:uFill>
                <a:latin typeface="Arial"/>
              </a:rPr>
              <a:t>Insert</a:t>
            </a:r>
            <a:r>
              <a:rPr b="0" lang="en-IN" sz="2000" spc="-1" strike="noStrike">
                <a:solidFill>
                  <a:srgbClr val="000000"/>
                </a:solidFill>
                <a:uFill>
                  <a:solidFill>
                    <a:srgbClr val="ffffff"/>
                  </a:solidFill>
                </a:uFill>
                <a:latin typeface="Arial"/>
              </a:rPr>
              <a:t> then click </a:t>
            </a:r>
            <a:r>
              <a:rPr b="1" lang="en-IN" sz="2000" spc="-1" strike="noStrike">
                <a:solidFill>
                  <a:srgbClr val="000000"/>
                </a:solidFill>
                <a:uFill>
                  <a:solidFill>
                    <a:srgbClr val="ffffff"/>
                  </a:solidFill>
                </a:uFill>
                <a:latin typeface="Arial"/>
              </a:rPr>
              <a:t>Insert Sheet</a:t>
            </a:r>
            <a:r>
              <a:rPr b="0" lang="en-IN" sz="2000" spc="-1" strike="noStrike">
                <a:solidFill>
                  <a:srgbClr val="000000"/>
                </a:solidFill>
                <a:uFill>
                  <a:solidFill>
                    <a:srgbClr val="ffffff"/>
                  </a:solidFill>
                </a:uFill>
                <a:latin typeface="Arial"/>
              </a:rPr>
              <a:t>.</a:t>
            </a:r>
            <a:endParaRPr b="0" lang="en-IN" sz="20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To delete a worksheet tab: Right click on the worksheet tab and click Delete.</a:t>
            </a:r>
            <a:endParaRPr b="0" lang="en-IN" sz="2000" spc="-1" strike="noStrike">
              <a:solidFill>
                <a:srgbClr val="000000"/>
              </a:solidFill>
              <a:uFill>
                <a:solidFill>
                  <a:srgbClr val="ffffff"/>
                </a:solidFill>
              </a:uFill>
              <a:latin typeface="Arial"/>
            </a:endParaRPr>
          </a:p>
        </p:txBody>
      </p:sp>
      <p:sp>
        <p:nvSpPr>
          <p:cNvPr id="521" name="TextShape 2"/>
          <p:cNvSpPr txBox="1"/>
          <p:nvPr/>
        </p:nvSpPr>
        <p:spPr>
          <a:xfrm>
            <a:off x="3884760" y="8685360"/>
            <a:ext cx="2971440" cy="456840"/>
          </a:xfrm>
          <a:prstGeom prst="rect">
            <a:avLst/>
          </a:prstGeom>
          <a:noFill/>
          <a:ln w="9360">
            <a:noFill/>
          </a:ln>
        </p:spPr>
        <p:txBody>
          <a:bodyPr anchor="b"/>
          <a:p>
            <a:pPr algn="r">
              <a:lnSpc>
                <a:spcPct val="100000"/>
              </a:lnSpc>
            </a:pPr>
            <a:fld id="{75ECEF42-5773-4B0A-94E0-F9308FB39371}"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TextShape 1"/>
          <p:cNvSpPr txBox="1"/>
          <p:nvPr/>
        </p:nvSpPr>
        <p:spPr>
          <a:xfrm>
            <a:off x="3884760" y="8685360"/>
            <a:ext cx="2971440" cy="456840"/>
          </a:xfrm>
          <a:prstGeom prst="rect">
            <a:avLst/>
          </a:prstGeom>
          <a:noFill/>
          <a:ln w="9360">
            <a:noFill/>
          </a:ln>
        </p:spPr>
        <p:txBody>
          <a:bodyPr anchor="b"/>
          <a:p>
            <a:pPr algn="r">
              <a:lnSpc>
                <a:spcPct val="100000"/>
              </a:lnSpc>
            </a:pPr>
            <a:fld id="{4B00472D-109E-4C77-8C45-A42A08385BAD}"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23"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REMIND PATRONS ON HOW IMPORTANT IT IS TO SAVE THEIR WORK (constantly).</a:t>
            </a:r>
            <a:endParaRPr b="0" lang="en-IN" sz="2000" spc="-1" strike="noStrike">
              <a:solidFill>
                <a:srgbClr val="000000"/>
              </a:solidFill>
              <a:uFill>
                <a:solidFill>
                  <a:srgbClr val="ffffff"/>
                </a:solidFill>
              </a:uFill>
              <a:latin typeface="Arial"/>
            </a:endParaRPr>
          </a:p>
          <a:p>
            <a:pPr marL="216000" indent="-216000">
              <a:lnSpc>
                <a:spcPct val="100000"/>
              </a:lnSpc>
            </a:pPr>
            <a:r>
              <a:rPr b="0" lang="en-IN" sz="2000" spc="-1" strike="noStrike">
                <a:solidFill>
                  <a:srgbClr val="000000"/>
                </a:solidFill>
                <a:uFill>
                  <a:solidFill>
                    <a:srgbClr val="ffffff"/>
                  </a:solidFill>
                </a:uFill>
                <a:latin typeface="Arial"/>
              </a:rPr>
              <a:t>For beginners, it is best to save it in the default file format (Excel Workbook).</a:t>
            </a:r>
            <a:endParaRPr b="0" lang="en-IN"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extShape 1"/>
          <p:cNvSpPr txBox="1"/>
          <p:nvPr/>
        </p:nvSpPr>
        <p:spPr>
          <a:xfrm>
            <a:off x="3884760" y="8685360"/>
            <a:ext cx="2971440" cy="456840"/>
          </a:xfrm>
          <a:prstGeom prst="rect">
            <a:avLst/>
          </a:prstGeom>
          <a:noFill/>
          <a:ln w="9360">
            <a:noFill/>
          </a:ln>
        </p:spPr>
        <p:txBody>
          <a:bodyPr anchor="b"/>
          <a:p>
            <a:pPr algn="r">
              <a:lnSpc>
                <a:spcPct val="100000"/>
              </a:lnSpc>
            </a:pPr>
            <a:fld id="{EF785F36-A1B6-4D4F-8B2D-800C21CCE7B4}"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25"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YOU CAN ALSO CHANGE THE POSITION OF THE CHART BY SELECTING IT AND DRAGGING IT TO THE DESIRED LOCATION (POSITION)</a:t>
            </a:r>
            <a:endParaRPr b="0" lang="en-IN" sz="2000" spc="-1" strike="noStrike">
              <a:solidFill>
                <a:srgbClr val="000000"/>
              </a:solidFill>
              <a:uFill>
                <a:solidFill>
                  <a:srgbClr val="ffffff"/>
                </a:solidFill>
              </a:uFill>
              <a:latin typeface="Arial"/>
            </a:endParaRPr>
          </a:p>
          <a:p>
            <a:pPr marL="216000" indent="-216000">
              <a:lnSpc>
                <a:spcPct val="100000"/>
              </a:lnSpc>
            </a:pPr>
            <a:r>
              <a:rPr b="0" lang="en-IN" sz="2000" spc="-1" strike="noStrike">
                <a:solidFill>
                  <a:srgbClr val="000000"/>
                </a:solidFill>
                <a:uFill>
                  <a:solidFill>
                    <a:srgbClr val="ffffff"/>
                  </a:solidFill>
                </a:uFill>
                <a:latin typeface="Arial"/>
              </a:rPr>
              <a:t>Select Chart from the Illustrations Group of the Insert Ribbon.</a:t>
            </a:r>
            <a:endParaRPr b="0" lang="en-IN"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527" name="TextShape 2"/>
          <p:cNvSpPr txBox="1"/>
          <p:nvPr/>
        </p:nvSpPr>
        <p:spPr>
          <a:xfrm>
            <a:off x="3884760" y="8685360"/>
            <a:ext cx="2971440" cy="456840"/>
          </a:xfrm>
          <a:prstGeom prst="rect">
            <a:avLst/>
          </a:prstGeom>
          <a:noFill/>
          <a:ln w="9360">
            <a:noFill/>
          </a:ln>
        </p:spPr>
        <p:txBody>
          <a:bodyPr anchor="b"/>
          <a:p>
            <a:pPr algn="r">
              <a:lnSpc>
                <a:spcPct val="100000"/>
              </a:lnSpc>
            </a:pPr>
            <a:fld id="{B4A4FD2D-4923-4A14-B5BE-85A6865EE018}"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TextShape 1"/>
          <p:cNvSpPr txBox="1"/>
          <p:nvPr/>
        </p:nvSpPr>
        <p:spPr>
          <a:xfrm>
            <a:off x="3884760" y="8685360"/>
            <a:ext cx="2971440" cy="456840"/>
          </a:xfrm>
          <a:prstGeom prst="rect">
            <a:avLst/>
          </a:prstGeom>
          <a:noFill/>
          <a:ln w="9360">
            <a:noFill/>
          </a:ln>
        </p:spPr>
        <p:txBody>
          <a:bodyPr anchor="b"/>
          <a:p>
            <a:pPr algn="r">
              <a:lnSpc>
                <a:spcPct val="100000"/>
              </a:lnSpc>
            </a:pPr>
            <a:fld id="{330162E0-579B-4E21-A063-F303E4FB9C8D}"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29"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Excel reads any expression that begins with an equal sign as a calculation. All functions and formulas begin with an equal sign. </a:t>
            </a:r>
            <a:endParaRPr b="0" lang="en-IN"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495" name="TextShape 2"/>
          <p:cNvSpPr txBox="1"/>
          <p:nvPr/>
        </p:nvSpPr>
        <p:spPr>
          <a:xfrm>
            <a:off x="3884760" y="8685360"/>
            <a:ext cx="2971440" cy="456840"/>
          </a:xfrm>
          <a:prstGeom prst="rect">
            <a:avLst/>
          </a:prstGeom>
          <a:noFill/>
          <a:ln w="9360">
            <a:noFill/>
          </a:ln>
        </p:spPr>
        <p:txBody>
          <a:bodyPr anchor="b"/>
          <a:p>
            <a:pPr algn="r">
              <a:lnSpc>
                <a:spcPct val="100000"/>
              </a:lnSpc>
            </a:pPr>
            <a:fld id="{12298D84-F653-4D0D-BD07-E7EC318BF53F}"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TextShape 1"/>
          <p:cNvSpPr txBox="1"/>
          <p:nvPr/>
        </p:nvSpPr>
        <p:spPr>
          <a:xfrm>
            <a:off x="3884760" y="8685360"/>
            <a:ext cx="2971440" cy="456840"/>
          </a:xfrm>
          <a:prstGeom prst="rect">
            <a:avLst/>
          </a:prstGeom>
          <a:noFill/>
          <a:ln w="9360">
            <a:noFill/>
          </a:ln>
        </p:spPr>
        <p:txBody>
          <a:bodyPr anchor="b"/>
          <a:p>
            <a:pPr algn="r">
              <a:lnSpc>
                <a:spcPct val="100000"/>
              </a:lnSpc>
            </a:pPr>
            <a:fld id="{1A03AC67-0ACF-4EAE-B01B-6B0D7EA4D88E}"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31"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To Calculate the Sum of cells , click the destination cell, select the SUM button (sigma symbol),  select cells for which you want to calculate the sum, drag the mouse pointer from cell </a:t>
            </a:r>
            <a:r>
              <a:rPr b="1" lang="en-IN" sz="2000" spc="-1" strike="noStrike">
                <a:solidFill>
                  <a:srgbClr val="000000"/>
                </a:solidFill>
                <a:uFill>
                  <a:solidFill>
                    <a:srgbClr val="ffffff"/>
                  </a:solidFill>
                </a:uFill>
                <a:latin typeface="Arial"/>
              </a:rPr>
              <a:t>C3</a:t>
            </a:r>
            <a:r>
              <a:rPr b="0" lang="en-IN" sz="2000" spc="-1" strike="noStrike">
                <a:solidFill>
                  <a:srgbClr val="000000"/>
                </a:solidFill>
                <a:uFill>
                  <a:solidFill>
                    <a:srgbClr val="ffffff"/>
                  </a:solidFill>
                </a:uFill>
                <a:latin typeface="Arial"/>
              </a:rPr>
              <a:t> to cell </a:t>
            </a:r>
            <a:r>
              <a:rPr b="1" lang="en-IN" sz="2000" spc="-1" strike="noStrike">
                <a:solidFill>
                  <a:srgbClr val="000000"/>
                </a:solidFill>
                <a:uFill>
                  <a:solidFill>
                    <a:srgbClr val="ffffff"/>
                  </a:solidFill>
                </a:uFill>
                <a:latin typeface="Arial"/>
              </a:rPr>
              <a:t>C6</a:t>
            </a:r>
            <a:r>
              <a:rPr b="0" lang="en-IN" sz="2000" spc="-1" strike="noStrike">
                <a:solidFill>
                  <a:srgbClr val="000000"/>
                </a:solidFill>
                <a:uFill>
                  <a:solidFill>
                    <a:srgbClr val="ffffff"/>
                  </a:solidFill>
                </a:uFill>
                <a:latin typeface="Arial"/>
              </a:rPr>
              <a:t>, and then press ENTER. </a:t>
            </a:r>
            <a:endParaRPr b="0" lang="en-IN"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3884760" y="8685360"/>
            <a:ext cx="2971440" cy="456840"/>
          </a:xfrm>
          <a:prstGeom prst="rect">
            <a:avLst/>
          </a:prstGeom>
          <a:noFill/>
          <a:ln w="9360">
            <a:noFill/>
          </a:ln>
        </p:spPr>
        <p:txBody>
          <a:bodyPr anchor="b"/>
          <a:p>
            <a:pPr algn="r">
              <a:lnSpc>
                <a:spcPct val="100000"/>
              </a:lnSpc>
            </a:pPr>
            <a:fld id="{AE8BDF3C-6E6B-44DD-BACE-93B661E9DBEF}"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33"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You can copy the same formula to obtain the sum of values in the cell range D3 to D7. To copy a formula from a cell to the Clipboard, click cell </a:t>
            </a:r>
            <a:r>
              <a:rPr b="1" lang="en-IN" sz="2000" spc="-1" strike="noStrike">
                <a:solidFill>
                  <a:srgbClr val="000000"/>
                </a:solidFill>
                <a:uFill>
                  <a:solidFill>
                    <a:srgbClr val="ffffff"/>
                  </a:solidFill>
                </a:uFill>
                <a:latin typeface="Arial"/>
              </a:rPr>
              <a:t>C9</a:t>
            </a:r>
            <a:r>
              <a:rPr b="0" lang="en-IN" sz="2000" spc="-1" strike="noStrike">
                <a:solidFill>
                  <a:srgbClr val="000000"/>
                </a:solidFill>
                <a:uFill>
                  <a:solidFill>
                    <a:srgbClr val="ffffff"/>
                  </a:solidFill>
                </a:uFill>
                <a:latin typeface="Arial"/>
              </a:rPr>
              <a:t>, click the </a:t>
            </a:r>
            <a:r>
              <a:rPr b="1" lang="en-IN" sz="2000" spc="-1" strike="noStrike">
                <a:solidFill>
                  <a:srgbClr val="000000"/>
                </a:solidFill>
                <a:uFill>
                  <a:solidFill>
                    <a:srgbClr val="ffffff"/>
                  </a:solidFill>
                </a:uFill>
                <a:latin typeface="Arial"/>
              </a:rPr>
              <a:t>Edit</a:t>
            </a:r>
            <a:r>
              <a:rPr b="0" lang="en-IN" sz="2000" spc="-1" strike="noStrike">
                <a:solidFill>
                  <a:srgbClr val="000000"/>
                </a:solidFill>
                <a:uFill>
                  <a:solidFill>
                    <a:srgbClr val="ffffff"/>
                  </a:solidFill>
                </a:uFill>
                <a:latin typeface="Arial"/>
              </a:rPr>
              <a:t> menu, and then click </a:t>
            </a:r>
            <a:r>
              <a:rPr b="1" lang="en-IN" sz="2000" spc="-1" strike="noStrike">
                <a:solidFill>
                  <a:srgbClr val="000000"/>
                </a:solidFill>
                <a:uFill>
                  <a:solidFill>
                    <a:srgbClr val="ffffff"/>
                  </a:solidFill>
                </a:uFill>
                <a:latin typeface="Arial"/>
              </a:rPr>
              <a:t>Copy</a:t>
            </a:r>
            <a:r>
              <a:rPr b="0" lang="en-IN" sz="2000" spc="-1" strike="noStrike">
                <a:solidFill>
                  <a:srgbClr val="000000"/>
                </a:solidFill>
                <a:uFill>
                  <a:solidFill>
                    <a:srgbClr val="ffffff"/>
                  </a:solidFill>
                </a:uFill>
                <a:latin typeface="Arial"/>
              </a:rPr>
              <a:t>. To paste the formula from the Clipboard to another cell, click cell </a:t>
            </a:r>
            <a:r>
              <a:rPr b="1" lang="en-IN" sz="2000" spc="-1" strike="noStrike">
                <a:solidFill>
                  <a:srgbClr val="000000"/>
                </a:solidFill>
                <a:uFill>
                  <a:solidFill>
                    <a:srgbClr val="ffffff"/>
                  </a:solidFill>
                </a:uFill>
                <a:latin typeface="Arial"/>
              </a:rPr>
              <a:t>D9</a:t>
            </a:r>
            <a:r>
              <a:rPr b="0" lang="en-IN" sz="2000" spc="-1" strike="noStrike">
                <a:solidFill>
                  <a:srgbClr val="000000"/>
                </a:solidFill>
                <a:uFill>
                  <a:solidFill>
                    <a:srgbClr val="ffffff"/>
                  </a:solidFill>
                </a:uFill>
                <a:latin typeface="Arial"/>
              </a:rPr>
              <a:t>, click the </a:t>
            </a:r>
            <a:r>
              <a:rPr b="1" lang="en-IN" sz="2000" spc="-1" strike="noStrike">
                <a:solidFill>
                  <a:srgbClr val="000000"/>
                </a:solidFill>
                <a:uFill>
                  <a:solidFill>
                    <a:srgbClr val="ffffff"/>
                  </a:solidFill>
                </a:uFill>
                <a:latin typeface="Arial"/>
              </a:rPr>
              <a:t>Edit</a:t>
            </a:r>
            <a:r>
              <a:rPr b="0" lang="en-IN" sz="2000" spc="-1" strike="noStrike">
                <a:solidFill>
                  <a:srgbClr val="000000"/>
                </a:solidFill>
                <a:uFill>
                  <a:solidFill>
                    <a:srgbClr val="ffffff"/>
                  </a:solidFill>
                </a:uFill>
                <a:latin typeface="Arial"/>
              </a:rPr>
              <a:t> menu, and then click </a:t>
            </a:r>
            <a:r>
              <a:rPr b="1" lang="en-IN" sz="2000" spc="-1" strike="noStrike">
                <a:solidFill>
                  <a:srgbClr val="000000"/>
                </a:solidFill>
                <a:uFill>
                  <a:solidFill>
                    <a:srgbClr val="ffffff"/>
                  </a:solidFill>
                </a:uFill>
                <a:latin typeface="Arial"/>
              </a:rPr>
              <a:t>Paste</a:t>
            </a:r>
            <a:r>
              <a:rPr b="0" lang="en-IN" sz="2000" spc="-1" strike="noStrike">
                <a:solidFill>
                  <a:srgbClr val="000000"/>
                </a:solidFill>
                <a:uFill>
                  <a:solidFill>
                    <a:srgbClr val="ffffff"/>
                  </a:solidFill>
                </a:uFill>
                <a:latin typeface="Arial"/>
              </a:rPr>
              <a:t>. </a:t>
            </a:r>
            <a:endParaRPr b="0" lang="en-IN"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TextShape 1"/>
          <p:cNvSpPr txBox="1"/>
          <p:nvPr/>
        </p:nvSpPr>
        <p:spPr>
          <a:xfrm>
            <a:off x="3884760" y="8685360"/>
            <a:ext cx="2971440" cy="456840"/>
          </a:xfrm>
          <a:prstGeom prst="rect">
            <a:avLst/>
          </a:prstGeom>
          <a:noFill/>
          <a:ln w="9360">
            <a:noFill/>
          </a:ln>
        </p:spPr>
        <p:txBody>
          <a:bodyPr anchor="b"/>
          <a:p>
            <a:pPr algn="r">
              <a:lnSpc>
                <a:spcPct val="100000"/>
              </a:lnSpc>
            </a:pPr>
            <a:fld id="{00861E73-E5ED-49CD-9DEF-C2DD04D3D00B}"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35"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(1) Excel also provides a list of predefined formulas called functions. To insert a function to calculate the average of a group of values, click the </a:t>
            </a:r>
            <a:r>
              <a:rPr b="1" lang="en-IN" sz="2000" spc="-1" strike="noStrike">
                <a:solidFill>
                  <a:srgbClr val="000000"/>
                </a:solidFill>
                <a:uFill>
                  <a:solidFill>
                    <a:srgbClr val="ffffff"/>
                  </a:solidFill>
                </a:uFill>
                <a:latin typeface="Arial"/>
              </a:rPr>
              <a:t>Insert</a:t>
            </a:r>
            <a:r>
              <a:rPr b="0" lang="en-IN" sz="2000" spc="-1" strike="noStrike">
                <a:solidFill>
                  <a:srgbClr val="000000"/>
                </a:solidFill>
                <a:uFill>
                  <a:solidFill>
                    <a:srgbClr val="ffffff"/>
                  </a:solidFill>
                </a:uFill>
                <a:latin typeface="Arial"/>
              </a:rPr>
              <a:t> menu, and then click </a:t>
            </a:r>
            <a:r>
              <a:rPr b="1" lang="en-IN" sz="2000" spc="-1" strike="noStrike">
                <a:solidFill>
                  <a:srgbClr val="000000"/>
                </a:solidFill>
                <a:uFill>
                  <a:solidFill>
                    <a:srgbClr val="ffffff"/>
                  </a:solidFill>
                </a:uFill>
                <a:latin typeface="Arial"/>
              </a:rPr>
              <a:t>Function</a:t>
            </a:r>
            <a:r>
              <a:rPr b="0" lang="en-IN" sz="2000" spc="-1" strike="noStrike">
                <a:solidFill>
                  <a:srgbClr val="000000"/>
                </a:solidFill>
                <a:uFill>
                  <a:solidFill>
                    <a:srgbClr val="ffffff"/>
                  </a:solidFill>
                </a:uFill>
                <a:latin typeface="Arial"/>
              </a:rPr>
              <a:t> (2)To specify which cells should be used to calculate the average, in the </a:t>
            </a:r>
            <a:r>
              <a:rPr b="1" lang="en-IN" sz="2000" spc="-1" strike="noStrike">
                <a:solidFill>
                  <a:srgbClr val="000000"/>
                </a:solidFill>
                <a:uFill>
                  <a:solidFill>
                    <a:srgbClr val="ffffff"/>
                  </a:solidFill>
                </a:uFill>
                <a:latin typeface="Arial"/>
              </a:rPr>
              <a:t>Function Arguments</a:t>
            </a:r>
            <a:r>
              <a:rPr b="0" lang="en-IN" sz="2000" spc="-1" strike="noStrike">
                <a:solidFill>
                  <a:srgbClr val="000000"/>
                </a:solidFill>
                <a:uFill>
                  <a:solidFill>
                    <a:srgbClr val="ffffff"/>
                  </a:solidFill>
                </a:uFill>
                <a:latin typeface="Arial"/>
              </a:rPr>
              <a:t> dialog box, press SPACEBAR to have the cell range typed for you in the </a:t>
            </a:r>
            <a:r>
              <a:rPr b="1" lang="en-IN" sz="2000" spc="-1" strike="noStrike">
                <a:solidFill>
                  <a:srgbClr val="000000"/>
                </a:solidFill>
                <a:uFill>
                  <a:solidFill>
                    <a:srgbClr val="ffffff"/>
                  </a:solidFill>
                </a:uFill>
                <a:latin typeface="Arial"/>
              </a:rPr>
              <a:t>Number1</a:t>
            </a:r>
            <a:r>
              <a:rPr b="0" lang="en-IN" sz="2000" spc="-1" strike="noStrike">
                <a:solidFill>
                  <a:srgbClr val="000000"/>
                </a:solidFill>
                <a:uFill>
                  <a:solidFill>
                    <a:srgbClr val="ffffff"/>
                  </a:solidFill>
                </a:uFill>
                <a:latin typeface="Arial"/>
              </a:rPr>
              <a:t> box, and then click </a:t>
            </a:r>
            <a:r>
              <a:rPr b="1" lang="en-IN" sz="2000" spc="-1" strike="noStrike">
                <a:solidFill>
                  <a:srgbClr val="000000"/>
                </a:solidFill>
                <a:uFill>
                  <a:solidFill>
                    <a:srgbClr val="ffffff"/>
                  </a:solidFill>
                </a:uFill>
                <a:latin typeface="Arial"/>
              </a:rPr>
              <a:t>OK</a:t>
            </a:r>
            <a:r>
              <a:rPr b="0" lang="en-IN" sz="2000" spc="-1" strike="noStrike">
                <a:solidFill>
                  <a:srgbClr val="000000"/>
                </a:solidFill>
                <a:uFill>
                  <a:solidFill>
                    <a:srgbClr val="ffffff"/>
                  </a:solidFill>
                </a:uFill>
                <a:latin typeface="Arial"/>
              </a:rPr>
              <a:t>. (3.) To save time, you can use the </a:t>
            </a:r>
            <a:r>
              <a:rPr b="1" lang="en-IN" sz="2000" spc="-1" strike="noStrike">
                <a:solidFill>
                  <a:srgbClr val="000000"/>
                </a:solidFill>
                <a:uFill>
                  <a:solidFill>
                    <a:srgbClr val="ffffff"/>
                  </a:solidFill>
                </a:uFill>
                <a:latin typeface="Arial"/>
              </a:rPr>
              <a:t>AutoSum</a:t>
            </a:r>
            <a:r>
              <a:rPr b="0" lang="en-IN" sz="2000" spc="-1" strike="noStrike">
                <a:solidFill>
                  <a:srgbClr val="000000"/>
                </a:solidFill>
                <a:uFill>
                  <a:solidFill>
                    <a:srgbClr val="ffffff"/>
                  </a:solidFill>
                </a:uFill>
                <a:latin typeface="Arial"/>
              </a:rPr>
              <a:t> button to perform functions such as sum and average </a:t>
            </a:r>
            <a:endParaRPr b="0" lang="en-IN"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537" name="TextShape 2"/>
          <p:cNvSpPr txBox="1"/>
          <p:nvPr/>
        </p:nvSpPr>
        <p:spPr>
          <a:xfrm>
            <a:off x="3884760" y="8685360"/>
            <a:ext cx="2971440" cy="456840"/>
          </a:xfrm>
          <a:prstGeom prst="rect">
            <a:avLst/>
          </a:prstGeom>
          <a:noFill/>
          <a:ln w="9360">
            <a:noFill/>
          </a:ln>
        </p:spPr>
        <p:txBody>
          <a:bodyPr anchor="b"/>
          <a:p>
            <a:pPr algn="r">
              <a:lnSpc>
                <a:spcPct val="100000"/>
              </a:lnSpc>
            </a:pPr>
            <a:fld id="{4774EEF2-C353-4926-8BB0-82FFFDE37178}"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539" name="TextShape 2"/>
          <p:cNvSpPr txBox="1"/>
          <p:nvPr/>
        </p:nvSpPr>
        <p:spPr>
          <a:xfrm>
            <a:off x="3884760" y="8685360"/>
            <a:ext cx="2971440" cy="456840"/>
          </a:xfrm>
          <a:prstGeom prst="rect">
            <a:avLst/>
          </a:prstGeom>
          <a:noFill/>
          <a:ln w="9360">
            <a:noFill/>
          </a:ln>
        </p:spPr>
        <p:txBody>
          <a:bodyPr anchor="b"/>
          <a:p>
            <a:pPr algn="r">
              <a:lnSpc>
                <a:spcPct val="100000"/>
              </a:lnSpc>
            </a:pPr>
            <a:fld id="{963C9E89-4430-4D80-8831-FDAE3AA1391A}"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3884760" y="8685360"/>
            <a:ext cx="2971440" cy="456840"/>
          </a:xfrm>
          <a:prstGeom prst="rect">
            <a:avLst/>
          </a:prstGeom>
          <a:noFill/>
          <a:ln w="9360">
            <a:noFill/>
          </a:ln>
        </p:spPr>
        <p:txBody>
          <a:bodyPr anchor="b"/>
          <a:p>
            <a:pPr algn="r">
              <a:lnSpc>
                <a:spcPct val="100000"/>
              </a:lnSpc>
            </a:pPr>
            <a:fld id="{8E3DB8D7-AA09-4099-985D-C8309C5F016B}"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41" name="PlaceHolder 2"/>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TextShape 1"/>
          <p:cNvSpPr txBox="1"/>
          <p:nvPr/>
        </p:nvSpPr>
        <p:spPr>
          <a:xfrm>
            <a:off x="3884760" y="8685360"/>
            <a:ext cx="2971440" cy="456840"/>
          </a:xfrm>
          <a:prstGeom prst="rect">
            <a:avLst/>
          </a:prstGeom>
          <a:noFill/>
          <a:ln w="9360">
            <a:noFill/>
          </a:ln>
        </p:spPr>
        <p:txBody>
          <a:bodyPr anchor="b"/>
          <a:p>
            <a:pPr algn="r">
              <a:lnSpc>
                <a:spcPct val="100000"/>
              </a:lnSpc>
            </a:pPr>
            <a:fld id="{E6D6F7F5-34CB-4FFD-86F2-FA79BAFFBD72}"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497"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Explain to students that sometimes they have the icon on their desktop already and that by double clicking they can instantly open up the program. </a:t>
            </a:r>
            <a:endParaRPr b="0" lang="en-IN"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The interface of Excel 2007 includes the following parts:</a:t>
            </a:r>
            <a:endParaRPr b="0" lang="en-IN" sz="2000" spc="-1" strike="noStrike">
              <a:solidFill>
                <a:srgbClr val="000000"/>
              </a:solidFill>
              <a:uFill>
                <a:solidFill>
                  <a:srgbClr val="ffffff"/>
                </a:solidFill>
              </a:uFill>
              <a:latin typeface="Arial"/>
            </a:endParaRPr>
          </a:p>
          <a:p>
            <a:pPr marL="216000" indent="-216000">
              <a:lnSpc>
                <a:spcPct val="100000"/>
              </a:lnSpc>
            </a:pPr>
            <a:r>
              <a:rPr b="0" i="1" lang="en-IN" sz="2000" spc="-1" strike="noStrike">
                <a:solidFill>
                  <a:srgbClr val="000000"/>
                </a:solidFill>
                <a:uFill>
                  <a:solidFill>
                    <a:srgbClr val="ffffff"/>
                  </a:solidFill>
                </a:uFill>
                <a:latin typeface="Arial"/>
              </a:rPr>
              <a:t>Workbook and worksheets</a:t>
            </a:r>
            <a:r>
              <a:rPr b="0" lang="en-IN" sz="2000" spc="-1" strike="noStrike">
                <a:solidFill>
                  <a:srgbClr val="000000"/>
                </a:solidFill>
                <a:uFill>
                  <a:solidFill>
                    <a:srgbClr val="ffffff"/>
                  </a:solidFill>
                </a:uFill>
                <a:latin typeface="Arial"/>
              </a:rPr>
              <a:t>. A workbook is a file created in Excel 2007. A workbook can contain one or more worksheets and related items. An Excel 2007 workbook contains three worksheets. A worksheet is a single spreadsheet in a workbook. You can add or delete worksheets in a workbook as required.</a:t>
            </a:r>
            <a:endParaRPr b="0" lang="en-IN" sz="2000" spc="-1" strike="noStrike">
              <a:solidFill>
                <a:srgbClr val="000000"/>
              </a:solidFill>
              <a:uFill>
                <a:solidFill>
                  <a:srgbClr val="ffffff"/>
                </a:solidFill>
              </a:uFill>
              <a:latin typeface="Arial"/>
            </a:endParaRPr>
          </a:p>
          <a:p>
            <a:pPr marL="216000" indent="-216000">
              <a:lnSpc>
                <a:spcPct val="100000"/>
              </a:lnSpc>
            </a:pPr>
            <a:r>
              <a:rPr b="0" i="1" lang="en-IN" sz="2000" spc="-1" strike="noStrike">
                <a:solidFill>
                  <a:srgbClr val="000000"/>
                </a:solidFill>
                <a:uFill>
                  <a:solidFill>
                    <a:srgbClr val="ffffff"/>
                  </a:solidFill>
                </a:uFill>
                <a:latin typeface="Arial"/>
              </a:rPr>
              <a:t>Rows and columns</a:t>
            </a:r>
            <a:r>
              <a:rPr b="0" lang="en-IN" sz="2000" spc="-1" strike="noStrike">
                <a:solidFill>
                  <a:srgbClr val="000000"/>
                </a:solidFill>
                <a:uFill>
                  <a:solidFill>
                    <a:srgbClr val="ffffff"/>
                  </a:solidFill>
                </a:uFill>
                <a:latin typeface="Arial"/>
              </a:rPr>
              <a:t>. The horizontal divisions in a worksheet are called rows. Each row is identified by a number. For example, the first row in a worksheet is 1. Columns are the vertical divisions in a worksheet. Each column is identified by a letter. For example, the first column in a worksheet is A.</a:t>
            </a:r>
            <a:endParaRPr b="0" lang="en-IN" sz="2000" spc="-1" strike="noStrike">
              <a:solidFill>
                <a:srgbClr val="000000"/>
              </a:solidFill>
              <a:uFill>
                <a:solidFill>
                  <a:srgbClr val="ffffff"/>
                </a:solidFill>
              </a:uFill>
              <a:latin typeface="Arial"/>
            </a:endParaRPr>
          </a:p>
          <a:p>
            <a:pPr marL="216000" indent="-216000">
              <a:lnSpc>
                <a:spcPct val="100000"/>
              </a:lnSpc>
            </a:pPr>
            <a:r>
              <a:rPr b="0" i="1" lang="en-IN" sz="2000" spc="-1" strike="noStrike">
                <a:solidFill>
                  <a:srgbClr val="000000"/>
                </a:solidFill>
                <a:uFill>
                  <a:solidFill>
                    <a:srgbClr val="ffffff"/>
                  </a:solidFill>
                </a:uFill>
                <a:latin typeface="Arial"/>
              </a:rPr>
              <a:t>Cell</a:t>
            </a:r>
            <a:r>
              <a:rPr b="0" lang="en-IN" sz="2000" spc="-1" strike="noStrike">
                <a:solidFill>
                  <a:srgbClr val="000000"/>
                </a:solidFill>
                <a:uFill>
                  <a:solidFill>
                    <a:srgbClr val="ffffff"/>
                  </a:solidFill>
                </a:uFill>
                <a:latin typeface="Arial"/>
              </a:rPr>
              <a:t>. A cell is formed by the intersection of a row and a column. The highlighted rectangular border formed around an active cell is called a cell pointer. An active cell is the cell in which you are working currently. There can be only one active cell at a time. You can use a cell to store and display different types of data such as text, numbers, or formulas. Each cell in a worksheet is identified by a cell address. A cell address is made of the column letter and row number of the cell. For example, the cell formed by the first column and first row has the cell address A1. The cell address indicates the exact location of a cell in a worksheet.</a:t>
            </a:r>
            <a:endParaRPr b="0" lang="en-IN" sz="2000" spc="-1" strike="noStrike">
              <a:solidFill>
                <a:srgbClr val="000000"/>
              </a:solidFill>
              <a:uFill>
                <a:solidFill>
                  <a:srgbClr val="ffffff"/>
                </a:solidFill>
              </a:uFill>
              <a:latin typeface="Arial"/>
            </a:endParaRPr>
          </a:p>
          <a:p>
            <a:pPr marL="216000" indent="-216000">
              <a:lnSpc>
                <a:spcPct val="100000"/>
              </a:lnSpc>
            </a:pPr>
            <a:r>
              <a:rPr b="0" i="1" lang="en-IN" sz="2000" spc="-1" strike="noStrike">
                <a:solidFill>
                  <a:srgbClr val="000000"/>
                </a:solidFill>
                <a:uFill>
                  <a:solidFill>
                    <a:srgbClr val="ffffff"/>
                  </a:solidFill>
                </a:uFill>
                <a:latin typeface="Arial"/>
              </a:rPr>
              <a:t>Status bar</a:t>
            </a:r>
            <a:r>
              <a:rPr b="0" lang="en-IN" sz="2000" spc="-1" strike="noStrike">
                <a:solidFill>
                  <a:srgbClr val="000000"/>
                </a:solidFill>
                <a:uFill>
                  <a:solidFill>
                    <a:srgbClr val="ffffff"/>
                  </a:solidFill>
                </a:uFill>
                <a:latin typeface="Arial"/>
              </a:rPr>
              <a:t>. This bar provides information about the present status of work in the worksheet. For example, if you are not working on the worksheet, the status bar displays the message “Ready.” When you click in a blank cell to enter data, the status bar displays the message “Enter.”</a:t>
            </a:r>
            <a:endParaRPr b="0" lang="en-IN" sz="2000" spc="-1" strike="noStrike">
              <a:solidFill>
                <a:srgbClr val="000000"/>
              </a:solidFill>
              <a:uFill>
                <a:solidFill>
                  <a:srgbClr val="ffffff"/>
                </a:solidFill>
              </a:uFill>
              <a:latin typeface="Arial"/>
            </a:endParaRPr>
          </a:p>
          <a:p>
            <a:pPr marL="216000" indent="-216000">
              <a:lnSpc>
                <a:spcPct val="100000"/>
              </a:lnSpc>
            </a:pPr>
            <a:endParaRPr b="0" lang="en-IN" sz="2000" spc="-1" strike="noStrike">
              <a:solidFill>
                <a:srgbClr val="000000"/>
              </a:solidFill>
              <a:uFill>
                <a:solidFill>
                  <a:srgbClr val="ffffff"/>
                </a:solidFill>
              </a:uFill>
              <a:latin typeface="Arial"/>
            </a:endParaRPr>
          </a:p>
          <a:p>
            <a:pPr marL="216000" indent="-216000">
              <a:lnSpc>
                <a:spcPct val="100000"/>
              </a:lnSpc>
            </a:pPr>
            <a:endParaRPr b="0" lang="en-IN" sz="2000" spc="-1" strike="noStrike">
              <a:solidFill>
                <a:srgbClr val="000000"/>
              </a:solidFill>
              <a:uFill>
                <a:solidFill>
                  <a:srgbClr val="ffffff"/>
                </a:solidFill>
              </a:uFill>
              <a:latin typeface="Arial"/>
            </a:endParaRPr>
          </a:p>
        </p:txBody>
      </p:sp>
      <p:sp>
        <p:nvSpPr>
          <p:cNvPr id="499" name="TextShape 2"/>
          <p:cNvSpPr txBox="1"/>
          <p:nvPr/>
        </p:nvSpPr>
        <p:spPr>
          <a:xfrm>
            <a:off x="3884760" y="8685360"/>
            <a:ext cx="2971440" cy="456840"/>
          </a:xfrm>
          <a:prstGeom prst="rect">
            <a:avLst/>
          </a:prstGeom>
          <a:noFill/>
          <a:ln w="9360">
            <a:noFill/>
          </a:ln>
        </p:spPr>
        <p:txBody>
          <a:bodyPr anchor="b"/>
          <a:p>
            <a:pPr algn="r">
              <a:lnSpc>
                <a:spcPct val="100000"/>
              </a:lnSpc>
            </a:pPr>
            <a:fld id="{1CE9351D-4F1F-4EB9-AFBE-05CE5E77C5C4}"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3884760" y="8685360"/>
            <a:ext cx="2971440" cy="456840"/>
          </a:xfrm>
          <a:prstGeom prst="rect">
            <a:avLst/>
          </a:prstGeom>
          <a:noFill/>
          <a:ln w="9360">
            <a:noFill/>
          </a:ln>
        </p:spPr>
        <p:txBody>
          <a:bodyPr anchor="b"/>
          <a:p>
            <a:pPr algn="r">
              <a:lnSpc>
                <a:spcPct val="100000"/>
              </a:lnSpc>
            </a:pPr>
            <a:fld id="{E5E013C6-A733-4BA2-BC5A-E4945DFCCB52}"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01"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Explain to students WHY WE USE EXCEL, give them an example such as keeping a ledger of their expenses. </a:t>
            </a:r>
            <a:endParaRPr b="0" lang="en-IN"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503" name="TextShape 2"/>
          <p:cNvSpPr txBox="1"/>
          <p:nvPr/>
        </p:nvSpPr>
        <p:spPr>
          <a:xfrm>
            <a:off x="3884760" y="8685360"/>
            <a:ext cx="2971440" cy="456840"/>
          </a:xfrm>
          <a:prstGeom prst="rect">
            <a:avLst/>
          </a:prstGeom>
          <a:noFill/>
          <a:ln w="9360">
            <a:noFill/>
          </a:ln>
        </p:spPr>
        <p:txBody>
          <a:bodyPr anchor="b"/>
          <a:p>
            <a:pPr algn="r">
              <a:lnSpc>
                <a:spcPct val="100000"/>
              </a:lnSpc>
            </a:pPr>
            <a:fld id="{8EAFB461-4F72-4F11-BB3B-877BDB9B8483}"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505" name="TextShape 2"/>
          <p:cNvSpPr txBox="1"/>
          <p:nvPr/>
        </p:nvSpPr>
        <p:spPr>
          <a:xfrm>
            <a:off x="3884760" y="8685360"/>
            <a:ext cx="2971440" cy="456840"/>
          </a:xfrm>
          <a:prstGeom prst="rect">
            <a:avLst/>
          </a:prstGeom>
          <a:noFill/>
          <a:ln w="9360">
            <a:noFill/>
          </a:ln>
        </p:spPr>
        <p:txBody>
          <a:bodyPr anchor="b"/>
          <a:p>
            <a:pPr algn="r">
              <a:lnSpc>
                <a:spcPct val="100000"/>
              </a:lnSpc>
            </a:pPr>
            <a:fld id="{6E327292-B157-41BB-B3FC-DFA2D4ACD66A}"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TextShape 1"/>
          <p:cNvSpPr txBox="1"/>
          <p:nvPr/>
        </p:nvSpPr>
        <p:spPr>
          <a:xfrm>
            <a:off x="3884760" y="8685360"/>
            <a:ext cx="2971440" cy="456840"/>
          </a:xfrm>
          <a:prstGeom prst="rect">
            <a:avLst/>
          </a:prstGeom>
          <a:noFill/>
          <a:ln w="9360">
            <a:noFill/>
          </a:ln>
        </p:spPr>
        <p:txBody>
          <a:bodyPr anchor="b"/>
          <a:p>
            <a:pPr algn="r">
              <a:lnSpc>
                <a:spcPct val="100000"/>
              </a:lnSpc>
            </a:pPr>
            <a:fld id="{B3452504-19AE-4D1D-8048-957F5DAFAA05}"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07"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To move the contents from one cell to another cell, click on the first cell, click the </a:t>
            </a:r>
            <a:r>
              <a:rPr b="1" lang="en-IN" sz="2000" spc="-1" strike="noStrike">
                <a:solidFill>
                  <a:srgbClr val="000000"/>
                </a:solidFill>
                <a:uFill>
                  <a:solidFill>
                    <a:srgbClr val="ffffff"/>
                  </a:solidFill>
                </a:uFill>
                <a:latin typeface="Arial"/>
              </a:rPr>
              <a:t>Edit</a:t>
            </a:r>
            <a:r>
              <a:rPr b="0" lang="en-IN" sz="2000" spc="-1" strike="noStrike">
                <a:solidFill>
                  <a:srgbClr val="000000"/>
                </a:solidFill>
                <a:uFill>
                  <a:solidFill>
                    <a:srgbClr val="ffffff"/>
                  </a:solidFill>
                </a:uFill>
                <a:latin typeface="Arial"/>
              </a:rPr>
              <a:t> menu, and then click </a:t>
            </a:r>
            <a:r>
              <a:rPr b="1" lang="en-IN" sz="2000" spc="-1" strike="noStrike">
                <a:solidFill>
                  <a:srgbClr val="000000"/>
                </a:solidFill>
                <a:uFill>
                  <a:solidFill>
                    <a:srgbClr val="ffffff"/>
                  </a:solidFill>
                </a:uFill>
                <a:latin typeface="Arial"/>
              </a:rPr>
              <a:t>Cut</a:t>
            </a:r>
            <a:r>
              <a:rPr b="0" lang="en-IN" sz="2000" spc="-1" strike="noStrike">
                <a:solidFill>
                  <a:srgbClr val="000000"/>
                </a:solidFill>
                <a:uFill>
                  <a:solidFill>
                    <a:srgbClr val="ffffff"/>
                  </a:solidFill>
                </a:uFill>
                <a:latin typeface="Arial"/>
              </a:rPr>
              <a:t>. </a:t>
            </a:r>
            <a:endParaRPr b="0" lang="en-IN" sz="2000" spc="-1" strike="noStrike">
              <a:solidFill>
                <a:srgbClr val="000000"/>
              </a:solidFill>
              <a:uFill>
                <a:solidFill>
                  <a:srgbClr val="ffffff"/>
                </a:solidFill>
              </a:uFill>
              <a:latin typeface="Arial"/>
            </a:endParaRPr>
          </a:p>
          <a:p>
            <a:pPr marL="216000" indent="-216000">
              <a:lnSpc>
                <a:spcPct val="100000"/>
              </a:lnSpc>
            </a:pPr>
            <a:r>
              <a:rPr b="0" lang="en-IN" sz="2000" spc="-1" strike="noStrike">
                <a:solidFill>
                  <a:srgbClr val="000000"/>
                </a:solidFill>
                <a:uFill>
                  <a:solidFill>
                    <a:srgbClr val="ffffff"/>
                  </a:solidFill>
                </a:uFill>
                <a:latin typeface="Arial"/>
              </a:rPr>
              <a:t>Then select the new cell by clicking it and then , click the </a:t>
            </a:r>
            <a:r>
              <a:rPr b="1" lang="en-IN" sz="2000" spc="-1" strike="noStrike">
                <a:solidFill>
                  <a:srgbClr val="000000"/>
                </a:solidFill>
                <a:uFill>
                  <a:solidFill>
                    <a:srgbClr val="ffffff"/>
                  </a:solidFill>
                </a:uFill>
                <a:latin typeface="Arial"/>
              </a:rPr>
              <a:t>Edit</a:t>
            </a:r>
            <a:r>
              <a:rPr b="0" lang="en-IN" sz="2000" spc="-1" strike="noStrike">
                <a:solidFill>
                  <a:srgbClr val="000000"/>
                </a:solidFill>
                <a:uFill>
                  <a:solidFill>
                    <a:srgbClr val="ffffff"/>
                  </a:solidFill>
                </a:uFill>
                <a:latin typeface="Arial"/>
              </a:rPr>
              <a:t> menu, and then click </a:t>
            </a:r>
            <a:r>
              <a:rPr b="1" lang="en-IN" sz="2000" spc="-1" strike="noStrike">
                <a:solidFill>
                  <a:srgbClr val="000000"/>
                </a:solidFill>
                <a:uFill>
                  <a:solidFill>
                    <a:srgbClr val="ffffff"/>
                  </a:solidFill>
                </a:uFill>
                <a:latin typeface="Arial"/>
              </a:rPr>
              <a:t>Paste</a:t>
            </a:r>
            <a:r>
              <a:rPr b="0" lang="en-IN" sz="2000" spc="-1" strike="noStrike">
                <a:solidFill>
                  <a:srgbClr val="000000"/>
                </a:solidFill>
                <a:uFill>
                  <a:solidFill>
                    <a:srgbClr val="ffffff"/>
                  </a:solidFill>
                </a:uFill>
                <a:latin typeface="Arial"/>
              </a:rPr>
              <a:t> </a:t>
            </a:r>
            <a:r>
              <a:rPr b="1" lang="en-IN" sz="2000" spc="-1" strike="noStrike">
                <a:solidFill>
                  <a:srgbClr val="000000"/>
                </a:solidFill>
                <a:uFill>
                  <a:solidFill>
                    <a:srgbClr val="ffffff"/>
                  </a:solidFill>
                </a:uFill>
                <a:latin typeface="Arial"/>
              </a:rPr>
              <a:t>SHORTCUT: </a:t>
            </a:r>
            <a:r>
              <a:rPr b="0" lang="en-IN" sz="2000" spc="-1" strike="noStrike">
                <a:solidFill>
                  <a:srgbClr val="000000"/>
                </a:solidFill>
                <a:uFill>
                  <a:solidFill>
                    <a:srgbClr val="ffffff"/>
                  </a:solidFill>
                </a:uFill>
                <a:latin typeface="Arial"/>
              </a:rPr>
              <a:t>After selecting or clicking on The cell, click on Cut Icon (Scissors) on the Standard Tool Bar. </a:t>
            </a:r>
            <a:r>
              <a:rPr b="1" lang="en-IN" sz="2000" spc="-1" strike="noStrike">
                <a:solidFill>
                  <a:srgbClr val="000000"/>
                </a:solidFill>
                <a:uFill>
                  <a:solidFill>
                    <a:srgbClr val="ffffff"/>
                  </a:solidFill>
                </a:uFill>
                <a:latin typeface="Arial"/>
              </a:rPr>
              <a:t> </a:t>
            </a:r>
            <a:endParaRPr b="0" lang="en-IN"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3884760" y="8685360"/>
            <a:ext cx="2971440" cy="456840"/>
          </a:xfrm>
          <a:prstGeom prst="rect">
            <a:avLst/>
          </a:prstGeom>
          <a:noFill/>
          <a:ln w="9360">
            <a:noFill/>
          </a:ln>
        </p:spPr>
        <p:txBody>
          <a:bodyPr anchor="b"/>
          <a:p>
            <a:pPr algn="r">
              <a:lnSpc>
                <a:spcPct val="100000"/>
              </a:lnSpc>
            </a:pPr>
            <a:fld id="{44B07F23-1A94-4D32-8E94-DC5453ED89D7}" type="slidenum">
              <a:rPr b="0" lang="en-IN" sz="12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09"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solidFill>
                  <a:srgbClr val="000000"/>
                </a:solidFill>
                <a:uFill>
                  <a:solidFill>
                    <a:srgbClr val="ffffff"/>
                  </a:solidFill>
                </a:uFill>
                <a:latin typeface="Arial"/>
              </a:rPr>
              <a:t>Remember to show them that they can also use this tool bar to cut, save, print, open, save their information</a:t>
            </a:r>
            <a:endParaRPr b="0" lang="en-IN"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 Id="rId3" Type="http://schemas.openxmlformats.org/officeDocument/2006/relationships/image" Target="../media/image25.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9.png"/><Relationship Id="rId3" Type="http://schemas.openxmlformats.org/officeDocument/2006/relationships/image" Target="../media/image30.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4.png"/><Relationship Id="rId3" Type="http://schemas.openxmlformats.org/officeDocument/2006/relationships/image" Target="../media/image35.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84" name="" descr=""/>
          <p:cNvPicPr/>
          <p:nvPr/>
        </p:nvPicPr>
        <p:blipFill>
          <a:blip r:embed="rId2"/>
          <a:stretch/>
        </p:blipFill>
        <p:spPr>
          <a:xfrm>
            <a:off x="2079000" y="1604520"/>
            <a:ext cx="4984920" cy="3977280"/>
          </a:xfrm>
          <a:prstGeom prst="rect">
            <a:avLst/>
          </a:prstGeom>
          <a:ln>
            <a:noFill/>
          </a:ln>
        </p:spPr>
      </p:pic>
      <p:pic>
        <p:nvPicPr>
          <p:cNvPr id="85"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9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99"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1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1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6"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18"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2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3"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4"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2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28" name="" descr=""/>
          <p:cNvPicPr/>
          <p:nvPr/>
        </p:nvPicPr>
        <p:blipFill>
          <a:blip r:embed="rId2"/>
          <a:stretch/>
        </p:blipFill>
        <p:spPr>
          <a:xfrm>
            <a:off x="2079000" y="1604520"/>
            <a:ext cx="4984920" cy="3977280"/>
          </a:xfrm>
          <a:prstGeom prst="rect">
            <a:avLst/>
          </a:prstGeom>
          <a:ln>
            <a:noFill/>
          </a:ln>
        </p:spPr>
      </p:pic>
      <p:pic>
        <p:nvPicPr>
          <p:cNvPr id="129"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4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2"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5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5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0"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62"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8"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72" name="" descr=""/>
          <p:cNvPicPr/>
          <p:nvPr/>
        </p:nvPicPr>
        <p:blipFill>
          <a:blip r:embed="rId2"/>
          <a:stretch/>
        </p:blipFill>
        <p:spPr>
          <a:xfrm>
            <a:off x="2079000" y="1604520"/>
            <a:ext cx="4984920" cy="3977280"/>
          </a:xfrm>
          <a:prstGeom prst="rect">
            <a:avLst/>
          </a:prstGeom>
          <a:ln>
            <a:noFill/>
          </a:ln>
        </p:spPr>
      </p:pic>
      <p:pic>
        <p:nvPicPr>
          <p:cNvPr id="173"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8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8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8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9"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9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4"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5"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9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0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3"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05"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6"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0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1"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1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4"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215" name="" descr=""/>
          <p:cNvPicPr/>
          <p:nvPr/>
        </p:nvPicPr>
        <p:blipFill>
          <a:blip r:embed="rId2"/>
          <a:stretch/>
        </p:blipFill>
        <p:spPr>
          <a:xfrm>
            <a:off x="2079000" y="1604520"/>
            <a:ext cx="4984920" cy="3977280"/>
          </a:xfrm>
          <a:prstGeom prst="rect">
            <a:avLst/>
          </a:prstGeom>
          <a:ln>
            <a:noFill/>
          </a:ln>
        </p:spPr>
      </p:pic>
      <p:pic>
        <p:nvPicPr>
          <p:cNvPr id="216"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2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3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32"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3"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3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8"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9"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41"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3"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4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7"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49"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0"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5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4"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5"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5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8"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259" name="" descr=""/>
          <p:cNvPicPr/>
          <p:nvPr/>
        </p:nvPicPr>
        <p:blipFill>
          <a:blip r:embed="rId2"/>
          <a:stretch/>
        </p:blipFill>
        <p:spPr>
          <a:xfrm>
            <a:off x="2079000" y="1604520"/>
            <a:ext cx="4984920" cy="3977280"/>
          </a:xfrm>
          <a:prstGeom prst="rect">
            <a:avLst/>
          </a:prstGeom>
          <a:ln>
            <a:noFill/>
          </a:ln>
        </p:spPr>
      </p:pic>
      <p:pic>
        <p:nvPicPr>
          <p:cNvPr id="260" name="" descr=""/>
          <p:cNvPicPr/>
          <p:nvPr/>
        </p:nvPicPr>
        <p:blipFill>
          <a:blip r:embed="rId3"/>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7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7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7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7"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8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2"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3"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8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8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1"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93"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4"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9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9"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301"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2"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03" name="" descr=""/>
          <p:cNvPicPr/>
          <p:nvPr/>
        </p:nvPicPr>
        <p:blipFill>
          <a:blip r:embed="rId2"/>
          <a:stretch/>
        </p:blipFill>
        <p:spPr>
          <a:xfrm>
            <a:off x="2079000" y="1604520"/>
            <a:ext cx="4984920" cy="3977280"/>
          </a:xfrm>
          <a:prstGeom prst="rect">
            <a:avLst/>
          </a:prstGeom>
          <a:ln>
            <a:noFill/>
          </a:ln>
        </p:spPr>
      </p:pic>
      <p:pic>
        <p:nvPicPr>
          <p:cNvPr id="304" name="" descr=""/>
          <p:cNvPicPr/>
          <p:nvPr/>
        </p:nvPicPr>
        <p:blipFill>
          <a:blip r:embed="rId3"/>
          <a:stretch/>
        </p:blipFill>
        <p:spPr>
          <a:xfrm>
            <a:off x="2079000" y="1604520"/>
            <a:ext cx="4984920" cy="397728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8267760" y="5877000"/>
            <a:ext cx="875880" cy="980640"/>
          </a:xfrm>
          <a:prstGeom prst="rect">
            <a:avLst/>
          </a:prstGeom>
          <a:ln w="9360">
            <a:noFill/>
          </a:ln>
        </p:spPr>
      </p:pic>
      <p:pic>
        <p:nvPicPr>
          <p:cNvPr id="1" name="Picture 2" descr=""/>
          <p:cNvPicPr/>
          <p:nvPr/>
        </p:nvPicPr>
        <p:blipFill>
          <a:blip r:embed="rId3"/>
          <a:stretch/>
        </p:blipFill>
        <p:spPr>
          <a:xfrm>
            <a:off x="3886200" y="6404040"/>
            <a:ext cx="1066320" cy="453600"/>
          </a:xfrm>
          <a:prstGeom prst="rect">
            <a:avLst/>
          </a:prstGeom>
          <a:ln w="9360">
            <a:noFill/>
          </a:ln>
        </p:spPr>
      </p:pic>
      <p:pic>
        <p:nvPicPr>
          <p:cNvPr id="2" name="Picture 8" descr=""/>
          <p:cNvPicPr/>
          <p:nvPr/>
        </p:nvPicPr>
        <p:blipFill>
          <a:blip r:embed="rId4"/>
          <a:stretch/>
        </p:blipFill>
        <p:spPr>
          <a:xfrm>
            <a:off x="0" y="6019920"/>
            <a:ext cx="810720" cy="837720"/>
          </a:xfrm>
          <a:prstGeom prst="rect">
            <a:avLst/>
          </a:prstGeom>
          <a:ln w="9360">
            <a:noFill/>
          </a:ln>
        </p:spPr>
      </p:pic>
      <p:sp>
        <p:nvSpPr>
          <p:cNvPr id="3" name="Line 1"/>
          <p:cNvSpPr/>
          <p:nvPr/>
        </p:nvSpPr>
        <p:spPr>
          <a:xfrm>
            <a:off x="0" y="1523880"/>
            <a:ext cx="9144000" cy="360"/>
          </a:xfrm>
          <a:prstGeom prst="line">
            <a:avLst/>
          </a:prstGeom>
          <a:ln w="57240">
            <a:solidFill>
              <a:schemeClr val="accent6">
                <a:lumMod val="75000"/>
              </a:schemeClr>
            </a:solidFill>
            <a:round/>
          </a:ln>
        </p:spPr>
        <p:style>
          <a:lnRef idx="1">
            <a:schemeClr val="accent1"/>
          </a:lnRef>
          <a:fillRef idx="0">
            <a:schemeClr val="accent1"/>
          </a:fillRef>
          <a:effectRef idx="0">
            <a:schemeClr val="accent1"/>
          </a:effectRef>
          <a:fontRef idx="minor"/>
        </p:style>
      </p:sp>
      <p:sp>
        <p:nvSpPr>
          <p:cNvPr id="4" name="PlaceHolder 2"/>
          <p:cNvSpPr>
            <a:spLocks noGrp="1"/>
          </p:cNvSpPr>
          <p:nvPr>
            <p:ph type="title"/>
          </p:nvPr>
        </p:nvSpPr>
        <p:spPr>
          <a:xfrm>
            <a:off x="457200" y="274680"/>
            <a:ext cx="8229240" cy="1142640"/>
          </a:xfrm>
          <a:prstGeom prst="rect">
            <a:avLst/>
          </a:prstGeom>
        </p:spPr>
        <p:txBody>
          <a:bodyPr anchor="ctr"/>
          <a:p>
            <a:pPr algn="ctr">
              <a:lnSpc>
                <a:spcPct val="100000"/>
              </a:lnSpc>
            </a:pPr>
            <a:r>
              <a:rPr b="1" lang="en-US" sz="4400" spc="-1" strike="noStrike">
                <a:solidFill>
                  <a:srgbClr val="2f5e32"/>
                </a:solidFill>
                <a:uFill>
                  <a:solidFill>
                    <a:srgbClr val="ffffff"/>
                  </a:solidFill>
                </a:uFill>
                <a:latin typeface="Arial"/>
              </a:rPr>
              <a:t>Click to edit Master title style</a:t>
            </a:r>
            <a:endParaRPr b="0" lang="en-US" sz="4400" spc="-1" strike="noStrike">
              <a:solidFill>
                <a:srgbClr val="ffffff"/>
              </a:solidFill>
              <a:uFill>
                <a:solidFill>
                  <a:srgbClr val="ffffff"/>
                </a:solidFill>
              </a:uFill>
              <a:latin typeface="Arial"/>
            </a:endParaRPr>
          </a:p>
        </p:txBody>
      </p:sp>
      <p:sp>
        <p:nvSpPr>
          <p:cNvPr id="5" name="PlaceHolder 3"/>
          <p:cNvSpPr>
            <a:spLocks noGrp="1"/>
          </p:cNvSpPr>
          <p:nvPr>
            <p:ph type="dt"/>
          </p:nvPr>
        </p:nvSpPr>
        <p:spPr>
          <a:xfrm>
            <a:off x="457200" y="6245280"/>
            <a:ext cx="213336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6" name="PlaceHolder 4"/>
          <p:cNvSpPr>
            <a:spLocks noGrp="1"/>
          </p:cNvSpPr>
          <p:nvPr>
            <p:ph type="ftr"/>
          </p:nvPr>
        </p:nvSpPr>
        <p:spPr>
          <a:xfrm>
            <a:off x="3124080" y="6245280"/>
            <a:ext cx="289512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7" name="PlaceHolder 5"/>
          <p:cNvSpPr>
            <a:spLocks noGrp="1"/>
          </p:cNvSpPr>
          <p:nvPr>
            <p:ph type="sldNum"/>
          </p:nvPr>
        </p:nvSpPr>
        <p:spPr>
          <a:xfrm>
            <a:off x="6553080" y="6245280"/>
            <a:ext cx="2133360" cy="475920"/>
          </a:xfrm>
          <a:prstGeom prst="rect">
            <a:avLst/>
          </a:prstGeom>
        </p:spPr>
        <p:txBody>
          <a:bodyPr/>
          <a:p>
            <a:pPr algn="r">
              <a:lnSpc>
                <a:spcPct val="100000"/>
              </a:lnSpc>
            </a:pPr>
            <a:fld id="{8AF62688-6276-4B8C-9E88-F9DA462B045C}" type="slidenum">
              <a:rPr b="0"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8"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Arial"/>
              </a:rPr>
              <a:t>Second Outline Level</a:t>
            </a:r>
            <a:endParaRPr b="0" lang="en-US"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2" descr=""/>
          <p:cNvPicPr/>
          <p:nvPr/>
        </p:nvPicPr>
        <p:blipFill>
          <a:blip r:embed="rId2"/>
          <a:stretch/>
        </p:blipFill>
        <p:spPr>
          <a:xfrm>
            <a:off x="8267760" y="5877000"/>
            <a:ext cx="875880" cy="980640"/>
          </a:xfrm>
          <a:prstGeom prst="rect">
            <a:avLst/>
          </a:prstGeom>
          <a:ln w="9360">
            <a:noFill/>
          </a:ln>
        </p:spPr>
      </p:pic>
      <p:pic>
        <p:nvPicPr>
          <p:cNvPr id="44" name="Picture 2" descr=""/>
          <p:cNvPicPr/>
          <p:nvPr/>
        </p:nvPicPr>
        <p:blipFill>
          <a:blip r:embed="rId3"/>
          <a:stretch/>
        </p:blipFill>
        <p:spPr>
          <a:xfrm>
            <a:off x="3886200" y="6404040"/>
            <a:ext cx="1066320" cy="453600"/>
          </a:xfrm>
          <a:prstGeom prst="rect">
            <a:avLst/>
          </a:prstGeom>
          <a:ln w="9360">
            <a:noFill/>
          </a:ln>
        </p:spPr>
      </p:pic>
      <p:pic>
        <p:nvPicPr>
          <p:cNvPr id="45" name="Picture 8" descr=""/>
          <p:cNvPicPr/>
          <p:nvPr/>
        </p:nvPicPr>
        <p:blipFill>
          <a:blip r:embed="rId4"/>
          <a:stretch/>
        </p:blipFill>
        <p:spPr>
          <a:xfrm>
            <a:off x="0" y="6019920"/>
            <a:ext cx="810720" cy="837720"/>
          </a:xfrm>
          <a:prstGeom prst="rect">
            <a:avLst/>
          </a:prstGeom>
          <a:ln w="9360">
            <a:noFill/>
          </a:ln>
        </p:spPr>
      </p:pic>
      <p:sp>
        <p:nvSpPr>
          <p:cNvPr id="46" name="Line 1"/>
          <p:cNvSpPr/>
          <p:nvPr/>
        </p:nvSpPr>
        <p:spPr>
          <a:xfrm>
            <a:off x="0" y="1523880"/>
            <a:ext cx="9144000" cy="360"/>
          </a:xfrm>
          <a:prstGeom prst="line">
            <a:avLst/>
          </a:prstGeom>
          <a:ln w="57240">
            <a:solidFill>
              <a:schemeClr val="accent6">
                <a:lumMod val="75000"/>
              </a:schemeClr>
            </a:solidFill>
            <a:round/>
          </a:ln>
        </p:spPr>
        <p:style>
          <a:lnRef idx="1">
            <a:schemeClr val="accent1"/>
          </a:lnRef>
          <a:fillRef idx="0">
            <a:schemeClr val="accent1"/>
          </a:fillRef>
          <a:effectRef idx="0">
            <a:schemeClr val="accent1"/>
          </a:effectRef>
          <a:fontRef idx="minor"/>
        </p:style>
      </p:sp>
      <p:sp>
        <p:nvSpPr>
          <p:cNvPr id="47" name="PlaceHolder 2"/>
          <p:cNvSpPr>
            <a:spLocks noGrp="1"/>
          </p:cNvSpPr>
          <p:nvPr>
            <p:ph type="title"/>
          </p:nvPr>
        </p:nvSpPr>
        <p:spPr>
          <a:xfrm>
            <a:off x="457200" y="274680"/>
            <a:ext cx="8229240" cy="1142640"/>
          </a:xfrm>
          <a:prstGeom prst="rect">
            <a:avLst/>
          </a:prstGeom>
        </p:spPr>
        <p:txBody>
          <a:bodyPr anchor="ctr"/>
          <a:p>
            <a:pPr algn="ctr">
              <a:lnSpc>
                <a:spcPct val="100000"/>
              </a:lnSpc>
            </a:pPr>
            <a:r>
              <a:rPr b="1" lang="en-US" sz="4400" spc="-1" strike="noStrike">
                <a:solidFill>
                  <a:srgbClr val="2f5e32"/>
                </a:solidFill>
                <a:uFill>
                  <a:solidFill>
                    <a:srgbClr val="ffffff"/>
                  </a:solidFill>
                </a:uFill>
                <a:latin typeface="Arial"/>
              </a:rPr>
              <a:t>Click to edit Master title style</a:t>
            </a:r>
            <a:endParaRPr b="0" lang="en-US" sz="4400" spc="-1" strike="noStrike">
              <a:solidFill>
                <a:srgbClr val="ffffff"/>
              </a:solidFill>
              <a:uFill>
                <a:solidFill>
                  <a:srgbClr val="ffffff"/>
                </a:solidFill>
              </a:uFill>
              <a:latin typeface="Arial"/>
            </a:endParaRPr>
          </a:p>
        </p:txBody>
      </p:sp>
      <p:sp>
        <p:nvSpPr>
          <p:cNvPr id="48" name="PlaceHolder 3"/>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Arial"/>
              </a:rPr>
              <a:t>Second Outline Level</a:t>
            </a:r>
            <a:endParaRPr b="0" lang="en-US"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Third Outline Level</a:t>
            </a:r>
            <a:endParaRPr b="0" lang="en-US"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Arial"/>
              </a:rPr>
              <a:t>Fourth Outline Level</a:t>
            </a:r>
            <a:endParaRPr b="0" lang="en-US"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Fifth Outline Level</a:t>
            </a:r>
            <a:endParaRPr b="0" lang="en-US"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Sixth Outline Level</a:t>
            </a:r>
            <a:endParaRPr b="0" lang="en-US" sz="32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3200" spc="-1" strike="noStrike">
                <a:solidFill>
                  <a:srgbClr val="000000"/>
                </a:solidFill>
                <a:uFill>
                  <a:solidFill>
                    <a:srgbClr val="ffffff"/>
                  </a:solidFill>
                </a:uFill>
                <a:latin typeface="Arial"/>
              </a:rPr>
              <a:t>Seventh Outline LevelClick to edit Master text styles</a:t>
            </a:r>
            <a:endParaRPr b="0" lang="en-US" sz="32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Second level</a:t>
            </a:r>
            <a:endParaRPr b="0" lang="en-US" sz="32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Third level</a:t>
            </a:r>
            <a:endParaRPr b="0" lang="en-US" sz="32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Fourth level</a:t>
            </a:r>
            <a:endParaRPr b="0" lang="en-US" sz="32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Fifth level</a:t>
            </a:r>
            <a:endParaRPr b="0" lang="en-US" sz="3200" spc="-1" strike="noStrike">
              <a:solidFill>
                <a:srgbClr val="000000"/>
              </a:solidFill>
              <a:uFill>
                <a:solidFill>
                  <a:srgbClr val="ffffff"/>
                </a:solidFill>
              </a:uFill>
              <a:latin typeface="Arial"/>
            </a:endParaRPr>
          </a:p>
        </p:txBody>
      </p:sp>
      <p:sp>
        <p:nvSpPr>
          <p:cNvPr id="49" name="PlaceHolder 4"/>
          <p:cNvSpPr>
            <a:spLocks noGrp="1"/>
          </p:cNvSpPr>
          <p:nvPr>
            <p:ph type="dt"/>
          </p:nvPr>
        </p:nvSpPr>
        <p:spPr>
          <a:xfrm>
            <a:off x="457200" y="6245280"/>
            <a:ext cx="213336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50" name="PlaceHolder 5"/>
          <p:cNvSpPr>
            <a:spLocks noGrp="1"/>
          </p:cNvSpPr>
          <p:nvPr>
            <p:ph type="ftr"/>
          </p:nvPr>
        </p:nvSpPr>
        <p:spPr>
          <a:xfrm>
            <a:off x="3124080" y="6245280"/>
            <a:ext cx="289512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51" name="PlaceHolder 6"/>
          <p:cNvSpPr>
            <a:spLocks noGrp="1"/>
          </p:cNvSpPr>
          <p:nvPr>
            <p:ph type="sldNum"/>
          </p:nvPr>
        </p:nvSpPr>
        <p:spPr>
          <a:xfrm>
            <a:off x="6553080" y="6245280"/>
            <a:ext cx="2133360" cy="475920"/>
          </a:xfrm>
          <a:prstGeom prst="rect">
            <a:avLst/>
          </a:prstGeom>
        </p:spPr>
        <p:txBody>
          <a:bodyPr/>
          <a:p>
            <a:pPr algn="r">
              <a:lnSpc>
                <a:spcPct val="100000"/>
              </a:lnSpc>
            </a:pPr>
            <a:fld id="{F55DB716-4C6E-4788-9D9A-4E5E25E58BF0}" type="slidenum">
              <a:rPr b="0"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2" descr=""/>
          <p:cNvPicPr/>
          <p:nvPr/>
        </p:nvPicPr>
        <p:blipFill>
          <a:blip r:embed="rId2"/>
          <a:stretch/>
        </p:blipFill>
        <p:spPr>
          <a:xfrm>
            <a:off x="8267760" y="5877000"/>
            <a:ext cx="875880" cy="980640"/>
          </a:xfrm>
          <a:prstGeom prst="rect">
            <a:avLst/>
          </a:prstGeom>
          <a:ln w="9360">
            <a:noFill/>
          </a:ln>
        </p:spPr>
      </p:pic>
      <p:pic>
        <p:nvPicPr>
          <p:cNvPr id="87" name="Picture 2" descr=""/>
          <p:cNvPicPr/>
          <p:nvPr/>
        </p:nvPicPr>
        <p:blipFill>
          <a:blip r:embed="rId3"/>
          <a:stretch/>
        </p:blipFill>
        <p:spPr>
          <a:xfrm>
            <a:off x="3886200" y="6404040"/>
            <a:ext cx="1066320" cy="453600"/>
          </a:xfrm>
          <a:prstGeom prst="rect">
            <a:avLst/>
          </a:prstGeom>
          <a:ln w="9360">
            <a:noFill/>
          </a:ln>
        </p:spPr>
      </p:pic>
      <p:pic>
        <p:nvPicPr>
          <p:cNvPr id="88" name="Picture 8" descr=""/>
          <p:cNvPicPr/>
          <p:nvPr/>
        </p:nvPicPr>
        <p:blipFill>
          <a:blip r:embed="rId4"/>
          <a:stretch/>
        </p:blipFill>
        <p:spPr>
          <a:xfrm>
            <a:off x="0" y="6019920"/>
            <a:ext cx="810720" cy="837720"/>
          </a:xfrm>
          <a:prstGeom prst="rect">
            <a:avLst/>
          </a:prstGeom>
          <a:ln w="9360">
            <a:noFill/>
          </a:ln>
        </p:spPr>
      </p:pic>
      <p:sp>
        <p:nvSpPr>
          <p:cNvPr id="89" name="Line 1"/>
          <p:cNvSpPr/>
          <p:nvPr/>
        </p:nvSpPr>
        <p:spPr>
          <a:xfrm>
            <a:off x="0" y="1523880"/>
            <a:ext cx="9144000" cy="360"/>
          </a:xfrm>
          <a:prstGeom prst="line">
            <a:avLst/>
          </a:prstGeom>
          <a:ln w="57240">
            <a:solidFill>
              <a:schemeClr val="accent6">
                <a:lumMod val="75000"/>
              </a:schemeClr>
            </a:solidFill>
            <a:round/>
          </a:ln>
        </p:spPr>
        <p:style>
          <a:lnRef idx="1">
            <a:schemeClr val="accent1"/>
          </a:lnRef>
          <a:fillRef idx="0">
            <a:schemeClr val="accent1"/>
          </a:fillRef>
          <a:effectRef idx="0">
            <a:schemeClr val="accent1"/>
          </a:effectRef>
          <a:fontRef idx="minor"/>
        </p:style>
      </p:sp>
      <p:sp>
        <p:nvSpPr>
          <p:cNvPr id="90" name="PlaceHolder 2"/>
          <p:cNvSpPr>
            <a:spLocks noGrp="1"/>
          </p:cNvSpPr>
          <p:nvPr>
            <p:ph type="title"/>
          </p:nvPr>
        </p:nvSpPr>
        <p:spPr>
          <a:xfrm>
            <a:off x="457200" y="274680"/>
            <a:ext cx="8229240" cy="1142640"/>
          </a:xfrm>
          <a:prstGeom prst="rect">
            <a:avLst/>
          </a:prstGeom>
        </p:spPr>
        <p:txBody>
          <a:bodyPr anchor="ctr"/>
          <a:p>
            <a:pPr algn="ctr">
              <a:lnSpc>
                <a:spcPct val="100000"/>
              </a:lnSpc>
            </a:pPr>
            <a:r>
              <a:rPr b="1" lang="en-US" sz="4400" spc="-1" strike="noStrike">
                <a:solidFill>
                  <a:srgbClr val="2f5e32"/>
                </a:solidFill>
                <a:uFill>
                  <a:solidFill>
                    <a:srgbClr val="ffffff"/>
                  </a:solidFill>
                </a:uFill>
                <a:latin typeface="Arial"/>
              </a:rPr>
              <a:t>Click to edit Master title style</a:t>
            </a:r>
            <a:endParaRPr b="0" lang="en-US" sz="4400" spc="-1" strike="noStrike">
              <a:solidFill>
                <a:srgbClr val="ffffff"/>
              </a:solidFill>
              <a:uFill>
                <a:solidFill>
                  <a:srgbClr val="ffffff"/>
                </a:solidFill>
              </a:uFill>
              <a:latin typeface="Arial"/>
            </a:endParaRPr>
          </a:p>
        </p:txBody>
      </p:sp>
      <p:sp>
        <p:nvSpPr>
          <p:cNvPr id="91" name="PlaceHolder 3"/>
          <p:cNvSpPr>
            <a:spLocks noGrp="1"/>
          </p:cNvSpPr>
          <p:nvPr>
            <p:ph type="body"/>
          </p:nvPr>
        </p:nvSpPr>
        <p:spPr>
          <a:xfrm>
            <a:off x="457200" y="1600200"/>
            <a:ext cx="8229240" cy="218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Arial"/>
              </a:rPr>
              <a:t>Second Outline Level</a:t>
            </a:r>
            <a:endParaRPr b="0" lang="en-US"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Third Outline Level</a:t>
            </a:r>
            <a:endParaRPr b="0" lang="en-US"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Arial"/>
              </a:rPr>
              <a:t>Fourth Outline Level</a:t>
            </a:r>
            <a:endParaRPr b="0" lang="en-US"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Fifth Outline Level</a:t>
            </a:r>
            <a:endParaRPr b="0" lang="en-US"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Sixth Outline Level</a:t>
            </a:r>
            <a:endParaRPr b="0" lang="en-US" sz="32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3200" spc="-1" strike="noStrike">
                <a:solidFill>
                  <a:srgbClr val="000000"/>
                </a:solidFill>
                <a:uFill>
                  <a:solidFill>
                    <a:srgbClr val="ffffff"/>
                  </a:solidFill>
                </a:uFill>
                <a:latin typeface="Arial"/>
              </a:rPr>
              <a:t>Seventh Outline LevelClick to edit Master text styles</a:t>
            </a:r>
            <a:endParaRPr b="0" lang="en-US" sz="32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Second level</a:t>
            </a:r>
            <a:endParaRPr b="0" lang="en-US" sz="32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Third level</a:t>
            </a:r>
            <a:endParaRPr b="0" lang="en-US" sz="32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Fourth level</a:t>
            </a:r>
            <a:endParaRPr b="0" lang="en-US" sz="32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Fifth level</a:t>
            </a:r>
            <a:endParaRPr b="0" lang="en-US" sz="3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457200" y="3938760"/>
            <a:ext cx="8229240" cy="21873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Arial"/>
              </a:rPr>
              <a:t>Second Outline Level</a:t>
            </a:r>
            <a:endParaRPr b="0" lang="en-US"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Third Outline Level</a:t>
            </a:r>
            <a:endParaRPr b="0" lang="en-US"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Arial"/>
              </a:rPr>
              <a:t>Fourth Outline Level</a:t>
            </a:r>
            <a:endParaRPr b="0" lang="en-US"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Fifth Outline Level</a:t>
            </a:r>
            <a:endParaRPr b="0" lang="en-US"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Sixth Outline Level</a:t>
            </a:r>
            <a:endParaRPr b="0" lang="en-US" sz="32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3200" spc="-1" strike="noStrike">
                <a:solidFill>
                  <a:srgbClr val="000000"/>
                </a:solidFill>
                <a:uFill>
                  <a:solidFill>
                    <a:srgbClr val="ffffff"/>
                  </a:solidFill>
                </a:uFill>
                <a:latin typeface="Arial"/>
              </a:rPr>
              <a:t>Seventh Outline LevelClick to edit Master text styles</a:t>
            </a:r>
            <a:endParaRPr b="0" lang="en-US" sz="32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Second level</a:t>
            </a:r>
            <a:endParaRPr b="0" lang="en-US" sz="32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Third level</a:t>
            </a:r>
            <a:endParaRPr b="0" lang="en-US" sz="32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Fourth level</a:t>
            </a:r>
            <a:endParaRPr b="0" lang="en-US" sz="32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Fifth level</a:t>
            </a:r>
            <a:endParaRPr b="0" lang="en-US" sz="3200" spc="-1" strike="noStrike">
              <a:solidFill>
                <a:srgbClr val="000000"/>
              </a:solidFill>
              <a:uFill>
                <a:solidFill>
                  <a:srgbClr val="ffffff"/>
                </a:solidFill>
              </a:uFill>
              <a:latin typeface="Arial"/>
            </a:endParaRPr>
          </a:p>
        </p:txBody>
      </p:sp>
      <p:sp>
        <p:nvSpPr>
          <p:cNvPr id="93" name="PlaceHolder 5"/>
          <p:cNvSpPr>
            <a:spLocks noGrp="1"/>
          </p:cNvSpPr>
          <p:nvPr>
            <p:ph type="dt"/>
          </p:nvPr>
        </p:nvSpPr>
        <p:spPr>
          <a:xfrm>
            <a:off x="457200" y="6245280"/>
            <a:ext cx="213336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94" name="PlaceHolder 6"/>
          <p:cNvSpPr>
            <a:spLocks noGrp="1"/>
          </p:cNvSpPr>
          <p:nvPr>
            <p:ph type="ftr"/>
          </p:nvPr>
        </p:nvSpPr>
        <p:spPr>
          <a:xfrm>
            <a:off x="3124080" y="6245280"/>
            <a:ext cx="289512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95" name="PlaceHolder 7"/>
          <p:cNvSpPr>
            <a:spLocks noGrp="1"/>
          </p:cNvSpPr>
          <p:nvPr>
            <p:ph type="sldNum"/>
          </p:nvPr>
        </p:nvSpPr>
        <p:spPr>
          <a:xfrm>
            <a:off x="6553080" y="6245280"/>
            <a:ext cx="2133360" cy="475920"/>
          </a:xfrm>
          <a:prstGeom prst="rect">
            <a:avLst/>
          </a:prstGeom>
        </p:spPr>
        <p:txBody>
          <a:bodyPr/>
          <a:p>
            <a:pPr algn="r">
              <a:lnSpc>
                <a:spcPct val="100000"/>
              </a:lnSpc>
            </a:pPr>
            <a:fld id="{0671A01A-2282-4528-BB9A-451692465F92}" type="slidenum">
              <a:rPr b="0"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0" name="Picture 2" descr=""/>
          <p:cNvPicPr/>
          <p:nvPr/>
        </p:nvPicPr>
        <p:blipFill>
          <a:blip r:embed="rId2"/>
          <a:stretch/>
        </p:blipFill>
        <p:spPr>
          <a:xfrm>
            <a:off x="8267760" y="5877000"/>
            <a:ext cx="875880" cy="980640"/>
          </a:xfrm>
          <a:prstGeom prst="rect">
            <a:avLst/>
          </a:prstGeom>
          <a:ln w="9360">
            <a:noFill/>
          </a:ln>
        </p:spPr>
      </p:pic>
      <p:pic>
        <p:nvPicPr>
          <p:cNvPr id="131" name="Picture 2" descr=""/>
          <p:cNvPicPr/>
          <p:nvPr/>
        </p:nvPicPr>
        <p:blipFill>
          <a:blip r:embed="rId3"/>
          <a:stretch/>
        </p:blipFill>
        <p:spPr>
          <a:xfrm>
            <a:off x="3886200" y="6404040"/>
            <a:ext cx="1066320" cy="453600"/>
          </a:xfrm>
          <a:prstGeom prst="rect">
            <a:avLst/>
          </a:prstGeom>
          <a:ln w="9360">
            <a:noFill/>
          </a:ln>
        </p:spPr>
      </p:pic>
      <p:pic>
        <p:nvPicPr>
          <p:cNvPr id="132" name="Picture 8" descr=""/>
          <p:cNvPicPr/>
          <p:nvPr/>
        </p:nvPicPr>
        <p:blipFill>
          <a:blip r:embed="rId4"/>
          <a:stretch/>
        </p:blipFill>
        <p:spPr>
          <a:xfrm>
            <a:off x="0" y="6019920"/>
            <a:ext cx="810720" cy="837720"/>
          </a:xfrm>
          <a:prstGeom prst="rect">
            <a:avLst/>
          </a:prstGeom>
          <a:ln w="9360">
            <a:noFill/>
          </a:ln>
        </p:spPr>
      </p:pic>
      <p:sp>
        <p:nvSpPr>
          <p:cNvPr id="133" name="Line 1"/>
          <p:cNvSpPr/>
          <p:nvPr/>
        </p:nvSpPr>
        <p:spPr>
          <a:xfrm>
            <a:off x="0" y="1523880"/>
            <a:ext cx="9144000" cy="360"/>
          </a:xfrm>
          <a:prstGeom prst="line">
            <a:avLst/>
          </a:prstGeom>
          <a:ln w="57240">
            <a:solidFill>
              <a:schemeClr val="accent6">
                <a:lumMod val="75000"/>
              </a:schemeClr>
            </a:solidFill>
            <a:round/>
          </a:ln>
        </p:spPr>
        <p:style>
          <a:lnRef idx="1">
            <a:schemeClr val="accent1"/>
          </a:lnRef>
          <a:fillRef idx="0">
            <a:schemeClr val="accent1"/>
          </a:fillRef>
          <a:effectRef idx="0">
            <a:schemeClr val="accent1"/>
          </a:effectRef>
          <a:fontRef idx="minor"/>
        </p:style>
      </p:sp>
      <p:sp>
        <p:nvSpPr>
          <p:cNvPr id="134" name="PlaceHolder 2"/>
          <p:cNvSpPr>
            <a:spLocks noGrp="1"/>
          </p:cNvSpPr>
          <p:nvPr>
            <p:ph type="title"/>
          </p:nvPr>
        </p:nvSpPr>
        <p:spPr>
          <a:xfrm>
            <a:off x="457200" y="274680"/>
            <a:ext cx="8229240" cy="1142640"/>
          </a:xfrm>
          <a:prstGeom prst="rect">
            <a:avLst/>
          </a:prstGeom>
        </p:spPr>
        <p:txBody>
          <a:bodyPr anchor="ctr"/>
          <a:p>
            <a:pPr algn="ctr">
              <a:lnSpc>
                <a:spcPct val="100000"/>
              </a:lnSpc>
            </a:pPr>
            <a:r>
              <a:rPr b="1" lang="en-US" sz="4400" spc="-1" strike="noStrike">
                <a:solidFill>
                  <a:srgbClr val="2f5e32"/>
                </a:solidFill>
                <a:uFill>
                  <a:solidFill>
                    <a:srgbClr val="ffffff"/>
                  </a:solidFill>
                </a:uFill>
                <a:latin typeface="Arial"/>
              </a:rPr>
              <a:t>Click to edit Master title style</a:t>
            </a:r>
            <a:endParaRPr b="0" lang="en-US" sz="4400" spc="-1" strike="noStrike">
              <a:solidFill>
                <a:srgbClr val="ffffff"/>
              </a:solidFill>
              <a:uFill>
                <a:solidFill>
                  <a:srgbClr val="ffffff"/>
                </a:solidFill>
              </a:uFill>
              <a:latin typeface="Arial"/>
            </a:endParaRPr>
          </a:p>
        </p:txBody>
      </p:sp>
      <p:sp>
        <p:nvSpPr>
          <p:cNvPr id="135" name="PlaceHolder 3"/>
          <p:cNvSpPr>
            <a:spLocks noGrp="1"/>
          </p:cNvSpPr>
          <p:nvPr>
            <p:ph type="body"/>
          </p:nvPr>
        </p:nvSpPr>
        <p:spPr>
          <a:xfrm>
            <a:off x="457200" y="1600200"/>
            <a:ext cx="403812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a:t>
            </a:r>
            <a:r>
              <a:rPr b="0" lang="en-US" sz="3200" spc="-1" strike="noStrike">
                <a:solidFill>
                  <a:srgbClr val="000000"/>
                </a:solidFill>
                <a:uFill>
                  <a:solidFill>
                    <a:srgbClr val="ffffff"/>
                  </a:solidFill>
                </a:uFill>
                <a:latin typeface="Arial"/>
              </a:rPr>
              <a:t>edit the </a:t>
            </a:r>
            <a:r>
              <a:rPr b="0" lang="en-US" sz="3200" spc="-1" strike="noStrike">
                <a:solidFill>
                  <a:srgbClr val="000000"/>
                </a:solidFill>
                <a:uFill>
                  <a:solidFill>
                    <a:srgbClr val="ffffff"/>
                  </a:solidFill>
                </a:uFill>
                <a:latin typeface="Arial"/>
              </a:rPr>
              <a:t>outline text </a:t>
            </a:r>
            <a:r>
              <a:rPr b="0" lang="en-US" sz="3200" spc="-1" strike="noStrike">
                <a:solidFill>
                  <a:srgbClr val="000000"/>
                </a:solidFill>
                <a:uFill>
                  <a:solidFill>
                    <a:srgbClr val="ffffff"/>
                  </a:solidFill>
                </a:uFill>
                <a:latin typeface="Arial"/>
              </a:rPr>
              <a:t>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Arial"/>
              </a:rPr>
              <a:t>Second </a:t>
            </a:r>
            <a:r>
              <a:rPr b="0" lang="en-US" sz="3200" spc="-1" strike="noStrike">
                <a:solidFill>
                  <a:srgbClr val="000000"/>
                </a:solidFill>
                <a:uFill>
                  <a:solidFill>
                    <a:srgbClr val="ffffff"/>
                  </a:solidFill>
                </a:uFill>
                <a:latin typeface="Arial"/>
              </a:rPr>
              <a:t>Outline </a:t>
            </a:r>
            <a:r>
              <a:rPr b="0" lang="en-US" sz="3200" spc="-1" strike="noStrike">
                <a:solidFill>
                  <a:srgbClr val="000000"/>
                </a:solidFill>
                <a:uFill>
                  <a:solidFill>
                    <a:srgbClr val="ffffff"/>
                  </a:solidFill>
                </a:uFill>
                <a:latin typeface="Arial"/>
              </a:rPr>
              <a:t>Level</a:t>
            </a:r>
            <a:endParaRPr b="0" lang="en-US"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Third </a:t>
            </a:r>
            <a:r>
              <a:rPr b="0" lang="en-US" sz="3200" spc="-1" strike="noStrike">
                <a:solidFill>
                  <a:srgbClr val="000000"/>
                </a:solidFill>
                <a:uFill>
                  <a:solidFill>
                    <a:srgbClr val="ffffff"/>
                  </a:solidFill>
                </a:uFill>
                <a:latin typeface="Arial"/>
              </a:rPr>
              <a:t>Outlin</a:t>
            </a:r>
            <a:r>
              <a:rPr b="0" lang="en-US" sz="3200" spc="-1" strike="noStrike">
                <a:solidFill>
                  <a:srgbClr val="000000"/>
                </a:solidFill>
                <a:uFill>
                  <a:solidFill>
                    <a:srgbClr val="ffffff"/>
                  </a:solidFill>
                </a:uFill>
                <a:latin typeface="Arial"/>
              </a:rPr>
              <a:t>e </a:t>
            </a:r>
            <a:r>
              <a:rPr b="0" lang="en-US" sz="3200" spc="-1" strike="noStrike">
                <a:solidFill>
                  <a:srgbClr val="000000"/>
                </a:solidFill>
                <a:uFill>
                  <a:solidFill>
                    <a:srgbClr val="ffffff"/>
                  </a:solidFill>
                </a:uFill>
                <a:latin typeface="Arial"/>
              </a:rPr>
              <a:t>Level</a:t>
            </a:r>
            <a:endParaRPr b="0" lang="en-US"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Arial"/>
              </a:rPr>
              <a:t>Fou</a:t>
            </a:r>
            <a:r>
              <a:rPr b="0" lang="en-US" sz="3200" spc="-1" strike="noStrike">
                <a:solidFill>
                  <a:srgbClr val="000000"/>
                </a:solidFill>
                <a:uFill>
                  <a:solidFill>
                    <a:srgbClr val="ffffff"/>
                  </a:solidFill>
                </a:uFill>
                <a:latin typeface="Arial"/>
              </a:rPr>
              <a:t>rth </a:t>
            </a:r>
            <a:r>
              <a:rPr b="0" lang="en-US" sz="3200" spc="-1" strike="noStrike">
                <a:solidFill>
                  <a:srgbClr val="000000"/>
                </a:solidFill>
                <a:uFill>
                  <a:solidFill>
                    <a:srgbClr val="ffffff"/>
                  </a:solidFill>
                </a:uFill>
                <a:latin typeface="Arial"/>
              </a:rPr>
              <a:t>Outl</a:t>
            </a:r>
            <a:r>
              <a:rPr b="0" lang="en-US" sz="3200" spc="-1" strike="noStrike">
                <a:solidFill>
                  <a:srgbClr val="000000"/>
                </a:solidFill>
                <a:uFill>
                  <a:solidFill>
                    <a:srgbClr val="ffffff"/>
                  </a:solidFill>
                </a:uFill>
                <a:latin typeface="Arial"/>
              </a:rPr>
              <a:t>ine </a:t>
            </a:r>
            <a:r>
              <a:rPr b="0" lang="en-US" sz="3200" spc="-1" strike="noStrike">
                <a:solidFill>
                  <a:srgbClr val="000000"/>
                </a:solidFill>
                <a:uFill>
                  <a:solidFill>
                    <a:srgbClr val="ffffff"/>
                  </a:solidFill>
                </a:uFill>
                <a:latin typeface="Arial"/>
              </a:rPr>
              <a:t>Lev</a:t>
            </a:r>
            <a:r>
              <a:rPr b="0" lang="en-US" sz="3200" spc="-1" strike="noStrike">
                <a:solidFill>
                  <a:srgbClr val="000000"/>
                </a:solidFill>
                <a:uFill>
                  <a:solidFill>
                    <a:srgbClr val="ffffff"/>
                  </a:solidFill>
                </a:uFill>
                <a:latin typeface="Arial"/>
              </a:rPr>
              <a:t>el</a:t>
            </a:r>
            <a:endParaRPr b="0" lang="en-US"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a:t>
            </a:r>
            <a:r>
              <a:rPr b="0" lang="en-US" sz="3200" spc="-1" strike="noStrike">
                <a:solidFill>
                  <a:srgbClr val="000000"/>
                </a:solidFill>
                <a:uFill>
                  <a:solidFill>
                    <a:srgbClr val="ffffff"/>
                  </a:solidFill>
                </a:uFill>
                <a:latin typeface="Arial"/>
              </a:rPr>
              <a:t>ft</a:t>
            </a:r>
            <a:r>
              <a:rPr b="0" lang="en-US" sz="3200" spc="-1" strike="noStrike">
                <a:solidFill>
                  <a:srgbClr val="000000"/>
                </a:solidFill>
                <a:uFill>
                  <a:solidFill>
                    <a:srgbClr val="ffffff"/>
                  </a:solidFill>
                </a:uFill>
                <a:latin typeface="Arial"/>
              </a:rPr>
              <a:t>h </a:t>
            </a:r>
            <a:r>
              <a:rPr b="0" lang="en-US" sz="3200" spc="-1" strike="noStrike">
                <a:solidFill>
                  <a:srgbClr val="000000"/>
                </a:solidFill>
                <a:uFill>
                  <a:solidFill>
                    <a:srgbClr val="ffffff"/>
                  </a:solidFill>
                </a:uFill>
                <a:latin typeface="Arial"/>
              </a:rPr>
              <a:t>O</a:t>
            </a:r>
            <a:r>
              <a:rPr b="0" lang="en-US" sz="3200" spc="-1" strike="noStrike">
                <a:solidFill>
                  <a:srgbClr val="000000"/>
                </a:solidFill>
                <a:uFill>
                  <a:solidFill>
                    <a:srgbClr val="ffffff"/>
                  </a:solidFill>
                </a:uFill>
                <a:latin typeface="Arial"/>
              </a:rPr>
              <a:t>ut</a:t>
            </a:r>
            <a:r>
              <a:rPr b="0" lang="en-US" sz="3200" spc="-1" strike="noStrike">
                <a:solidFill>
                  <a:srgbClr val="000000"/>
                </a:solidFill>
                <a:uFill>
                  <a:solidFill>
                    <a:srgbClr val="ffffff"/>
                  </a:solidFill>
                </a:uFill>
                <a:latin typeface="Arial"/>
              </a:rPr>
              <a:t>li</a:t>
            </a:r>
            <a:r>
              <a:rPr b="0" lang="en-US" sz="3200" spc="-1" strike="noStrike">
                <a:solidFill>
                  <a:srgbClr val="000000"/>
                </a:solidFill>
                <a:uFill>
                  <a:solidFill>
                    <a:srgbClr val="ffffff"/>
                  </a:solidFill>
                </a:uFill>
                <a:latin typeface="Arial"/>
              </a:rPr>
              <a:t>n</a:t>
            </a:r>
            <a:r>
              <a:rPr b="0" lang="en-US" sz="3200" spc="-1" strike="noStrike">
                <a:solidFill>
                  <a:srgbClr val="000000"/>
                </a:solidFill>
                <a:uFill>
                  <a:solidFill>
                    <a:srgbClr val="ffffff"/>
                  </a:solidFill>
                </a:uFill>
                <a:latin typeface="Arial"/>
              </a:rPr>
              <a:t>e </a:t>
            </a:r>
            <a:r>
              <a:rPr b="0" lang="en-US" sz="3200" spc="-1" strike="noStrike">
                <a:solidFill>
                  <a:srgbClr val="000000"/>
                </a:solidFill>
                <a:uFill>
                  <a:solidFill>
                    <a:srgbClr val="ffffff"/>
                  </a:solidFill>
                </a:uFill>
                <a:latin typeface="Arial"/>
              </a:rPr>
              <a:t>L</a:t>
            </a:r>
            <a:r>
              <a:rPr b="0" lang="en-US" sz="3200" spc="-1" strike="noStrike">
                <a:solidFill>
                  <a:srgbClr val="000000"/>
                </a:solidFill>
                <a:uFill>
                  <a:solidFill>
                    <a:srgbClr val="ffffff"/>
                  </a:solidFill>
                </a:uFill>
                <a:latin typeface="Arial"/>
              </a:rPr>
              <a:t>e</a:t>
            </a:r>
            <a:r>
              <a:rPr b="0" lang="en-US" sz="3200" spc="-1" strike="noStrike">
                <a:solidFill>
                  <a:srgbClr val="000000"/>
                </a:solidFill>
                <a:uFill>
                  <a:solidFill>
                    <a:srgbClr val="ffffff"/>
                  </a:solidFill>
                </a:uFill>
                <a:latin typeface="Arial"/>
              </a:rPr>
              <a:t>v</a:t>
            </a:r>
            <a:r>
              <a:rPr b="0" lang="en-US" sz="3200" spc="-1" strike="noStrike">
                <a:solidFill>
                  <a:srgbClr val="000000"/>
                </a:solidFill>
                <a:uFill>
                  <a:solidFill>
                    <a:srgbClr val="ffffff"/>
                  </a:solidFill>
                </a:uFill>
                <a:latin typeface="Arial"/>
              </a:rPr>
              <a:t>el</a:t>
            </a:r>
            <a:endParaRPr b="0" lang="en-US"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a:t>
            </a:r>
            <a:r>
              <a:rPr b="0" lang="en-US" sz="3200" spc="-1" strike="noStrike">
                <a:solidFill>
                  <a:srgbClr val="000000"/>
                </a:solidFill>
                <a:uFill>
                  <a:solidFill>
                    <a:srgbClr val="ffffff"/>
                  </a:solidFill>
                </a:uFill>
                <a:latin typeface="Arial"/>
              </a:rPr>
              <a:t>i</a:t>
            </a:r>
            <a:r>
              <a:rPr b="0" lang="en-US" sz="3200" spc="-1" strike="noStrike">
                <a:solidFill>
                  <a:srgbClr val="000000"/>
                </a:solidFill>
                <a:uFill>
                  <a:solidFill>
                    <a:srgbClr val="ffffff"/>
                  </a:solidFill>
                </a:uFill>
                <a:latin typeface="Arial"/>
              </a:rPr>
              <a:t>x</a:t>
            </a:r>
            <a:r>
              <a:rPr b="0" lang="en-US" sz="3200" spc="-1" strike="noStrike">
                <a:solidFill>
                  <a:srgbClr val="000000"/>
                </a:solidFill>
                <a:uFill>
                  <a:solidFill>
                    <a:srgbClr val="ffffff"/>
                  </a:solidFill>
                </a:uFill>
                <a:latin typeface="Arial"/>
              </a:rPr>
              <a:t>t</a:t>
            </a:r>
            <a:r>
              <a:rPr b="0" lang="en-US" sz="3200" spc="-1" strike="noStrike">
                <a:solidFill>
                  <a:srgbClr val="000000"/>
                </a:solidFill>
                <a:uFill>
                  <a:solidFill>
                    <a:srgbClr val="ffffff"/>
                  </a:solidFill>
                </a:uFill>
                <a:latin typeface="Arial"/>
              </a:rPr>
              <a:t>h</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O</a:t>
            </a:r>
            <a:r>
              <a:rPr b="0" lang="en-US" sz="3200" spc="-1" strike="noStrike">
                <a:solidFill>
                  <a:srgbClr val="000000"/>
                </a:solidFill>
                <a:uFill>
                  <a:solidFill>
                    <a:srgbClr val="ffffff"/>
                  </a:solidFill>
                </a:uFill>
                <a:latin typeface="Arial"/>
              </a:rPr>
              <a:t>u</a:t>
            </a:r>
            <a:r>
              <a:rPr b="0" lang="en-US" sz="3200" spc="-1" strike="noStrike">
                <a:solidFill>
                  <a:srgbClr val="000000"/>
                </a:solidFill>
                <a:uFill>
                  <a:solidFill>
                    <a:srgbClr val="ffffff"/>
                  </a:solidFill>
                </a:uFill>
                <a:latin typeface="Arial"/>
              </a:rPr>
              <a:t>t</a:t>
            </a:r>
            <a:r>
              <a:rPr b="0" lang="en-US" sz="3200" spc="-1" strike="noStrike">
                <a:solidFill>
                  <a:srgbClr val="000000"/>
                </a:solidFill>
                <a:uFill>
                  <a:solidFill>
                    <a:srgbClr val="ffffff"/>
                  </a:solidFill>
                </a:uFill>
                <a:latin typeface="Arial"/>
              </a:rPr>
              <a:t>l</a:t>
            </a:r>
            <a:r>
              <a:rPr b="0" lang="en-US" sz="3200" spc="-1" strike="noStrike">
                <a:solidFill>
                  <a:srgbClr val="000000"/>
                </a:solidFill>
                <a:uFill>
                  <a:solidFill>
                    <a:srgbClr val="ffffff"/>
                  </a:solidFill>
                </a:uFill>
                <a:latin typeface="Arial"/>
              </a:rPr>
              <a:t>i</a:t>
            </a:r>
            <a:r>
              <a:rPr b="0" lang="en-US" sz="3200" spc="-1" strike="noStrike">
                <a:solidFill>
                  <a:srgbClr val="000000"/>
                </a:solidFill>
                <a:uFill>
                  <a:solidFill>
                    <a:srgbClr val="ffffff"/>
                  </a:solidFill>
                </a:uFill>
                <a:latin typeface="Arial"/>
              </a:rPr>
              <a:t>n</a:t>
            </a:r>
            <a:r>
              <a:rPr b="0" lang="en-US" sz="3200" spc="-1" strike="noStrike">
                <a:solidFill>
                  <a:srgbClr val="000000"/>
                </a:solidFill>
                <a:uFill>
                  <a:solidFill>
                    <a:srgbClr val="ffffff"/>
                  </a:solidFill>
                </a:uFill>
                <a:latin typeface="Arial"/>
              </a:rPr>
              <a:t>e</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L</a:t>
            </a:r>
            <a:r>
              <a:rPr b="0" lang="en-US" sz="3200" spc="-1" strike="noStrike">
                <a:solidFill>
                  <a:srgbClr val="000000"/>
                </a:solidFill>
                <a:uFill>
                  <a:solidFill>
                    <a:srgbClr val="ffffff"/>
                  </a:solidFill>
                </a:uFill>
                <a:latin typeface="Arial"/>
              </a:rPr>
              <a:t>e</a:t>
            </a:r>
            <a:r>
              <a:rPr b="0" lang="en-US" sz="3200" spc="-1" strike="noStrike">
                <a:solidFill>
                  <a:srgbClr val="000000"/>
                </a:solidFill>
                <a:uFill>
                  <a:solidFill>
                    <a:srgbClr val="ffffff"/>
                  </a:solidFill>
                </a:uFill>
                <a:latin typeface="Arial"/>
              </a:rPr>
              <a:t>v</a:t>
            </a:r>
            <a:r>
              <a:rPr b="0" lang="en-US" sz="3200" spc="-1" strike="noStrike">
                <a:solidFill>
                  <a:srgbClr val="000000"/>
                </a:solidFill>
                <a:uFill>
                  <a:solidFill>
                    <a:srgbClr val="ffffff"/>
                  </a:solidFill>
                </a:uFill>
                <a:latin typeface="Arial"/>
              </a:rPr>
              <a:t>e</a:t>
            </a:r>
            <a:r>
              <a:rPr b="0" lang="en-US" sz="3200" spc="-1" strike="noStrike">
                <a:solidFill>
                  <a:srgbClr val="000000"/>
                </a:solidFill>
                <a:uFill>
                  <a:solidFill>
                    <a:srgbClr val="ffffff"/>
                  </a:solidFill>
                </a:uFill>
                <a:latin typeface="Arial"/>
              </a:rPr>
              <a:t>l</a:t>
            </a:r>
            <a:endParaRPr b="0" lang="en-US" sz="32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3200" spc="-1" strike="noStrike">
                <a:solidFill>
                  <a:srgbClr val="000000"/>
                </a:solidFill>
                <a:uFill>
                  <a:solidFill>
                    <a:srgbClr val="ffffff"/>
                  </a:solidFill>
                </a:uFill>
                <a:latin typeface="Arial"/>
              </a:rPr>
              <a:t>Seventh </a:t>
            </a:r>
            <a:r>
              <a:rPr b="0" lang="en-US" sz="3200" spc="-1" strike="noStrike">
                <a:solidFill>
                  <a:srgbClr val="000000"/>
                </a:solidFill>
                <a:uFill>
                  <a:solidFill>
                    <a:srgbClr val="ffffff"/>
                  </a:solidFill>
                </a:uFill>
                <a:latin typeface="Arial"/>
              </a:rPr>
              <a:t>Outline </a:t>
            </a:r>
            <a:r>
              <a:rPr b="0" lang="en-US" sz="3200" spc="-1" strike="noStrike">
                <a:solidFill>
                  <a:srgbClr val="000000"/>
                </a:solidFill>
                <a:uFill>
                  <a:solidFill>
                    <a:srgbClr val="ffffff"/>
                  </a:solidFill>
                </a:uFill>
                <a:latin typeface="Arial"/>
              </a:rPr>
              <a:t>LevelClick </a:t>
            </a:r>
            <a:r>
              <a:rPr b="0" lang="en-US" sz="3200" spc="-1" strike="noStrike">
                <a:solidFill>
                  <a:srgbClr val="000000"/>
                </a:solidFill>
                <a:uFill>
                  <a:solidFill>
                    <a:srgbClr val="ffffff"/>
                  </a:solidFill>
                </a:uFill>
                <a:latin typeface="Arial"/>
              </a:rPr>
              <a:t>to edit </a:t>
            </a:r>
            <a:r>
              <a:rPr b="0" lang="en-US" sz="3200" spc="-1" strike="noStrike">
                <a:solidFill>
                  <a:srgbClr val="000000"/>
                </a:solidFill>
                <a:uFill>
                  <a:solidFill>
                    <a:srgbClr val="ffffff"/>
                  </a:solidFill>
                </a:uFill>
                <a:latin typeface="Arial"/>
              </a:rPr>
              <a:t>Master text </a:t>
            </a:r>
            <a:r>
              <a:rPr b="0" lang="en-US" sz="3200" spc="-1" strike="noStrike">
                <a:solidFill>
                  <a:srgbClr val="000000"/>
                </a:solidFill>
                <a:uFill>
                  <a:solidFill>
                    <a:srgbClr val="ffffff"/>
                  </a:solidFill>
                </a:uFill>
                <a:latin typeface="Arial"/>
              </a:rPr>
              <a:t>styles</a:t>
            </a:r>
            <a:endParaRPr b="0" lang="en-US" sz="32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Second </a:t>
            </a:r>
            <a:r>
              <a:rPr b="0" lang="en-US" sz="2800" spc="-1" strike="noStrike">
                <a:solidFill>
                  <a:srgbClr val="000000"/>
                </a:solidFill>
                <a:uFill>
                  <a:solidFill>
                    <a:srgbClr val="ffffff"/>
                  </a:solidFill>
                </a:uFill>
                <a:latin typeface="Arial"/>
              </a:rPr>
              <a:t>level</a:t>
            </a:r>
            <a:endParaRPr b="0" lang="en-US" sz="32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Third </a:t>
            </a:r>
            <a:r>
              <a:rPr b="0" lang="en-US" sz="2400" spc="-1" strike="noStrike">
                <a:solidFill>
                  <a:srgbClr val="000000"/>
                </a:solidFill>
                <a:uFill>
                  <a:solidFill>
                    <a:srgbClr val="ffffff"/>
                  </a:solidFill>
                </a:uFill>
                <a:latin typeface="Arial"/>
              </a:rPr>
              <a:t>level</a:t>
            </a:r>
            <a:endParaRPr b="0" lang="en-US" sz="32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Fourth </a:t>
            </a:r>
            <a:r>
              <a:rPr b="0" lang="en-US" sz="2000" spc="-1" strike="noStrike">
                <a:solidFill>
                  <a:srgbClr val="000000"/>
                </a:solidFill>
                <a:uFill>
                  <a:solidFill>
                    <a:srgbClr val="ffffff"/>
                  </a:solidFill>
                </a:uFill>
                <a:latin typeface="Arial"/>
              </a:rPr>
              <a:t>level</a:t>
            </a:r>
            <a:endParaRPr b="0" lang="en-US" sz="32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Fift</a:t>
            </a:r>
            <a:r>
              <a:rPr b="0" lang="en-US" sz="2000" spc="-1" strike="noStrike">
                <a:solidFill>
                  <a:srgbClr val="000000"/>
                </a:solidFill>
                <a:uFill>
                  <a:solidFill>
                    <a:srgbClr val="ffffff"/>
                  </a:solidFill>
                </a:uFill>
                <a:latin typeface="Arial"/>
              </a:rPr>
              <a:t>h </a:t>
            </a:r>
            <a:r>
              <a:rPr b="0" lang="en-US" sz="2000" spc="-1" strike="noStrike">
                <a:solidFill>
                  <a:srgbClr val="000000"/>
                </a:solidFill>
                <a:uFill>
                  <a:solidFill>
                    <a:srgbClr val="ffffff"/>
                  </a:solidFill>
                </a:uFill>
                <a:latin typeface="Arial"/>
              </a:rPr>
              <a:t>leve</a:t>
            </a:r>
            <a:r>
              <a:rPr b="0" lang="en-US" sz="2000" spc="-1" strike="noStrike">
                <a:solidFill>
                  <a:srgbClr val="000000"/>
                </a:solidFill>
                <a:uFill>
                  <a:solidFill>
                    <a:srgbClr val="ffffff"/>
                  </a:solidFill>
                </a:uFill>
                <a:latin typeface="Arial"/>
              </a:rPr>
              <a:t>l</a:t>
            </a:r>
            <a:endParaRPr b="0" lang="en-US" sz="32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4648320" y="1600200"/>
            <a:ext cx="403812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Arial"/>
              </a:rPr>
              <a:t>Second Outline Level</a:t>
            </a:r>
            <a:endParaRPr b="0" lang="en-US"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Third Outline Level</a:t>
            </a:r>
            <a:endParaRPr b="0" lang="en-US"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Arial"/>
              </a:rPr>
              <a:t>Fourth Outline Level</a:t>
            </a:r>
            <a:endParaRPr b="0" lang="en-US"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Fifth Outline Level</a:t>
            </a:r>
            <a:endParaRPr b="0" lang="en-US"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Sixth Outline Level</a:t>
            </a:r>
            <a:endParaRPr b="0" lang="en-US" sz="32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3200" spc="-1" strike="noStrike">
                <a:solidFill>
                  <a:srgbClr val="000000"/>
                </a:solidFill>
                <a:uFill>
                  <a:solidFill>
                    <a:srgbClr val="ffffff"/>
                  </a:solidFill>
                </a:uFill>
                <a:latin typeface="Arial"/>
              </a:rPr>
              <a:t>Seventh Outline LevelClick to edit Master text styles</a:t>
            </a:r>
            <a:endParaRPr b="0" lang="en-US" sz="32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Second level</a:t>
            </a:r>
            <a:endParaRPr b="0" lang="en-US" sz="32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Third level</a:t>
            </a:r>
            <a:endParaRPr b="0" lang="en-US" sz="32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Fourth level</a:t>
            </a:r>
            <a:endParaRPr b="0" lang="en-US" sz="32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Fifth level</a:t>
            </a:r>
            <a:endParaRPr b="0" lang="en-US" sz="3200" spc="-1" strike="noStrike">
              <a:solidFill>
                <a:srgbClr val="000000"/>
              </a:solidFill>
              <a:uFill>
                <a:solidFill>
                  <a:srgbClr val="ffffff"/>
                </a:solidFill>
              </a:uFill>
              <a:latin typeface="Arial"/>
            </a:endParaRPr>
          </a:p>
        </p:txBody>
      </p:sp>
      <p:sp>
        <p:nvSpPr>
          <p:cNvPr id="137" name="PlaceHolder 5"/>
          <p:cNvSpPr>
            <a:spLocks noGrp="1"/>
          </p:cNvSpPr>
          <p:nvPr>
            <p:ph type="dt"/>
          </p:nvPr>
        </p:nvSpPr>
        <p:spPr>
          <a:xfrm>
            <a:off x="457200" y="6245280"/>
            <a:ext cx="213336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138" name="PlaceHolder 6"/>
          <p:cNvSpPr>
            <a:spLocks noGrp="1"/>
          </p:cNvSpPr>
          <p:nvPr>
            <p:ph type="ftr"/>
          </p:nvPr>
        </p:nvSpPr>
        <p:spPr>
          <a:xfrm>
            <a:off x="3124080" y="6245280"/>
            <a:ext cx="289512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139" name="PlaceHolder 7"/>
          <p:cNvSpPr>
            <a:spLocks noGrp="1"/>
          </p:cNvSpPr>
          <p:nvPr>
            <p:ph type="sldNum"/>
          </p:nvPr>
        </p:nvSpPr>
        <p:spPr>
          <a:xfrm>
            <a:off x="6553080" y="6245280"/>
            <a:ext cx="2133360" cy="475920"/>
          </a:xfrm>
          <a:prstGeom prst="rect">
            <a:avLst/>
          </a:prstGeom>
        </p:spPr>
        <p:txBody>
          <a:bodyPr/>
          <a:p>
            <a:pPr algn="r">
              <a:lnSpc>
                <a:spcPct val="100000"/>
              </a:lnSpc>
            </a:pPr>
            <a:fld id="{75EF65EB-DE4C-4CB6-9557-D9644104C316}" type="slidenum">
              <a:rPr b="0"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4" name="Picture 2" descr=""/>
          <p:cNvPicPr/>
          <p:nvPr/>
        </p:nvPicPr>
        <p:blipFill>
          <a:blip r:embed="rId2"/>
          <a:stretch/>
        </p:blipFill>
        <p:spPr>
          <a:xfrm>
            <a:off x="8267760" y="5877000"/>
            <a:ext cx="875880" cy="980640"/>
          </a:xfrm>
          <a:prstGeom prst="rect">
            <a:avLst/>
          </a:prstGeom>
          <a:ln w="9360">
            <a:noFill/>
          </a:ln>
        </p:spPr>
      </p:pic>
      <p:pic>
        <p:nvPicPr>
          <p:cNvPr id="175" name="Picture 2" descr=""/>
          <p:cNvPicPr/>
          <p:nvPr/>
        </p:nvPicPr>
        <p:blipFill>
          <a:blip r:embed="rId3"/>
          <a:stretch/>
        </p:blipFill>
        <p:spPr>
          <a:xfrm>
            <a:off x="3886200" y="6404040"/>
            <a:ext cx="1066320" cy="453600"/>
          </a:xfrm>
          <a:prstGeom prst="rect">
            <a:avLst/>
          </a:prstGeom>
          <a:ln w="9360">
            <a:noFill/>
          </a:ln>
        </p:spPr>
      </p:pic>
      <p:pic>
        <p:nvPicPr>
          <p:cNvPr id="176" name="Picture 8" descr=""/>
          <p:cNvPicPr/>
          <p:nvPr/>
        </p:nvPicPr>
        <p:blipFill>
          <a:blip r:embed="rId4"/>
          <a:stretch/>
        </p:blipFill>
        <p:spPr>
          <a:xfrm>
            <a:off x="0" y="6019920"/>
            <a:ext cx="810720" cy="837720"/>
          </a:xfrm>
          <a:prstGeom prst="rect">
            <a:avLst/>
          </a:prstGeom>
          <a:ln w="9360">
            <a:noFill/>
          </a:ln>
        </p:spPr>
      </p:pic>
      <p:sp>
        <p:nvSpPr>
          <p:cNvPr id="177" name="Line 1"/>
          <p:cNvSpPr/>
          <p:nvPr/>
        </p:nvSpPr>
        <p:spPr>
          <a:xfrm>
            <a:off x="0" y="1523880"/>
            <a:ext cx="9144000" cy="360"/>
          </a:xfrm>
          <a:prstGeom prst="line">
            <a:avLst/>
          </a:prstGeom>
          <a:ln w="57240">
            <a:solidFill>
              <a:schemeClr val="accent6">
                <a:lumMod val="75000"/>
              </a:schemeClr>
            </a:solidFill>
            <a:round/>
          </a:ln>
        </p:spPr>
        <p:style>
          <a:lnRef idx="1">
            <a:schemeClr val="accent1"/>
          </a:lnRef>
          <a:fillRef idx="0">
            <a:schemeClr val="accent1"/>
          </a:fillRef>
          <a:effectRef idx="0">
            <a:schemeClr val="accent1"/>
          </a:effectRef>
          <a:fontRef idx="minor"/>
        </p:style>
      </p:sp>
      <p:sp>
        <p:nvSpPr>
          <p:cNvPr id="178" name="PlaceHolder 2"/>
          <p:cNvSpPr>
            <a:spLocks noGrp="1"/>
          </p:cNvSpPr>
          <p:nvPr>
            <p:ph type="dt"/>
          </p:nvPr>
        </p:nvSpPr>
        <p:spPr>
          <a:xfrm>
            <a:off x="457200" y="6245280"/>
            <a:ext cx="213336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179" name="PlaceHolder 3"/>
          <p:cNvSpPr>
            <a:spLocks noGrp="1"/>
          </p:cNvSpPr>
          <p:nvPr>
            <p:ph type="ftr"/>
          </p:nvPr>
        </p:nvSpPr>
        <p:spPr>
          <a:xfrm>
            <a:off x="3124080" y="6245280"/>
            <a:ext cx="289512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180" name="PlaceHolder 4"/>
          <p:cNvSpPr>
            <a:spLocks noGrp="1"/>
          </p:cNvSpPr>
          <p:nvPr>
            <p:ph type="sldNum"/>
          </p:nvPr>
        </p:nvSpPr>
        <p:spPr>
          <a:xfrm>
            <a:off x="6553080" y="6245280"/>
            <a:ext cx="2133360" cy="475920"/>
          </a:xfrm>
          <a:prstGeom prst="rect">
            <a:avLst/>
          </a:prstGeom>
        </p:spPr>
        <p:txBody>
          <a:bodyPr/>
          <a:p>
            <a:pPr algn="r">
              <a:lnSpc>
                <a:spcPct val="100000"/>
              </a:lnSpc>
            </a:pPr>
            <a:fld id="{FD6CD064-D435-407F-9A1C-7AE28CB31A71}" type="slidenum">
              <a:rPr b="0"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181" name="PlaceHolder 5"/>
          <p:cNvSpPr>
            <a:spLocks noGrp="1"/>
          </p:cNvSpPr>
          <p:nvPr>
            <p:ph type="title"/>
          </p:nvPr>
        </p:nvSpPr>
        <p:spPr>
          <a:xfrm>
            <a:off x="457200" y="273600"/>
            <a:ext cx="8229240" cy="1144800"/>
          </a:xfrm>
          <a:prstGeom prst="rect">
            <a:avLst/>
          </a:prstGeom>
        </p:spPr>
        <p:txBody>
          <a:bodyPr lIns="0" rIns="0" tIns="0" bIns="0" anchor="ctr"/>
          <a:p>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182"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Arial"/>
              </a:rPr>
              <a:t>Second Outline Level</a:t>
            </a:r>
            <a:endParaRPr b="0" lang="en-US"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7" name="Picture 2" descr=""/>
          <p:cNvPicPr/>
          <p:nvPr/>
        </p:nvPicPr>
        <p:blipFill>
          <a:blip r:embed="rId2"/>
          <a:stretch/>
        </p:blipFill>
        <p:spPr>
          <a:xfrm>
            <a:off x="8267760" y="5877000"/>
            <a:ext cx="875880" cy="980640"/>
          </a:xfrm>
          <a:prstGeom prst="rect">
            <a:avLst/>
          </a:prstGeom>
          <a:ln w="9360">
            <a:noFill/>
          </a:ln>
        </p:spPr>
      </p:pic>
      <p:pic>
        <p:nvPicPr>
          <p:cNvPr id="218" name="Picture 2" descr=""/>
          <p:cNvPicPr/>
          <p:nvPr/>
        </p:nvPicPr>
        <p:blipFill>
          <a:blip r:embed="rId3"/>
          <a:stretch/>
        </p:blipFill>
        <p:spPr>
          <a:xfrm>
            <a:off x="3886200" y="6404040"/>
            <a:ext cx="1066320" cy="453600"/>
          </a:xfrm>
          <a:prstGeom prst="rect">
            <a:avLst/>
          </a:prstGeom>
          <a:ln w="9360">
            <a:noFill/>
          </a:ln>
        </p:spPr>
      </p:pic>
      <p:pic>
        <p:nvPicPr>
          <p:cNvPr id="219" name="Picture 8" descr=""/>
          <p:cNvPicPr/>
          <p:nvPr/>
        </p:nvPicPr>
        <p:blipFill>
          <a:blip r:embed="rId4"/>
          <a:stretch/>
        </p:blipFill>
        <p:spPr>
          <a:xfrm>
            <a:off x="0" y="6019920"/>
            <a:ext cx="810720" cy="837720"/>
          </a:xfrm>
          <a:prstGeom prst="rect">
            <a:avLst/>
          </a:prstGeom>
          <a:ln w="9360">
            <a:noFill/>
          </a:ln>
        </p:spPr>
      </p:pic>
      <p:sp>
        <p:nvSpPr>
          <p:cNvPr id="220" name="Line 1"/>
          <p:cNvSpPr/>
          <p:nvPr/>
        </p:nvSpPr>
        <p:spPr>
          <a:xfrm>
            <a:off x="0" y="1523880"/>
            <a:ext cx="9144000" cy="360"/>
          </a:xfrm>
          <a:prstGeom prst="line">
            <a:avLst/>
          </a:prstGeom>
          <a:ln w="57240">
            <a:solidFill>
              <a:schemeClr val="accent6">
                <a:lumMod val="75000"/>
              </a:schemeClr>
            </a:solidFill>
            <a:round/>
          </a:ln>
        </p:spPr>
        <p:style>
          <a:lnRef idx="1">
            <a:schemeClr val="accent1"/>
          </a:lnRef>
          <a:fillRef idx="0">
            <a:schemeClr val="accent1"/>
          </a:fillRef>
          <a:effectRef idx="0">
            <a:schemeClr val="accent1"/>
          </a:effectRef>
          <a:fontRef idx="minor"/>
        </p:style>
      </p:sp>
      <p:sp>
        <p:nvSpPr>
          <p:cNvPr id="221" name="PlaceHolder 2"/>
          <p:cNvSpPr>
            <a:spLocks noGrp="1"/>
          </p:cNvSpPr>
          <p:nvPr>
            <p:ph type="title"/>
          </p:nvPr>
        </p:nvSpPr>
        <p:spPr>
          <a:xfrm>
            <a:off x="457200" y="274680"/>
            <a:ext cx="8229240" cy="1142640"/>
          </a:xfrm>
          <a:prstGeom prst="rect">
            <a:avLst/>
          </a:prstGeom>
        </p:spPr>
        <p:txBody>
          <a:bodyPr anchor="ctr"/>
          <a:p>
            <a:pPr algn="ctr">
              <a:lnSpc>
                <a:spcPct val="100000"/>
              </a:lnSpc>
            </a:pPr>
            <a:r>
              <a:rPr b="1" lang="en-US" sz="4400" spc="-1" strike="noStrike">
                <a:solidFill>
                  <a:srgbClr val="2f5e32"/>
                </a:solidFill>
                <a:uFill>
                  <a:solidFill>
                    <a:srgbClr val="ffffff"/>
                  </a:solidFill>
                </a:uFill>
                <a:latin typeface="Arial"/>
              </a:rPr>
              <a:t>Click to edit Master title style</a:t>
            </a:r>
            <a:endParaRPr b="0" lang="en-US" sz="4400" spc="-1" strike="noStrike">
              <a:solidFill>
                <a:srgbClr val="ffffff"/>
              </a:solidFill>
              <a:uFill>
                <a:solidFill>
                  <a:srgbClr val="ffffff"/>
                </a:solidFill>
              </a:uFill>
              <a:latin typeface="Arial"/>
            </a:endParaRPr>
          </a:p>
        </p:txBody>
      </p:sp>
      <p:sp>
        <p:nvSpPr>
          <p:cNvPr id="222" name="PlaceHolder 3"/>
          <p:cNvSpPr>
            <a:spLocks noGrp="1"/>
          </p:cNvSpPr>
          <p:nvPr>
            <p:ph type="body"/>
          </p:nvPr>
        </p:nvSpPr>
        <p:spPr>
          <a:xfrm>
            <a:off x="457200" y="1600200"/>
            <a:ext cx="4038120" cy="45255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Seventh Outline LevelClick to edit Master text styles</a:t>
            </a:r>
            <a:endParaRPr b="0" lang="en-US" sz="28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Second level</a:t>
            </a:r>
            <a:endParaRPr b="0" lang="en-US" sz="28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Third level</a:t>
            </a:r>
            <a:endParaRPr b="0" lang="en-US" sz="28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8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800" spc="-1" strike="noStrike">
              <a:solidFill>
                <a:srgbClr val="000000"/>
              </a:solidFill>
              <a:uFill>
                <a:solidFill>
                  <a:srgbClr val="ffffff"/>
                </a:solidFill>
              </a:uFill>
              <a:latin typeface="Arial"/>
            </a:endParaRPr>
          </a:p>
        </p:txBody>
      </p:sp>
      <p:sp>
        <p:nvSpPr>
          <p:cNvPr id="223" name="PlaceHolder 4"/>
          <p:cNvSpPr>
            <a:spLocks noGrp="1"/>
          </p:cNvSpPr>
          <p:nvPr>
            <p:ph type="body"/>
          </p:nvPr>
        </p:nvSpPr>
        <p:spPr>
          <a:xfrm>
            <a:off x="4648320" y="1600200"/>
            <a:ext cx="4038120" cy="45255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Seventh Outline LevelClick to edit Master text styles</a:t>
            </a:r>
            <a:endParaRPr b="0" lang="en-US" sz="28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Second level</a:t>
            </a:r>
            <a:endParaRPr b="0" lang="en-US" sz="28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Third level</a:t>
            </a:r>
            <a:endParaRPr b="0" lang="en-US" sz="28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8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800" spc="-1" strike="noStrike">
              <a:solidFill>
                <a:srgbClr val="000000"/>
              </a:solidFill>
              <a:uFill>
                <a:solidFill>
                  <a:srgbClr val="ffffff"/>
                </a:solidFill>
              </a:uFill>
              <a:latin typeface="Arial"/>
            </a:endParaRPr>
          </a:p>
        </p:txBody>
      </p:sp>
      <p:sp>
        <p:nvSpPr>
          <p:cNvPr id="224" name="PlaceHolder 5"/>
          <p:cNvSpPr>
            <a:spLocks noGrp="1"/>
          </p:cNvSpPr>
          <p:nvPr>
            <p:ph type="dt"/>
          </p:nvPr>
        </p:nvSpPr>
        <p:spPr>
          <a:xfrm>
            <a:off x="457200" y="6245280"/>
            <a:ext cx="213336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225" name="PlaceHolder 6"/>
          <p:cNvSpPr>
            <a:spLocks noGrp="1"/>
          </p:cNvSpPr>
          <p:nvPr>
            <p:ph type="ftr"/>
          </p:nvPr>
        </p:nvSpPr>
        <p:spPr>
          <a:xfrm>
            <a:off x="3124080" y="6245280"/>
            <a:ext cx="289512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226" name="PlaceHolder 7"/>
          <p:cNvSpPr>
            <a:spLocks noGrp="1"/>
          </p:cNvSpPr>
          <p:nvPr>
            <p:ph type="sldNum"/>
          </p:nvPr>
        </p:nvSpPr>
        <p:spPr>
          <a:xfrm>
            <a:off x="6553080" y="6245280"/>
            <a:ext cx="2133360" cy="475920"/>
          </a:xfrm>
          <a:prstGeom prst="rect">
            <a:avLst/>
          </a:prstGeom>
        </p:spPr>
        <p:txBody>
          <a:bodyPr/>
          <a:p>
            <a:pPr algn="r">
              <a:lnSpc>
                <a:spcPct val="100000"/>
              </a:lnSpc>
            </a:pPr>
            <a:fld id="{8287072A-4E0F-4703-9CFC-BF7D54066696}" type="slidenum">
              <a:rPr b="0"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61" name="Picture 2" descr=""/>
          <p:cNvPicPr/>
          <p:nvPr/>
        </p:nvPicPr>
        <p:blipFill>
          <a:blip r:embed="rId2"/>
          <a:stretch/>
        </p:blipFill>
        <p:spPr>
          <a:xfrm>
            <a:off x="8267760" y="5877000"/>
            <a:ext cx="875880" cy="980640"/>
          </a:xfrm>
          <a:prstGeom prst="rect">
            <a:avLst/>
          </a:prstGeom>
          <a:ln w="9360">
            <a:noFill/>
          </a:ln>
        </p:spPr>
      </p:pic>
      <p:pic>
        <p:nvPicPr>
          <p:cNvPr id="262" name="Picture 2" descr=""/>
          <p:cNvPicPr/>
          <p:nvPr/>
        </p:nvPicPr>
        <p:blipFill>
          <a:blip r:embed="rId3"/>
          <a:stretch/>
        </p:blipFill>
        <p:spPr>
          <a:xfrm>
            <a:off x="3886200" y="6404040"/>
            <a:ext cx="1066320" cy="453600"/>
          </a:xfrm>
          <a:prstGeom prst="rect">
            <a:avLst/>
          </a:prstGeom>
          <a:ln w="9360">
            <a:noFill/>
          </a:ln>
        </p:spPr>
      </p:pic>
      <p:pic>
        <p:nvPicPr>
          <p:cNvPr id="263" name="Picture 8" descr=""/>
          <p:cNvPicPr/>
          <p:nvPr/>
        </p:nvPicPr>
        <p:blipFill>
          <a:blip r:embed="rId4"/>
          <a:stretch/>
        </p:blipFill>
        <p:spPr>
          <a:xfrm>
            <a:off x="0" y="6019920"/>
            <a:ext cx="810720" cy="837720"/>
          </a:xfrm>
          <a:prstGeom prst="rect">
            <a:avLst/>
          </a:prstGeom>
          <a:ln w="9360">
            <a:noFill/>
          </a:ln>
        </p:spPr>
      </p:pic>
      <p:sp>
        <p:nvSpPr>
          <p:cNvPr id="264" name="Line 1"/>
          <p:cNvSpPr/>
          <p:nvPr/>
        </p:nvSpPr>
        <p:spPr>
          <a:xfrm>
            <a:off x="0" y="1523880"/>
            <a:ext cx="9144000" cy="360"/>
          </a:xfrm>
          <a:prstGeom prst="line">
            <a:avLst/>
          </a:prstGeom>
          <a:ln w="57240">
            <a:solidFill>
              <a:schemeClr val="accent6">
                <a:lumMod val="75000"/>
              </a:schemeClr>
            </a:solidFill>
            <a:round/>
          </a:ln>
        </p:spPr>
        <p:style>
          <a:lnRef idx="1">
            <a:schemeClr val="accent1"/>
          </a:lnRef>
          <a:fillRef idx="0">
            <a:schemeClr val="accent1"/>
          </a:fillRef>
          <a:effectRef idx="0">
            <a:schemeClr val="accent1"/>
          </a:effectRef>
          <a:fontRef idx="minor"/>
        </p:style>
      </p:sp>
      <p:sp>
        <p:nvSpPr>
          <p:cNvPr id="265" name="PlaceHolder 2"/>
          <p:cNvSpPr>
            <a:spLocks noGrp="1"/>
          </p:cNvSpPr>
          <p:nvPr>
            <p:ph type="title"/>
          </p:nvPr>
        </p:nvSpPr>
        <p:spPr>
          <a:xfrm>
            <a:off x="457200" y="274680"/>
            <a:ext cx="8229240" cy="1142640"/>
          </a:xfrm>
          <a:prstGeom prst="rect">
            <a:avLst/>
          </a:prstGeom>
        </p:spPr>
        <p:txBody>
          <a:bodyPr anchor="ctr"/>
          <a:p>
            <a:pPr algn="ctr">
              <a:lnSpc>
                <a:spcPct val="100000"/>
              </a:lnSpc>
            </a:pPr>
            <a:r>
              <a:rPr b="1" lang="en-US" sz="4400" spc="-1" strike="noStrike">
                <a:solidFill>
                  <a:srgbClr val="2f5e32"/>
                </a:solidFill>
                <a:uFill>
                  <a:solidFill>
                    <a:srgbClr val="ffffff"/>
                  </a:solidFill>
                </a:uFill>
                <a:latin typeface="Arial"/>
              </a:rPr>
              <a:t>Click to edit Master title style</a:t>
            </a:r>
            <a:endParaRPr b="0" lang="en-US" sz="4400" spc="-1" strike="noStrike">
              <a:solidFill>
                <a:srgbClr val="ffffff"/>
              </a:solidFill>
              <a:uFill>
                <a:solidFill>
                  <a:srgbClr val="ffffff"/>
                </a:solidFill>
              </a:uFill>
              <a:latin typeface="Arial"/>
            </a:endParaRPr>
          </a:p>
        </p:txBody>
      </p:sp>
      <p:sp>
        <p:nvSpPr>
          <p:cNvPr id="266" name="PlaceHolder 3"/>
          <p:cNvSpPr>
            <a:spLocks noGrp="1"/>
          </p:cNvSpPr>
          <p:nvPr>
            <p:ph type="body"/>
          </p:nvPr>
        </p:nvSpPr>
        <p:spPr>
          <a:xfrm>
            <a:off x="457200" y="1600200"/>
            <a:ext cx="403812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Arial"/>
              </a:rPr>
              <a:t>Second Outline Level</a:t>
            </a:r>
            <a:endParaRPr b="0" lang="en-US"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Third Outline Level</a:t>
            </a:r>
            <a:endParaRPr b="0" lang="en-US"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Arial"/>
              </a:rPr>
              <a:t>Fourth Outline Level</a:t>
            </a:r>
            <a:endParaRPr b="0" lang="en-US"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Fifth Outline Level</a:t>
            </a:r>
            <a:endParaRPr b="0" lang="en-US"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Sixth Outline Level</a:t>
            </a:r>
            <a:endParaRPr b="0" lang="en-US" sz="32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3200" spc="-1" strike="noStrike">
                <a:solidFill>
                  <a:srgbClr val="000000"/>
                </a:solidFill>
                <a:uFill>
                  <a:solidFill>
                    <a:srgbClr val="ffffff"/>
                  </a:solidFill>
                </a:uFill>
                <a:latin typeface="Arial"/>
              </a:rPr>
              <a:t>Seventh Outline LevelClick to edit Master text styles</a:t>
            </a:r>
            <a:endParaRPr b="0" lang="en-US" sz="32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Second level</a:t>
            </a:r>
            <a:endParaRPr b="0" lang="en-US" sz="32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Third level</a:t>
            </a:r>
            <a:endParaRPr b="0" lang="en-US" sz="32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Fourth level</a:t>
            </a:r>
            <a:endParaRPr b="0" lang="en-US" sz="32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Fifth level</a:t>
            </a:r>
            <a:endParaRPr b="0" lang="en-US" sz="3200" spc="-1" strike="noStrike">
              <a:solidFill>
                <a:srgbClr val="000000"/>
              </a:solidFill>
              <a:uFill>
                <a:solidFill>
                  <a:srgbClr val="ffffff"/>
                </a:solidFill>
              </a:uFill>
              <a:latin typeface="Arial"/>
            </a:endParaRPr>
          </a:p>
        </p:txBody>
      </p:sp>
      <p:sp>
        <p:nvSpPr>
          <p:cNvPr id="267" name="PlaceHolder 4"/>
          <p:cNvSpPr>
            <a:spLocks noGrp="1"/>
          </p:cNvSpPr>
          <p:nvPr>
            <p:ph type="body"/>
          </p:nvPr>
        </p:nvSpPr>
        <p:spPr>
          <a:xfrm>
            <a:off x="4648320" y="1600200"/>
            <a:ext cx="403812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Arial"/>
              </a:rPr>
              <a:t>Second Outline Level</a:t>
            </a:r>
            <a:endParaRPr b="0" lang="en-US"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Third Outline Level</a:t>
            </a:r>
            <a:endParaRPr b="0" lang="en-US"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Arial"/>
              </a:rPr>
              <a:t>Fourth Outline Level</a:t>
            </a:r>
            <a:endParaRPr b="0" lang="en-US"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Fifth Outline Level</a:t>
            </a:r>
            <a:endParaRPr b="0" lang="en-US"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Sixth Outline Level</a:t>
            </a:r>
            <a:endParaRPr b="0" lang="en-US" sz="32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3200" spc="-1" strike="noStrike">
                <a:solidFill>
                  <a:srgbClr val="000000"/>
                </a:solidFill>
                <a:uFill>
                  <a:solidFill>
                    <a:srgbClr val="ffffff"/>
                  </a:solidFill>
                </a:uFill>
                <a:latin typeface="Arial"/>
              </a:rPr>
              <a:t>Seventh Outline LevelClick to edit Master text styles</a:t>
            </a:r>
            <a:endParaRPr b="0" lang="en-US" sz="32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Second level</a:t>
            </a:r>
            <a:endParaRPr b="0" lang="en-US" sz="32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Third level</a:t>
            </a:r>
            <a:endParaRPr b="0" lang="en-US" sz="32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Fourth level</a:t>
            </a:r>
            <a:endParaRPr b="0" lang="en-US" sz="32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Fifth level</a:t>
            </a:r>
            <a:endParaRPr b="0" lang="en-US" sz="3200" spc="-1" strike="noStrike">
              <a:solidFill>
                <a:srgbClr val="000000"/>
              </a:solidFill>
              <a:uFill>
                <a:solidFill>
                  <a:srgbClr val="ffffff"/>
                </a:solidFill>
              </a:uFill>
              <a:latin typeface="Arial"/>
            </a:endParaRPr>
          </a:p>
        </p:txBody>
      </p:sp>
      <p:sp>
        <p:nvSpPr>
          <p:cNvPr id="268" name="PlaceHolder 5"/>
          <p:cNvSpPr>
            <a:spLocks noGrp="1"/>
          </p:cNvSpPr>
          <p:nvPr>
            <p:ph type="dt"/>
          </p:nvPr>
        </p:nvSpPr>
        <p:spPr>
          <a:xfrm>
            <a:off x="457200" y="6245280"/>
            <a:ext cx="213336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269" name="PlaceHolder 6"/>
          <p:cNvSpPr>
            <a:spLocks noGrp="1"/>
          </p:cNvSpPr>
          <p:nvPr>
            <p:ph type="ftr"/>
          </p:nvPr>
        </p:nvSpPr>
        <p:spPr>
          <a:xfrm>
            <a:off x="3124080" y="6245280"/>
            <a:ext cx="2895120" cy="47592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270" name="PlaceHolder 7"/>
          <p:cNvSpPr>
            <a:spLocks noGrp="1"/>
          </p:cNvSpPr>
          <p:nvPr>
            <p:ph type="sldNum"/>
          </p:nvPr>
        </p:nvSpPr>
        <p:spPr>
          <a:xfrm>
            <a:off x="6553080" y="6245280"/>
            <a:ext cx="2133360" cy="475920"/>
          </a:xfrm>
          <a:prstGeom prst="rect">
            <a:avLst/>
          </a:prstGeom>
        </p:spPr>
        <p:txBody>
          <a:bodyPr/>
          <a:p>
            <a:pPr algn="r">
              <a:lnSpc>
                <a:spcPct val="100000"/>
              </a:lnSpc>
            </a:pPr>
            <a:fld id="{474122E9-FBF0-490E-ADB9-730C297F0FD8}" type="slidenum">
              <a:rPr b="0"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5.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34.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64.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7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image" Target="../media/image53.wmf"/><Relationship Id="rId3" Type="http://schemas.openxmlformats.org/officeDocument/2006/relationships/slideLayout" Target="../slideLayouts/slideLayout7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image" Target="../media/image55.png"/><Relationship Id="rId3" Type="http://schemas.openxmlformats.org/officeDocument/2006/relationships/slideLayout" Target="../slideLayouts/slideLayout34.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7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34.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5.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0.jpeg"/><Relationship Id="rId2" Type="http://schemas.openxmlformats.org/officeDocument/2006/relationships/slideLayout" Target="../slideLayouts/slideLayout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34.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49.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1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34.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49.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4.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228600" y="288000"/>
            <a:ext cx="8610120" cy="1630080"/>
          </a:xfrm>
          <a:prstGeom prst="rect">
            <a:avLst/>
          </a:prstGeom>
          <a:noFill/>
          <a:ln>
            <a:noFill/>
          </a:ln>
        </p:spPr>
        <p:txBody>
          <a:bodyPr anchor="ctr"/>
          <a:p>
            <a:pPr algn="ctr">
              <a:lnSpc>
                <a:spcPct val="100000"/>
              </a:lnSpc>
            </a:pPr>
            <a:r>
              <a:rPr b="1" lang="en-US" sz="6000" spc="-1" strike="noStrike">
                <a:solidFill>
                  <a:srgbClr val="2f5e32"/>
                </a:solidFill>
                <a:uFill>
                  <a:solidFill>
                    <a:srgbClr val="ffffff"/>
                  </a:solidFill>
                </a:uFill>
                <a:latin typeface="Arial"/>
              </a:rPr>
              <a:t>Microsoft Excel 2007</a:t>
            </a:r>
            <a:r>
              <a:rPr b="1" lang="en-US" sz="4000" spc="-1" strike="noStrike">
                <a:solidFill>
                  <a:srgbClr val="2f5e32"/>
                </a:solidFill>
                <a:uFill>
                  <a:solidFill>
                    <a:srgbClr val="ffffff"/>
                  </a:solidFill>
                </a:uFill>
                <a:latin typeface="Arial"/>
              </a:rPr>
              <a:t>
</a:t>
            </a:r>
            <a:r>
              <a:rPr b="1" lang="en-US" sz="3600" spc="-1" strike="noStrike">
                <a:solidFill>
                  <a:srgbClr val="2f5e32"/>
                </a:solidFill>
                <a:uFill>
                  <a:solidFill>
                    <a:srgbClr val="ffffff"/>
                  </a:solidFill>
                </a:uFill>
                <a:latin typeface="Arial"/>
              </a:rPr>
              <a:t>Introduction to Spreadsheet Programs</a:t>
            </a:r>
            <a:endParaRPr b="0" lang="en-US" sz="4400" spc="-1" strike="noStrike">
              <a:solidFill>
                <a:srgbClr val="ffffff"/>
              </a:solidFill>
              <a:uFill>
                <a:solidFill>
                  <a:srgbClr val="ffffff"/>
                </a:solidFill>
              </a:uFill>
              <a:latin typeface="Arial"/>
            </a:endParaRPr>
          </a:p>
        </p:txBody>
      </p:sp>
      <p:pic>
        <p:nvPicPr>
          <p:cNvPr id="311" name="Picture 7" descr=""/>
          <p:cNvPicPr/>
          <p:nvPr/>
        </p:nvPicPr>
        <p:blipFill>
          <a:blip r:embed="rId1"/>
          <a:stretch/>
        </p:blipFill>
        <p:spPr>
          <a:xfrm>
            <a:off x="3456000" y="1994400"/>
            <a:ext cx="1599840" cy="1569600"/>
          </a:xfrm>
          <a:prstGeom prst="rect">
            <a:avLst/>
          </a:prstGeom>
          <a:ln w="9360">
            <a:noFill/>
          </a:ln>
        </p:spPr>
      </p:pic>
      <p:sp>
        <p:nvSpPr>
          <p:cNvPr id="312" name="TextShape 2"/>
          <p:cNvSpPr txBox="1"/>
          <p:nvPr/>
        </p:nvSpPr>
        <p:spPr>
          <a:xfrm>
            <a:off x="1512000" y="4608000"/>
            <a:ext cx="6768000" cy="1276200"/>
          </a:xfrm>
          <a:prstGeom prst="rect">
            <a:avLst/>
          </a:prstGeom>
          <a:noFill/>
          <a:ln>
            <a:noFill/>
          </a:ln>
        </p:spPr>
        <p:txBody>
          <a:bodyPr lIns="90000" rIns="90000" tIns="45000" bIns="45000"/>
          <a:p>
            <a:r>
              <a:rPr b="1" lang="en-IN" sz="2400" spc="-1" strike="noStrike">
                <a:solidFill>
                  <a:srgbClr val="000000"/>
                </a:solidFill>
                <a:uFill>
                  <a:solidFill>
                    <a:srgbClr val="ffffff"/>
                  </a:solidFill>
                </a:uFill>
                <a:latin typeface="Times New Roman"/>
              </a:rPr>
              <a:t>Workshop: Spreadsheet</a:t>
            </a:r>
            <a:endParaRPr b="0" lang="en-IN" sz="1800" spc="-1" strike="noStrike">
              <a:solidFill>
                <a:srgbClr val="000000"/>
              </a:solidFill>
              <a:uFill>
                <a:solidFill>
                  <a:srgbClr val="ffffff"/>
                </a:solidFill>
              </a:uFill>
              <a:latin typeface="Arial"/>
            </a:endParaRPr>
          </a:p>
          <a:p>
            <a:r>
              <a:rPr b="1" lang="en-IN" sz="2400" spc="-1" strike="noStrike">
                <a:solidFill>
                  <a:srgbClr val="000000"/>
                </a:solidFill>
                <a:uFill>
                  <a:solidFill>
                    <a:srgbClr val="ffffff"/>
                  </a:solidFill>
                </a:uFill>
                <a:latin typeface="Times New Roman"/>
              </a:rPr>
              <a:t>Nov. 06, 2016</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pic>
        <p:nvPicPr>
          <p:cNvPr id="313" name="" descr=""/>
          <p:cNvPicPr/>
          <p:nvPr/>
        </p:nvPicPr>
        <p:blipFill>
          <a:blip r:embed="rId2"/>
          <a:stretch/>
        </p:blipFill>
        <p:spPr>
          <a:xfrm>
            <a:off x="1497960" y="5745960"/>
            <a:ext cx="374040" cy="374040"/>
          </a:xfrm>
          <a:prstGeom prst="rect">
            <a:avLst/>
          </a:prstGeom>
          <a:ln>
            <a:noFill/>
          </a:ln>
        </p:spPr>
      </p:pic>
      <p:sp>
        <p:nvSpPr>
          <p:cNvPr id="314" name="TextShape 3"/>
          <p:cNvSpPr txBox="1"/>
          <p:nvPr/>
        </p:nvSpPr>
        <p:spPr>
          <a:xfrm>
            <a:off x="1872000" y="5746320"/>
            <a:ext cx="302400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P. K. Yadav &amp; C. Gupta</a:t>
            </a:r>
            <a:endParaRPr b="0" lang="en-IN" sz="1800" spc="-1" strike="noStrike">
              <a:solidFill>
                <a:srgbClr val="000000"/>
              </a:solidFill>
              <a:uFill>
                <a:solidFill>
                  <a:srgbClr val="ffffff"/>
                </a:solidFill>
              </a:uFill>
              <a:latin typeface="Arial"/>
            </a:endParaRPr>
          </a:p>
        </p:txBody>
      </p:sp>
      <p:sp>
        <p:nvSpPr>
          <p:cNvPr id="315" name="TextShape 4"/>
          <p:cNvSpPr txBox="1"/>
          <p:nvPr/>
        </p:nvSpPr>
        <p:spPr>
          <a:xfrm>
            <a:off x="6912000" y="6048000"/>
            <a:ext cx="180000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Presentation 1</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457200" y="152280"/>
            <a:ext cx="8229240" cy="71568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Selecting cells</a:t>
            </a:r>
            <a:endParaRPr b="0" lang="en-US" sz="4400" spc="-1" strike="noStrike">
              <a:solidFill>
                <a:srgbClr val="ffffff"/>
              </a:solidFill>
              <a:uFill>
                <a:solidFill>
                  <a:srgbClr val="ffffff"/>
                </a:solidFill>
              </a:uFill>
              <a:latin typeface="Arial"/>
            </a:endParaRPr>
          </a:p>
        </p:txBody>
      </p:sp>
      <p:sp>
        <p:nvSpPr>
          <p:cNvPr id="343" name="TextShape 2"/>
          <p:cNvSpPr txBox="1"/>
          <p:nvPr/>
        </p:nvSpPr>
        <p:spPr>
          <a:xfrm>
            <a:off x="457200" y="5105520"/>
            <a:ext cx="8229240" cy="1218960"/>
          </a:xfrm>
          <a:prstGeom prst="rect">
            <a:avLst/>
          </a:prstGeom>
          <a:noFill/>
          <a:ln>
            <a:noFill/>
          </a:ln>
        </p:spPr>
        <p:txBody>
          <a:bodyPr/>
          <a:p>
            <a:pPr lvl="1" marL="743040" indent="-28548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To select a range of cells in a column/row, click the left mouse button in a cell &amp; drag the mouse pointer to highlight the cells of your choice.  </a:t>
            </a:r>
            <a:endParaRPr b="0" lang="en-US" sz="2400" spc="-1" strike="noStrike">
              <a:solidFill>
                <a:srgbClr val="000000"/>
              </a:solidFill>
              <a:uFill>
                <a:solidFill>
                  <a:srgbClr val="ffffff"/>
                </a:solidFill>
              </a:uFill>
              <a:latin typeface="Arial"/>
            </a:endParaRPr>
          </a:p>
        </p:txBody>
      </p:sp>
      <p:pic>
        <p:nvPicPr>
          <p:cNvPr id="344" name="Picture 7" descr=""/>
          <p:cNvPicPr/>
          <p:nvPr/>
        </p:nvPicPr>
        <p:blipFill>
          <a:blip r:embed="rId1"/>
          <a:stretch/>
        </p:blipFill>
        <p:spPr>
          <a:xfrm>
            <a:off x="152280" y="1143000"/>
            <a:ext cx="8743680" cy="3677760"/>
          </a:xfrm>
          <a:prstGeom prst="rect">
            <a:avLst/>
          </a:prstGeom>
          <a:ln w="9360">
            <a:noFill/>
          </a:ln>
        </p:spPr>
      </p:pic>
    </p:spTree>
  </p:cSld>
  <p:timing>
    <p:tnLst>
      <p:par>
        <p:cTn id="15" dur="indefinite" restart="never" nodeType="tmRoot">
          <p:childTnLst>
            <p:seq>
              <p:cTn id="16" dur="indefinite" nodeType="mainSeq">
                <p:childTnLst>
                  <p:par>
                    <p:cTn id="17" nodeType="clickEffect" fill="hold">
                      <p:stCondLst>
                        <p:cond delay="indefinite"/>
                      </p:stCondLst>
                      <p:childTnLst>
                        <p:par>
                          <p:cTn id="18" nodeType="withEffect" fill="hold">
                            <p:stCondLst>
                              <p:cond delay="0"/>
                            </p:stCondLst>
                            <p:childTnLst>
                              <p:par>
                                <p:cTn id="19" nodeType="clickEffect" fill="hold" presetClass="entr" presetID="1">
                                  <p:stCondLst>
                                    <p:cond delay="0"/>
                                  </p:stCondLst>
                                  <p:childTnLst>
                                    <p:set>
                                      <p:cBhvr>
                                        <p:cTn id="20" dur="1" fill="hold">
                                          <p:stCondLst>
                                            <p:cond delay="0"/>
                                          </p:stCondLst>
                                        </p:cTn>
                                        <p:tgtEl>
                                          <p:spTgt spid="343">
                                            <p:txEl>
                                              <p:pRg st="0" end="14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380880" y="228600"/>
            <a:ext cx="8229240" cy="41076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Adding rows &amp; columns</a:t>
            </a:r>
            <a:endParaRPr b="0" lang="en-US" sz="4400" spc="-1" strike="noStrike">
              <a:solidFill>
                <a:srgbClr val="ffffff"/>
              </a:solidFill>
              <a:uFill>
                <a:solidFill>
                  <a:srgbClr val="ffffff"/>
                </a:solidFill>
              </a:uFill>
              <a:latin typeface="Arial"/>
            </a:endParaRPr>
          </a:p>
        </p:txBody>
      </p:sp>
      <p:pic>
        <p:nvPicPr>
          <p:cNvPr id="346" name="Picture 10" descr=""/>
          <p:cNvPicPr/>
          <p:nvPr/>
        </p:nvPicPr>
        <p:blipFill>
          <a:blip r:embed="rId1"/>
          <a:stretch/>
        </p:blipFill>
        <p:spPr>
          <a:xfrm>
            <a:off x="685800" y="946080"/>
            <a:ext cx="7848360" cy="5571720"/>
          </a:xfrm>
          <a:prstGeom prst="rect">
            <a:avLst/>
          </a:prstGeom>
          <a:ln w="9360">
            <a:noFill/>
          </a:ln>
        </p:spPr>
      </p:pic>
      <p:sp>
        <p:nvSpPr>
          <p:cNvPr id="347" name="CustomShape 2"/>
          <p:cNvSpPr/>
          <p:nvPr/>
        </p:nvSpPr>
        <p:spPr>
          <a:xfrm>
            <a:off x="3276720" y="3962520"/>
            <a:ext cx="4419360" cy="2590560"/>
          </a:xfrm>
          <a:prstGeom prst="rect">
            <a:avLst/>
          </a:prstGeom>
          <a:solidFill>
            <a:schemeClr val="accent6">
              <a:lumMod val="40000"/>
              <a:lumOff val="60000"/>
            </a:schemeClr>
          </a:solidFill>
          <a:ln w="9360">
            <a:noFill/>
          </a:ln>
        </p:spPr>
        <p:style>
          <a:lnRef idx="0"/>
          <a:fillRef idx="0"/>
          <a:effectRef idx="0"/>
          <a:fontRef idx="minor"/>
        </p:style>
        <p:txBody>
          <a:bodyPr lIns="90000" rIns="90000" tIns="45000" bIns="45000"/>
          <a:p>
            <a:pPr marL="343080" indent="-342720">
              <a:lnSpc>
                <a:spcPct val="90000"/>
              </a:lnSpc>
              <a:buClr>
                <a:srgbClr val="000000"/>
              </a:buClr>
              <a:buFont typeface="Symbol" charset="2"/>
              <a:buChar char=""/>
            </a:pPr>
            <a:r>
              <a:rPr b="0" lang="en-IN" sz="2200" spc="-1" strike="noStrike">
                <a:solidFill>
                  <a:srgbClr val="000000"/>
                </a:solidFill>
                <a:uFill>
                  <a:solidFill>
                    <a:srgbClr val="ffffff"/>
                  </a:solidFill>
                </a:uFill>
                <a:latin typeface="Arial"/>
              </a:rPr>
              <a:t>To INSERT a Row/Column:</a:t>
            </a:r>
            <a:r>
              <a:rPr b="0" lang="en-IN" sz="24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IN" sz="1800" spc="-1" strike="noStrike">
                <a:solidFill>
                  <a:srgbClr val="000000"/>
                </a:solidFill>
                <a:uFill>
                  <a:solidFill>
                    <a:srgbClr val="ffffff"/>
                  </a:solidFill>
                </a:uFill>
                <a:latin typeface="Arial"/>
              </a:rPr>
              <a:t>Select the row/column heading, </a:t>
            </a:r>
            <a:endParaRPr b="0" lang="en-IN" sz="18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IN" sz="1800" spc="-1" strike="noStrike">
                <a:solidFill>
                  <a:srgbClr val="000000"/>
                </a:solidFill>
                <a:uFill>
                  <a:solidFill>
                    <a:srgbClr val="ffffff"/>
                  </a:solidFill>
                </a:uFill>
                <a:latin typeface="Arial"/>
              </a:rPr>
              <a:t>Click the Home Tab,</a:t>
            </a:r>
            <a:endParaRPr b="0" lang="en-IN" sz="18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IN" sz="1800" spc="-1" strike="noStrike">
                <a:solidFill>
                  <a:srgbClr val="000000"/>
                </a:solidFill>
                <a:uFill>
                  <a:solidFill>
                    <a:srgbClr val="ffffff"/>
                  </a:solidFill>
                </a:uFill>
                <a:latin typeface="Arial"/>
              </a:rPr>
              <a:t>Click the</a:t>
            </a:r>
            <a:r>
              <a:rPr b="1"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Insert</a:t>
            </a:r>
            <a:r>
              <a:rPr b="1"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button from the Cells Group.</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0" lang="en-IN" sz="2200" spc="-1" strike="noStrike">
                <a:solidFill>
                  <a:srgbClr val="000000"/>
                </a:solidFill>
                <a:uFill>
                  <a:solidFill>
                    <a:srgbClr val="ffffff"/>
                  </a:solidFill>
                </a:uFill>
                <a:latin typeface="Arial"/>
              </a:rPr>
              <a:t>The insertion occurs before the selected column/row.</a:t>
            </a:r>
            <a:endParaRPr b="0" lang="en-IN"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2f5e32"/>
                </a:solidFill>
                <a:uFill>
                  <a:solidFill>
                    <a:srgbClr val="ffffff"/>
                  </a:solidFill>
                </a:uFill>
                <a:latin typeface="Arial"/>
              </a:rPr>
              <a:t>Deleting Rows and Columns</a:t>
            </a:r>
            <a:endParaRPr b="0" lang="en-US" sz="4400" spc="-1" strike="noStrike">
              <a:solidFill>
                <a:srgbClr val="ffffff"/>
              </a:solidFill>
              <a:uFill>
                <a:solidFill>
                  <a:srgbClr val="ffffff"/>
                </a:solidFill>
              </a:uFill>
              <a:latin typeface="Arial"/>
            </a:endParaRPr>
          </a:p>
        </p:txBody>
      </p:sp>
      <p:sp>
        <p:nvSpPr>
          <p:cNvPr id="349" name="TextShape 2"/>
          <p:cNvSpPr txBox="1"/>
          <p:nvPr/>
        </p:nvSpPr>
        <p:spPr>
          <a:xfrm>
            <a:off x="990720" y="4495680"/>
            <a:ext cx="6781320" cy="3978720"/>
          </a:xfrm>
          <a:prstGeom prst="rect">
            <a:avLst/>
          </a:prstGeom>
          <a:noFill/>
          <a:ln>
            <a:noFill/>
          </a:ln>
        </p:spPr>
        <p:txBody>
          <a:bodyPr/>
          <a:p>
            <a:pPr marL="343080" indent="-342720">
              <a:lnSpc>
                <a:spcPct val="100000"/>
              </a:lnSpc>
              <a:buClr>
                <a:srgbClr val="000000"/>
              </a:buClr>
              <a:buFont typeface="Symbol" charset="2"/>
              <a:buChar char=""/>
            </a:pPr>
            <a:r>
              <a:rPr b="0" lang="en-US" sz="2400" spc="-1" strike="noStrike">
                <a:solidFill>
                  <a:srgbClr val="000000"/>
                </a:solidFill>
                <a:uFill>
                  <a:solidFill>
                    <a:srgbClr val="ffffff"/>
                  </a:solidFill>
                </a:uFill>
                <a:latin typeface="Arial"/>
              </a:rPr>
              <a:t>To delete a column/row:</a:t>
            </a:r>
            <a:endParaRPr b="0" lang="en-US" sz="32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click the column/row heading</a:t>
            </a:r>
            <a:endParaRPr b="0" lang="en-US" sz="24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click the Delete button on the Cells Group of the Home Ribbon.</a:t>
            </a:r>
            <a:endParaRPr b="0" lang="en-US" sz="24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pic>
        <p:nvPicPr>
          <p:cNvPr id="350" name="Picture 4" descr=""/>
          <p:cNvPicPr/>
          <p:nvPr/>
        </p:nvPicPr>
        <p:blipFill>
          <a:blip r:embed="rId1"/>
          <a:stretch/>
        </p:blipFill>
        <p:spPr>
          <a:xfrm>
            <a:off x="990720" y="1676520"/>
            <a:ext cx="6638400" cy="2650680"/>
          </a:xfrm>
          <a:prstGeom prst="rect">
            <a:avLst/>
          </a:prstGeom>
          <a:ln w="9360">
            <a:noFill/>
          </a:ln>
        </p:spPr>
      </p:pic>
    </p:spTree>
  </p:cSld>
  <p:timing>
    <p:tnLst>
      <p:par>
        <p:cTn id="21" dur="indefinite" restart="never" nodeType="tmRoot">
          <p:childTnLst>
            <p:seq>
              <p:cTn id="22" dur="indefinite" nodeType="mainSeq">
                <p:childTnLst>
                  <p:par>
                    <p:cTn id="23" nodeType="clickEffect" fill="hold">
                      <p:stCondLst>
                        <p:cond delay="indefinite"/>
                      </p:stCondLst>
                      <p:childTnLst>
                        <p:par>
                          <p:cTn id="24" nodeType="withEffect" fill="hold">
                            <p:stCondLst>
                              <p:cond delay="0"/>
                            </p:stCondLst>
                            <p:childTnLst>
                              <p:par>
                                <p:cTn id="25" nodeType="clickEffect" fill="hold" presetClass="entr" presetID="1">
                                  <p:stCondLst>
                                    <p:cond delay="0"/>
                                  </p:stCondLst>
                                  <p:childTnLst>
                                    <p:set>
                                      <p:cBhvr>
                                        <p:cTn id="26"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457200" y="304920"/>
            <a:ext cx="8229240" cy="71568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Finding the right size</a:t>
            </a:r>
            <a:endParaRPr b="0" lang="en-US" sz="4400" spc="-1" strike="noStrike">
              <a:solidFill>
                <a:srgbClr val="ffffff"/>
              </a:solidFill>
              <a:uFill>
                <a:solidFill>
                  <a:srgbClr val="ffffff"/>
                </a:solidFill>
              </a:uFill>
              <a:latin typeface="Arial"/>
            </a:endParaRPr>
          </a:p>
        </p:txBody>
      </p:sp>
      <p:sp>
        <p:nvSpPr>
          <p:cNvPr id="352" name="TextShape 2"/>
          <p:cNvSpPr txBox="1"/>
          <p:nvPr/>
        </p:nvSpPr>
        <p:spPr>
          <a:xfrm>
            <a:off x="4495680" y="1143000"/>
            <a:ext cx="4038120" cy="4266720"/>
          </a:xfrm>
          <a:prstGeom prst="rect">
            <a:avLst/>
          </a:prstGeom>
          <a:noFill/>
          <a:ln>
            <a:noFill/>
          </a:ln>
        </p:spPr>
        <p:txBody>
          <a:bodyPr/>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You can expand the width of a column or the height of the row to increase the visible space in each cell.   </a:t>
            </a:r>
            <a:endParaRPr b="0" lang="en-US" sz="3200" spc="-1" strike="noStrike">
              <a:solidFill>
                <a:srgbClr val="000000"/>
              </a:solidFill>
              <a:uFill>
                <a:solidFill>
                  <a:srgbClr val="ffffff"/>
                </a:solidFill>
              </a:uFill>
              <a:latin typeface="Arial"/>
            </a:endParaRPr>
          </a:p>
          <a:p>
            <a:pPr>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To begin changing the width of the column , move the mouse pointer over the right edge of column heading until the mouse pointer changes to a double-headed arrow. </a:t>
            </a:r>
            <a:endParaRPr b="0" lang="en-US" sz="3200" spc="-1" strike="noStrike">
              <a:solidFill>
                <a:srgbClr val="000000"/>
              </a:solidFill>
              <a:uFill>
                <a:solidFill>
                  <a:srgbClr val="ffffff"/>
                </a:solidFill>
              </a:uFill>
              <a:latin typeface="Arial"/>
            </a:endParaRPr>
          </a:p>
        </p:txBody>
      </p:sp>
      <p:pic>
        <p:nvPicPr>
          <p:cNvPr id="353" name="Picture 9" descr=""/>
          <p:cNvPicPr/>
          <p:nvPr/>
        </p:nvPicPr>
        <p:blipFill>
          <a:blip r:embed="rId1"/>
          <a:stretch/>
        </p:blipFill>
        <p:spPr>
          <a:xfrm>
            <a:off x="0" y="1295280"/>
            <a:ext cx="3809520" cy="3809520"/>
          </a:xfrm>
          <a:prstGeom prst="rect">
            <a:avLst/>
          </a:prstGeom>
          <a:ln>
            <a:noFill/>
          </a:ln>
        </p:spPr>
      </p:pic>
      <p:pic>
        <p:nvPicPr>
          <p:cNvPr id="354" name="Picture 11" descr=""/>
          <p:cNvPicPr/>
          <p:nvPr/>
        </p:nvPicPr>
        <p:blipFill>
          <a:blip r:embed="rId2"/>
          <a:stretch/>
        </p:blipFill>
        <p:spPr>
          <a:xfrm>
            <a:off x="6400800" y="5484960"/>
            <a:ext cx="2604600" cy="1372680"/>
          </a:xfrm>
          <a:prstGeom prst="rect">
            <a:avLst/>
          </a:prstGeom>
          <a:ln w="9360">
            <a:noFill/>
          </a:ln>
        </p:spPr>
      </p:pic>
    </p:spTree>
  </p:cSld>
  <p:timing>
    <p:tnLst>
      <p:par>
        <p:cTn id="27" dur="indefinite" restart="never" nodeType="tmRoot">
          <p:childTnLst>
            <p:seq>
              <p:cTn id="28" dur="indefinite" nodeType="mainSeq">
                <p:childTnLst>
                  <p:par>
                    <p:cTn id="29" nodeType="clickEffect" fill="hold">
                      <p:stCondLst>
                        <p:cond delay="indefinite"/>
                      </p:stCondLst>
                      <p:childTnLst>
                        <p:par>
                          <p:cTn id="30" nodeType="withEffect" fill="hold">
                            <p:stCondLst>
                              <p:cond delay="0"/>
                            </p:stCondLst>
                            <p:childTnLst>
                              <p:par>
                                <p:cTn id="31" nodeType="clickEffect" fill="hold" presetClass="exit" presetID="1">
                                  <p:stCondLst>
                                    <p:cond delay="0"/>
                                  </p:stCondLst>
                                  <p:childTnLst>
                                    <p:set>
                                      <p:cBhvr>
                                        <p:cTn id="32" dur="1" fill="hold">
                                          <p:stCondLst>
                                            <p:cond delay="0"/>
                                          </p:stCondLst>
                                        </p:cTn>
                                        <p:tgtEl>
                                          <p:spTgt spid="352">
                                            <p:txEl>
                                              <p:pRg st="0" end="109"/>
                                            </p:txEl>
                                          </p:spTgt>
                                        </p:tgtEl>
                                        <p:attrNameLst>
                                          <p:attrName>style.visibility</p:attrName>
                                        </p:attrNameLst>
                                      </p:cBhvr>
                                      <p:to>
                                        <p:strVal val="hidden"/>
                                      </p:to>
                                    </p:set>
                                  </p:childTnLst>
                                </p:cTn>
                              </p:par>
                              <p:par>
                                <p:cTn id="33" nodeType="withEffect" fill="hold" presetClass="exit" presetID="1">
                                  <p:stCondLst>
                                    <p:cond delay="0"/>
                                  </p:stCondLst>
                                  <p:childTnLst>
                                    <p:set>
                                      <p:cBhvr>
                                        <p:cTn id="34" dur="1" fill="hold">
                                          <p:stCondLst>
                                            <p:cond delay="0"/>
                                          </p:stCondLst>
                                        </p:cTn>
                                        <p:tgtEl>
                                          <p:spTgt spid="352">
                                            <p:txEl>
                                              <p:pRg st="110" end="274"/>
                                            </p:txEl>
                                          </p:spTgt>
                                        </p:tgtEl>
                                        <p:attrNameLst>
                                          <p:attrName>style.visibility</p:attrName>
                                        </p:attrNameLst>
                                      </p:cBhvr>
                                      <p:to>
                                        <p:strVal val="hidden"/>
                                      </p:to>
                                    </p:set>
                                  </p:childTnLst>
                                </p:cTn>
                              </p:par>
                            </p:childTnLst>
                          </p:cTn>
                        </p:par>
                        <p:par>
                          <p:cTn id="35" nodeType="afterEffect" fill="hold">
                            <p:stCondLst>
                              <p:cond delay="0"/>
                            </p:stCondLst>
                            <p:childTnLst>
                              <p:par>
                                <p:cTn id="36" nodeType="afterEffect" fill="hold" presetClass="entr" presetID="1">
                                  <p:stCondLst>
                                    <p:cond delay="0"/>
                                  </p:stCondLst>
                                  <p:childTnLst>
                                    <p:set>
                                      <p:cBhvr>
                                        <p:cTn id="37"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457200" y="274680"/>
            <a:ext cx="8229240" cy="114264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From a to z</a:t>
            </a:r>
            <a:endParaRPr b="0" lang="en-US" sz="4400" spc="-1" strike="noStrike">
              <a:solidFill>
                <a:srgbClr val="ffffff"/>
              </a:solidFill>
              <a:uFill>
                <a:solidFill>
                  <a:srgbClr val="ffffff"/>
                </a:solidFill>
              </a:uFill>
              <a:latin typeface="Arial"/>
            </a:endParaRPr>
          </a:p>
        </p:txBody>
      </p:sp>
      <p:sp>
        <p:nvSpPr>
          <p:cNvPr id="356" name="TextShape 2"/>
          <p:cNvSpPr txBox="1"/>
          <p:nvPr/>
        </p:nvSpPr>
        <p:spPr>
          <a:xfrm>
            <a:off x="457200" y="3809880"/>
            <a:ext cx="7619760" cy="1904760"/>
          </a:xfrm>
          <a:prstGeom prst="rect">
            <a:avLst/>
          </a:prstGeom>
          <a:noFill/>
          <a:ln>
            <a:noFill/>
          </a:ln>
        </p:spPr>
        <p:txBody>
          <a:bodyPr/>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You may want to organize or rearrange data in your worksheet. To sort data in the worksheet, click the column heading and then click </a:t>
            </a:r>
            <a:r>
              <a:rPr b="1" lang="en-US" sz="2400" spc="-1" strike="noStrike">
                <a:solidFill>
                  <a:srgbClr val="000000"/>
                </a:solidFill>
                <a:uFill>
                  <a:solidFill>
                    <a:srgbClr val="ffffff"/>
                  </a:solidFill>
                </a:uFill>
                <a:latin typeface="Arial"/>
              </a:rPr>
              <a:t>Sort &amp; Filter </a:t>
            </a:r>
            <a:r>
              <a:rPr b="0" lang="en-US" sz="2400" spc="-1" strike="noStrike">
                <a:solidFill>
                  <a:srgbClr val="000000"/>
                </a:solidFill>
                <a:uFill>
                  <a:solidFill>
                    <a:srgbClr val="ffffff"/>
                  </a:solidFill>
                </a:uFill>
                <a:latin typeface="Arial"/>
              </a:rPr>
              <a:t>in the Editing Group on the Home Tab. </a:t>
            </a:r>
            <a:endParaRPr b="0" lang="en-US" sz="3200" spc="-1" strike="noStrike">
              <a:solidFill>
                <a:srgbClr val="000000"/>
              </a:solidFill>
              <a:uFill>
                <a:solidFill>
                  <a:srgbClr val="ffffff"/>
                </a:solidFill>
              </a:uFill>
              <a:latin typeface="Arial"/>
            </a:endParaRPr>
          </a:p>
        </p:txBody>
      </p:sp>
      <p:pic>
        <p:nvPicPr>
          <p:cNvPr id="357" name="Picture 12" descr=""/>
          <p:cNvPicPr/>
          <p:nvPr/>
        </p:nvPicPr>
        <p:blipFill>
          <a:blip r:embed="rId1"/>
          <a:stretch/>
        </p:blipFill>
        <p:spPr>
          <a:xfrm>
            <a:off x="6858000" y="4952880"/>
            <a:ext cx="1738080" cy="1752120"/>
          </a:xfrm>
          <a:prstGeom prst="rect">
            <a:avLst/>
          </a:prstGeom>
          <a:ln>
            <a:noFill/>
          </a:ln>
        </p:spPr>
      </p:pic>
      <p:pic>
        <p:nvPicPr>
          <p:cNvPr id="358" name="Picture 6" descr=""/>
          <p:cNvPicPr/>
          <p:nvPr/>
        </p:nvPicPr>
        <p:blipFill>
          <a:blip r:embed="rId2"/>
          <a:stretch/>
        </p:blipFill>
        <p:spPr>
          <a:xfrm>
            <a:off x="380880" y="1371600"/>
            <a:ext cx="8314920" cy="2099880"/>
          </a:xfrm>
          <a:prstGeom prst="rect">
            <a:avLst/>
          </a:prstGeom>
          <a:ln w="9360">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457200" y="274680"/>
            <a:ext cx="8229240" cy="86796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Editing spreadsheets</a:t>
            </a:r>
            <a:endParaRPr b="0" lang="en-US" sz="4400" spc="-1" strike="noStrike">
              <a:solidFill>
                <a:srgbClr val="ffffff"/>
              </a:solidFill>
              <a:uFill>
                <a:solidFill>
                  <a:srgbClr val="ffffff"/>
                </a:solidFill>
              </a:uFill>
              <a:latin typeface="Arial"/>
            </a:endParaRPr>
          </a:p>
        </p:txBody>
      </p:sp>
      <p:sp>
        <p:nvSpPr>
          <p:cNvPr id="360" name="TextShape 2"/>
          <p:cNvSpPr txBox="1"/>
          <p:nvPr/>
        </p:nvSpPr>
        <p:spPr>
          <a:xfrm>
            <a:off x="4952880" y="2590920"/>
            <a:ext cx="3885840" cy="3382560"/>
          </a:xfrm>
          <a:prstGeom prst="rect">
            <a:avLst/>
          </a:prstGeom>
          <a:noFill/>
          <a:ln>
            <a:noFill/>
          </a:ln>
        </p:spPr>
        <p:txBody>
          <a:bodyPr/>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To rename a worksheet:</a:t>
            </a:r>
            <a:endParaRPr b="0" lang="en-US" sz="32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US" sz="2000" spc="-1" strike="noStrike">
                <a:solidFill>
                  <a:srgbClr val="000000"/>
                </a:solidFill>
                <a:uFill>
                  <a:solidFill>
                    <a:srgbClr val="ffffff"/>
                  </a:solidFill>
                </a:uFill>
                <a:latin typeface="Arial"/>
              </a:rPr>
              <a:t>double-click the sheet tab </a:t>
            </a:r>
            <a:endParaRPr b="0" lang="en-US" sz="24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US" sz="2000" spc="-1" strike="noStrike">
                <a:solidFill>
                  <a:srgbClr val="000000"/>
                </a:solidFill>
                <a:uFill>
                  <a:solidFill>
                    <a:srgbClr val="ffffff"/>
                  </a:solidFill>
                </a:uFill>
                <a:latin typeface="Arial"/>
              </a:rPr>
              <a:t>type the new name</a:t>
            </a:r>
            <a:endParaRPr b="0" lang="en-US" sz="24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US" sz="2000" spc="-1" strike="noStrike">
                <a:solidFill>
                  <a:srgbClr val="000000"/>
                </a:solidFill>
                <a:uFill>
                  <a:solidFill>
                    <a:srgbClr val="ffffff"/>
                  </a:solidFill>
                </a:uFill>
                <a:latin typeface="Arial"/>
              </a:rPr>
              <a:t>press ENTER </a:t>
            </a:r>
            <a:endParaRPr b="0" lang="en-US" sz="2400" spc="-1" strike="noStrike">
              <a:solidFill>
                <a:srgbClr val="000000"/>
              </a:solidFill>
              <a:uFill>
                <a:solidFill>
                  <a:srgbClr val="ffffff"/>
                </a:solidFill>
              </a:uFill>
              <a:latin typeface="Arial"/>
            </a:endParaRPr>
          </a:p>
          <a:p>
            <a:pPr marL="343080" indent="-342720">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You can also Delete &amp; Insert a Worksheet as well.</a:t>
            </a:r>
            <a:endParaRPr b="0" lang="en-US" sz="3200" spc="-1" strike="noStrike">
              <a:solidFill>
                <a:srgbClr val="000000"/>
              </a:solidFill>
              <a:uFill>
                <a:solidFill>
                  <a:srgbClr val="ffffff"/>
                </a:solidFill>
              </a:uFill>
              <a:latin typeface="Arial"/>
            </a:endParaRPr>
          </a:p>
        </p:txBody>
      </p:sp>
      <p:pic>
        <p:nvPicPr>
          <p:cNvPr id="361" name="Picture 8" descr=""/>
          <p:cNvPicPr/>
          <p:nvPr/>
        </p:nvPicPr>
        <p:blipFill>
          <a:blip r:embed="rId1"/>
          <a:stretch/>
        </p:blipFill>
        <p:spPr>
          <a:xfrm>
            <a:off x="762120" y="1600200"/>
            <a:ext cx="4100040" cy="4895640"/>
          </a:xfrm>
          <a:prstGeom prst="rect">
            <a:avLst/>
          </a:prstGeom>
          <a:ln w="9360">
            <a:noFill/>
          </a:ln>
        </p:spPr>
      </p:pic>
    </p:spTree>
  </p:cSld>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1">
                                  <p:stCondLst>
                                    <p:cond delay="0"/>
                                  </p:stCondLst>
                                  <p:childTnLst>
                                    <p:set>
                                      <p:cBhvr>
                                        <p:cTn id="43" dur="1" fill="hold">
                                          <p:stCondLst>
                                            <p:cond delay="0"/>
                                          </p:stCondLst>
                                        </p:cTn>
                                        <p:tgtEl>
                                          <p:spTgt spid="360">
                                            <p:txEl>
                                              <p:pRg st="0" end="23"/>
                                            </p:txEl>
                                          </p:spTgt>
                                        </p:tgtEl>
                                        <p:attrNameLst>
                                          <p:attrName>style.visibility</p:attrName>
                                        </p:attrNameLst>
                                      </p:cBhvr>
                                      <p:to>
                                        <p:strVal val="visible"/>
                                      </p:to>
                                    </p:set>
                                  </p:childTnLst>
                                </p:cTn>
                              </p:par>
                              <p:par>
                                <p:cTn id="44" nodeType="withEffect" fill="hold" presetClass="entr" presetID="1">
                                  <p:stCondLst>
                                    <p:cond delay="0"/>
                                  </p:stCondLst>
                                  <p:childTnLst>
                                    <p:set>
                                      <p:cBhvr>
                                        <p:cTn id="45" dur="1" fill="hold">
                                          <p:stCondLst>
                                            <p:cond delay="0"/>
                                          </p:stCondLst>
                                        </p:cTn>
                                        <p:tgtEl>
                                          <p:spTgt spid="360">
                                            <p:txEl>
                                              <p:pRg st="23" end="51"/>
                                            </p:txEl>
                                          </p:spTgt>
                                        </p:tgtEl>
                                        <p:attrNameLst>
                                          <p:attrName>style.visibility</p:attrName>
                                        </p:attrNameLst>
                                      </p:cBhvr>
                                      <p:to>
                                        <p:strVal val="visible"/>
                                      </p:to>
                                    </p:set>
                                  </p:childTnLst>
                                </p:cTn>
                              </p:par>
                              <p:par>
                                <p:cTn id="46" nodeType="withEffect" fill="hold" presetClass="entr" presetID="1">
                                  <p:stCondLst>
                                    <p:cond delay="0"/>
                                  </p:stCondLst>
                                  <p:childTnLst>
                                    <p:set>
                                      <p:cBhvr>
                                        <p:cTn id="47" dur="1" fill="hold">
                                          <p:stCondLst>
                                            <p:cond delay="0"/>
                                          </p:stCondLst>
                                        </p:cTn>
                                        <p:tgtEl>
                                          <p:spTgt spid="360">
                                            <p:txEl>
                                              <p:pRg st="51" end="69"/>
                                            </p:txEl>
                                          </p:spTgt>
                                        </p:tgtEl>
                                        <p:attrNameLst>
                                          <p:attrName>style.visibility</p:attrName>
                                        </p:attrNameLst>
                                      </p:cBhvr>
                                      <p:to>
                                        <p:strVal val="visible"/>
                                      </p:to>
                                    </p:set>
                                  </p:childTnLst>
                                </p:cTn>
                              </p:par>
                              <p:par>
                                <p:cTn id="48" nodeType="withEffect" fill="hold" presetClass="entr" presetID="1">
                                  <p:stCondLst>
                                    <p:cond delay="0"/>
                                  </p:stCondLst>
                                  <p:childTnLst>
                                    <p:set>
                                      <p:cBhvr>
                                        <p:cTn id="49" dur="1" fill="hold">
                                          <p:stCondLst>
                                            <p:cond delay="0"/>
                                          </p:stCondLst>
                                        </p:cTn>
                                        <p:tgtEl>
                                          <p:spTgt spid="360">
                                            <p:txEl>
                                              <p:pRg st="69" end="82"/>
                                            </p:txEl>
                                          </p:spTgt>
                                        </p:tgtEl>
                                        <p:attrNameLst>
                                          <p:attrName>style.visibility</p:attrName>
                                        </p:attrNameLst>
                                      </p:cBhvr>
                                      <p:to>
                                        <p:strVal val="visible"/>
                                      </p:to>
                                    </p:set>
                                  </p:childTnLst>
                                </p:cTn>
                              </p:par>
                            </p:childTnLst>
                          </p:cTn>
                        </p:par>
                      </p:childTnLst>
                    </p:cTn>
                  </p:par>
                  <p:par>
                    <p:cTn id="50" nodeType="clickEffect" fill="hold">
                      <p:stCondLst>
                        <p:cond delay="indefinite"/>
                      </p:stCondLst>
                      <p:childTnLst>
                        <p:par>
                          <p:cTn id="51" nodeType="withEffect" fill="hold">
                            <p:stCondLst>
                              <p:cond delay="0"/>
                            </p:stCondLst>
                            <p:childTnLst>
                              <p:par>
                                <p:cTn id="52" nodeType="clickEffect" fill="hold" presetClass="entr" presetID="1">
                                  <p:stCondLst>
                                    <p:cond delay="0"/>
                                  </p:stCondLst>
                                  <p:childTnLst>
                                    <p:set>
                                      <p:cBhvr>
                                        <p:cTn id="53" dur="1" fill="hold">
                                          <p:stCondLst>
                                            <p:cond delay="0"/>
                                          </p:stCondLst>
                                        </p:cTn>
                                        <p:tgtEl>
                                          <p:spTgt spid="360">
                                            <p:txEl>
                                              <p:pRg st="83" end="13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457200" y="274680"/>
            <a:ext cx="8229240" cy="71568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Save your work</a:t>
            </a:r>
            <a:endParaRPr b="0" lang="en-US" sz="4400" spc="-1" strike="noStrike">
              <a:solidFill>
                <a:srgbClr val="ffffff"/>
              </a:solidFill>
              <a:uFill>
                <a:solidFill>
                  <a:srgbClr val="ffffff"/>
                </a:solidFill>
              </a:uFill>
              <a:latin typeface="Arial"/>
            </a:endParaRPr>
          </a:p>
        </p:txBody>
      </p:sp>
      <p:sp>
        <p:nvSpPr>
          <p:cNvPr id="363" name="TextShape 2"/>
          <p:cNvSpPr txBox="1"/>
          <p:nvPr/>
        </p:nvSpPr>
        <p:spPr>
          <a:xfrm>
            <a:off x="5638680" y="2362320"/>
            <a:ext cx="3352320" cy="2514240"/>
          </a:xfrm>
          <a:prstGeom prst="rect">
            <a:avLst/>
          </a:prstGeom>
          <a:noFill/>
          <a:ln>
            <a:noFill/>
          </a:ln>
        </p:spPr>
        <p:txBody>
          <a:bodyPr/>
          <a:p>
            <a:pPr marL="343080" indent="-342720">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To save a workbook, click the </a:t>
            </a:r>
            <a:r>
              <a:rPr b="1" lang="en-US" sz="2400" spc="-1" strike="noStrike">
                <a:solidFill>
                  <a:srgbClr val="000000"/>
                </a:solidFill>
                <a:uFill>
                  <a:solidFill>
                    <a:srgbClr val="ffffff"/>
                  </a:solidFill>
                </a:uFill>
                <a:latin typeface="Arial"/>
              </a:rPr>
              <a:t>Office button</a:t>
            </a:r>
            <a:r>
              <a:rPr b="0" lang="en-US" sz="2400" spc="-1" strike="noStrike">
                <a:solidFill>
                  <a:srgbClr val="000000"/>
                </a:solidFill>
                <a:uFill>
                  <a:solidFill>
                    <a:srgbClr val="ffffff"/>
                  </a:solidFill>
                </a:uFill>
                <a:latin typeface="Arial"/>
              </a:rPr>
              <a:t>, click </a:t>
            </a:r>
            <a:r>
              <a:rPr b="1" lang="en-US" sz="2400" spc="-1" strike="noStrike">
                <a:solidFill>
                  <a:srgbClr val="000000"/>
                </a:solidFill>
                <a:uFill>
                  <a:solidFill>
                    <a:srgbClr val="ffffff"/>
                  </a:solidFill>
                </a:uFill>
                <a:latin typeface="Arial"/>
              </a:rPr>
              <a:t>Save As</a:t>
            </a:r>
            <a:r>
              <a:rPr b="0" lang="en-US" sz="2400" spc="-1" strike="noStrike">
                <a:solidFill>
                  <a:srgbClr val="000000"/>
                </a:solidFill>
                <a:uFill>
                  <a:solidFill>
                    <a:srgbClr val="ffffff"/>
                  </a:solidFill>
                </a:uFill>
                <a:latin typeface="Arial"/>
              </a:rPr>
              <a:t> and choose how do you want to save. </a:t>
            </a:r>
            <a:endParaRPr b="0" lang="en-US" sz="3200" spc="-1" strike="noStrike">
              <a:solidFill>
                <a:srgbClr val="000000"/>
              </a:solidFill>
              <a:uFill>
                <a:solidFill>
                  <a:srgbClr val="ffffff"/>
                </a:solidFill>
              </a:uFill>
              <a:latin typeface="Arial"/>
            </a:endParaRPr>
          </a:p>
        </p:txBody>
      </p:sp>
      <p:pic>
        <p:nvPicPr>
          <p:cNvPr id="364" name="Picture 6" descr=""/>
          <p:cNvPicPr/>
          <p:nvPr/>
        </p:nvPicPr>
        <p:blipFill>
          <a:blip r:embed="rId1"/>
          <a:stretch/>
        </p:blipFill>
        <p:spPr>
          <a:xfrm>
            <a:off x="457200" y="1371600"/>
            <a:ext cx="4952520" cy="4881240"/>
          </a:xfrm>
          <a:prstGeom prst="rect">
            <a:avLst/>
          </a:prstGeom>
          <a:ln w="9360">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457200" y="274680"/>
            <a:ext cx="8229240" cy="56304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Inserting a chart</a:t>
            </a:r>
            <a:endParaRPr b="0" lang="en-US" sz="4400" spc="-1" strike="noStrike">
              <a:solidFill>
                <a:srgbClr val="ffffff"/>
              </a:solidFill>
              <a:uFill>
                <a:solidFill>
                  <a:srgbClr val="ffffff"/>
                </a:solidFill>
              </a:uFill>
              <a:latin typeface="Arial"/>
            </a:endParaRPr>
          </a:p>
        </p:txBody>
      </p:sp>
      <p:pic>
        <p:nvPicPr>
          <p:cNvPr id="366" name="Picture 20" descr=""/>
          <p:cNvPicPr/>
          <p:nvPr/>
        </p:nvPicPr>
        <p:blipFill>
          <a:blip r:embed="rId1"/>
          <a:stretch/>
        </p:blipFill>
        <p:spPr>
          <a:xfrm>
            <a:off x="304920" y="1371600"/>
            <a:ext cx="4281120" cy="4495320"/>
          </a:xfrm>
          <a:prstGeom prst="rect">
            <a:avLst/>
          </a:prstGeom>
          <a:ln w="9360">
            <a:noFill/>
          </a:ln>
        </p:spPr>
      </p:pic>
      <p:pic>
        <p:nvPicPr>
          <p:cNvPr id="367" name="Picture 21" descr=""/>
          <p:cNvPicPr/>
          <p:nvPr/>
        </p:nvPicPr>
        <p:blipFill>
          <a:blip r:embed="rId2"/>
          <a:stretch/>
        </p:blipFill>
        <p:spPr>
          <a:xfrm>
            <a:off x="4876920" y="1247760"/>
            <a:ext cx="3733560" cy="4619160"/>
          </a:xfrm>
          <a:prstGeom prst="rect">
            <a:avLst/>
          </a:prstGeom>
          <a:ln w="9360">
            <a:noFill/>
          </a:ln>
        </p:spPr>
      </p:pic>
    </p:spTree>
  </p:cSld>
  <p:timing>
    <p:tnLst>
      <p:par>
        <p:cTn id="54" dur="indefinite" restart="never" nodeType="tmRoot">
          <p:childTnLst>
            <p:seq>
              <p:cTn id="55" dur="indefinite" nodeType="mainSeq">
                <p:childTnLst>
                  <p:par>
                    <p:cTn id="56" nodeType="clickEffect" fill="hold">
                      <p:stCondLst>
                        <p:cond delay="indefinite"/>
                      </p:stCondLst>
                      <p:childTnLst>
                        <p:par>
                          <p:cTn id="57" nodeType="withEffect" fill="hold">
                            <p:stCondLst>
                              <p:cond delay="0"/>
                            </p:stCondLst>
                            <p:childTnLst>
                              <p:par>
                                <p:cTn id="58" nodeType="clickEffect" fill="hold" presetClass="entr" presetID="2" presetSubtype="4">
                                  <p:stCondLst>
                                    <p:cond delay="0"/>
                                  </p:stCondLst>
                                  <p:childTnLst>
                                    <p:set>
                                      <p:cBhvr>
                                        <p:cTn id="59" dur="1" fill="hold">
                                          <p:stCondLst>
                                            <p:cond delay="0"/>
                                          </p:stCondLst>
                                        </p:cTn>
                                        <p:tgtEl>
                                          <p:spTgt spid="365"/>
                                        </p:tgtEl>
                                        <p:attrNameLst>
                                          <p:attrName>style.visibility</p:attrName>
                                        </p:attrNameLst>
                                      </p:cBhvr>
                                      <p:to>
                                        <p:strVal val="visible"/>
                                      </p:to>
                                    </p:set>
                                    <p:anim calcmode="lin" valueType="num">
                                      <p:cBhvr additive="repl">
                                        <p:cTn id="60" dur="500" fill="hold"/>
                                        <p:tgtEl>
                                          <p:spTgt spid="365"/>
                                        </p:tgtEl>
                                        <p:attrNameLst>
                                          <p:attrName>ppt_x</p:attrName>
                                        </p:attrNameLst>
                                      </p:cBhvr>
                                      <p:tavLst>
                                        <p:tav tm="0">
                                          <p:val>
                                            <p:strVal val="#ppt_x"/>
                                          </p:val>
                                        </p:tav>
                                        <p:tav tm="100000">
                                          <p:val>
                                            <p:strVal val="#ppt_x"/>
                                          </p:val>
                                        </p:tav>
                                      </p:tavLst>
                                    </p:anim>
                                    <p:anim calcmode="lin" valueType="num">
                                      <p:cBhvr additive="repl">
                                        <p:cTn id="61" dur="500" fill="hold"/>
                                        <p:tgtEl>
                                          <p:spTgt spid="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457200" y="609480"/>
            <a:ext cx="8229240" cy="1294920"/>
          </a:xfrm>
          <a:prstGeom prst="rect">
            <a:avLst/>
          </a:prstGeom>
          <a:noFill/>
          <a:ln>
            <a:noFill/>
          </a:ln>
        </p:spPr>
        <p:txBody>
          <a:bodyPr anchor="ctr"/>
          <a:p>
            <a:pPr algn="ctr">
              <a:lnSpc>
                <a:spcPct val="100000"/>
              </a:lnSpc>
            </a:pPr>
            <a:r>
              <a:rPr b="1" lang="en-US" sz="3600" spc="-1" strike="noStrike">
                <a:solidFill>
                  <a:srgbClr val="2f5e32"/>
                </a:solidFill>
                <a:uFill>
                  <a:solidFill>
                    <a:srgbClr val="ffffff"/>
                  </a:solidFill>
                </a:uFill>
                <a:latin typeface="Arial"/>
              </a:rPr>
              <a:t>Performing mathematical tasks</a:t>
            </a:r>
            <a:endParaRPr b="0" lang="en-US" sz="4400" spc="-1" strike="noStrike">
              <a:solidFill>
                <a:srgbClr val="ffffff"/>
              </a:solidFill>
              <a:uFill>
                <a:solidFill>
                  <a:srgbClr val="ffffff"/>
                </a:solidFill>
              </a:uFill>
              <a:latin typeface="Arial"/>
            </a:endParaRPr>
          </a:p>
        </p:txBody>
      </p:sp>
      <p:pic>
        <p:nvPicPr>
          <p:cNvPr id="369" name="Picture 7" descr=""/>
          <p:cNvPicPr/>
          <p:nvPr/>
        </p:nvPicPr>
        <p:blipFill>
          <a:blip r:embed="rId1"/>
          <a:stretch/>
        </p:blipFill>
        <p:spPr>
          <a:xfrm>
            <a:off x="3276720" y="2514600"/>
            <a:ext cx="2495160" cy="3120840"/>
          </a:xfrm>
          <a:prstGeom prst="rect">
            <a:avLst/>
          </a:prstGeom>
          <a:ln w="9360">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457200" y="274680"/>
            <a:ext cx="8229240" cy="71568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Formulas &amp; functions</a:t>
            </a:r>
            <a:endParaRPr b="0" lang="en-US" sz="4400" spc="-1" strike="noStrike">
              <a:solidFill>
                <a:srgbClr val="ffffff"/>
              </a:solidFill>
              <a:uFill>
                <a:solidFill>
                  <a:srgbClr val="ffffff"/>
                </a:solidFill>
              </a:uFill>
              <a:latin typeface="Arial"/>
            </a:endParaRPr>
          </a:p>
        </p:txBody>
      </p:sp>
      <p:pic>
        <p:nvPicPr>
          <p:cNvPr id="371" name="Picture 9" descr=""/>
          <p:cNvPicPr/>
          <p:nvPr/>
        </p:nvPicPr>
        <p:blipFill>
          <a:blip r:embed="rId1"/>
          <a:stretch/>
        </p:blipFill>
        <p:spPr>
          <a:xfrm>
            <a:off x="2209680" y="1219320"/>
            <a:ext cx="4571640" cy="3436560"/>
          </a:xfrm>
          <a:prstGeom prst="rect">
            <a:avLst/>
          </a:prstGeom>
          <a:ln>
            <a:noFill/>
          </a:ln>
        </p:spPr>
      </p:pic>
      <p:sp>
        <p:nvSpPr>
          <p:cNvPr id="372" name="TextShape 2"/>
          <p:cNvSpPr txBox="1"/>
          <p:nvPr/>
        </p:nvSpPr>
        <p:spPr>
          <a:xfrm>
            <a:off x="457200" y="4876920"/>
            <a:ext cx="8229240" cy="1425240"/>
          </a:xfrm>
          <a:prstGeom prst="rect">
            <a:avLst/>
          </a:prstGeom>
          <a:noFill/>
          <a:ln>
            <a:noFill/>
          </a:ln>
        </p:spPr>
        <p:txBody>
          <a:bodyPr/>
          <a:p>
            <a:pPr marL="343080" indent="-34272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The function =SUM(B1:B6) </a:t>
            </a:r>
            <a:endParaRPr b="0" lang="en-US" sz="32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en-US" sz="2800" spc="-1" strike="noStrike">
                <a:solidFill>
                  <a:srgbClr val="000000"/>
                </a:solidFill>
                <a:uFill>
                  <a:solidFill>
                    <a:srgbClr val="ffffff"/>
                  </a:solidFill>
                </a:uFill>
                <a:latin typeface="Arial"/>
              </a:rPr>
              <a:t>The formula =B1+B2+B3+B4+B5+B6 </a:t>
            </a:r>
            <a:endParaRPr b="0" lang="en-US" sz="3200" spc="-1" strike="noStrike">
              <a:solidFill>
                <a:srgbClr val="000000"/>
              </a:solidFill>
              <a:uFill>
                <a:solidFill>
                  <a:srgbClr val="ffffff"/>
                </a:solidFill>
              </a:uFill>
              <a:latin typeface="Arial"/>
            </a:endParaRPr>
          </a:p>
        </p:txBody>
      </p:sp>
      <p:sp>
        <p:nvSpPr>
          <p:cNvPr id="373" name="CustomShape 3"/>
          <p:cNvSpPr/>
          <p:nvPr/>
        </p:nvSpPr>
        <p:spPr>
          <a:xfrm>
            <a:off x="7086600" y="2590920"/>
            <a:ext cx="1904760" cy="2590560"/>
          </a:xfrm>
          <a:prstGeom prst="wedgeRectCallout">
            <a:avLst>
              <a:gd name="adj1" fmla="val -43750"/>
              <a:gd name="adj2" fmla="val 70000"/>
            </a:avLst>
          </a:prstGeom>
          <a:solidFill>
            <a:schemeClr val="accent1"/>
          </a:solidFill>
          <a:ln w="9360">
            <a:solidFill>
              <a:schemeClr val="tx1"/>
            </a:solidFill>
            <a:miter/>
          </a:ln>
        </p:spPr>
        <p:style>
          <a:lnRef idx="0"/>
          <a:fillRef idx="0"/>
          <a:effectRef idx="0"/>
          <a:fontRef idx="minor"/>
        </p:style>
        <p:txBody>
          <a:bodyPr lIns="90000" rIns="90000" tIns="45000" bIns="45000"/>
          <a:p>
            <a:pPr algn="ctr">
              <a:lnSpc>
                <a:spcPct val="100000"/>
              </a:lnSpc>
            </a:pPr>
            <a:r>
              <a:rPr b="0" lang="en-IN" sz="1800" spc="-1" strike="noStrike">
                <a:solidFill>
                  <a:srgbClr val="ffffff"/>
                </a:solidFill>
                <a:uFill>
                  <a:solidFill>
                    <a:srgbClr val="ffffff"/>
                  </a:solidFill>
                </a:uFill>
                <a:latin typeface="Arial"/>
              </a:rPr>
              <a:t>Excel reads any expression that begins with an equal sign as a calculation. All functions and formulas begin with an equal sign.</a:t>
            </a:r>
            <a:endParaRPr b="0" lang="en-IN" sz="1800" spc="-1" strike="noStrike">
              <a:solidFill>
                <a:srgbClr val="000000"/>
              </a:solidFill>
              <a:uFill>
                <a:solidFill>
                  <a:srgbClr val="ffffff"/>
                </a:solidFill>
              </a:uFill>
              <a:latin typeface="Arial"/>
            </a:endParaRPr>
          </a:p>
        </p:txBody>
      </p:sp>
    </p:spTree>
  </p:cSld>
  <p:timing>
    <p:tnLst>
      <p:par>
        <p:cTn id="62" dur="indefinite" restart="never" nodeType="tmRoot">
          <p:childTnLst>
            <p:seq>
              <p:cTn id="63" dur="indefinite" nodeType="mainSeq">
                <p:childTnLst>
                  <p:par>
                    <p:cTn id="64" nodeType="clickEffect" fill="hold">
                      <p:stCondLst>
                        <p:cond delay="indefinite"/>
                      </p:stCondLst>
                      <p:childTnLst>
                        <p:par>
                          <p:cTn id="65" nodeType="withEffect" fill="hold">
                            <p:stCondLst>
                              <p:cond delay="0"/>
                            </p:stCondLst>
                            <p:childTnLst>
                              <p:par>
                                <p:cTn id="66" nodeType="clickEffect" fill="hold" presetClass="entr" presetID="1">
                                  <p:stCondLst>
                                    <p:cond delay="2000"/>
                                  </p:stCondLst>
                                  <p:childTnLst>
                                    <p:set>
                                      <p:cBhvr>
                                        <p:cTn id="67"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Arial"/>
              </a:rPr>
              <a:t>Objectives</a:t>
            </a:r>
            <a:endParaRPr b="0" lang="en-US" sz="4400" spc="-1" strike="noStrike">
              <a:solidFill>
                <a:srgbClr val="ffffff"/>
              </a:solidFill>
              <a:uFill>
                <a:solidFill>
                  <a:srgbClr val="ffffff"/>
                </a:solidFill>
              </a:uFill>
              <a:latin typeface="Arial"/>
            </a:endParaRPr>
          </a:p>
        </p:txBody>
      </p:sp>
      <p:sp>
        <p:nvSpPr>
          <p:cNvPr id="317" name="TextShape 2"/>
          <p:cNvSpPr txBox="1"/>
          <p:nvPr/>
        </p:nvSpPr>
        <p:spPr>
          <a:xfrm>
            <a:off x="838080" y="1905120"/>
            <a:ext cx="7467120" cy="4114440"/>
          </a:xfrm>
          <a:prstGeom prst="rect">
            <a:avLst/>
          </a:prstGeom>
          <a:noFill/>
          <a:ln w="9360">
            <a:noFill/>
          </a:ln>
        </p:spPr>
        <p:txBody>
          <a:bodyPr/>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After completing this lesson, you will be able to:</a:t>
            </a:r>
            <a:endParaRPr b="0" lang="en-US" sz="3200" spc="-1" strike="noStrike">
              <a:solidFill>
                <a:srgbClr val="000000"/>
              </a:solidFill>
              <a:uFill>
                <a:solidFill>
                  <a:srgbClr val="ffffff"/>
                </a:solidFill>
              </a:uFill>
              <a:latin typeface="Arial"/>
            </a:endParaRPr>
          </a:p>
          <a:p>
            <a:pPr marL="343080" indent="-342720">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Identify the components of a spreadsheet.</a:t>
            </a:r>
            <a:endParaRPr b="0" lang="en-US" sz="3200" spc="-1" strike="noStrike">
              <a:solidFill>
                <a:srgbClr val="000000"/>
              </a:solidFill>
              <a:uFill>
                <a:solidFill>
                  <a:srgbClr val="ffffff"/>
                </a:solidFill>
              </a:uFill>
              <a:latin typeface="Arial"/>
            </a:endParaRPr>
          </a:p>
          <a:p>
            <a:pPr marL="343080" indent="-342720">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Enter data into a spreadsheet.</a:t>
            </a:r>
            <a:endParaRPr b="0" lang="en-US" sz="3200" spc="-1" strike="noStrike">
              <a:solidFill>
                <a:srgbClr val="000000"/>
              </a:solidFill>
              <a:uFill>
                <a:solidFill>
                  <a:srgbClr val="ffffff"/>
                </a:solidFill>
              </a:uFill>
              <a:latin typeface="Arial"/>
            </a:endParaRPr>
          </a:p>
          <a:p>
            <a:pPr marL="343080" indent="-342720">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Perform basic mathematical tasks in a spreadsheet.</a:t>
            </a:r>
            <a:endParaRPr b="0" lang="en-US" sz="3200" spc="-1" strike="noStrike">
              <a:solidFill>
                <a:srgbClr val="000000"/>
              </a:solidFill>
              <a:uFill>
                <a:solidFill>
                  <a:srgbClr val="ffffff"/>
                </a:solidFill>
              </a:uFill>
              <a:latin typeface="Arial"/>
            </a:endParaRPr>
          </a:p>
          <a:p>
            <a:pPr marL="343080" indent="-342720">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Insert charts in a spreadsheet.</a:t>
            </a:r>
            <a:endParaRPr b="0" lang="en-US" sz="3200" spc="-1" strike="noStrike">
              <a:solidFill>
                <a:srgbClr val="000000"/>
              </a:solidFill>
              <a:uFill>
                <a:solidFill>
                  <a:srgbClr val="ffffff"/>
                </a:solidFill>
              </a:uFill>
              <a:latin typeface="Arial"/>
            </a:endParaRPr>
          </a:p>
          <a:p>
            <a:pPr marL="343080" indent="-342720">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Printing a spreadsheet. </a:t>
            </a:r>
            <a:endParaRPr b="0" lang="en-US" sz="3200" spc="-1" strike="noStrike">
              <a:solidFill>
                <a:srgbClr val="000000"/>
              </a:solidFill>
              <a:uFill>
                <a:solidFill>
                  <a:srgbClr val="ffffff"/>
                </a:solidFill>
              </a:uFill>
              <a:latin typeface="Arial"/>
            </a:endParaRPr>
          </a:p>
        </p:txBody>
      </p:sp>
      <p:sp>
        <p:nvSpPr>
          <p:cNvPr id="318" name="CustomShape 3"/>
          <p:cNvSpPr/>
          <p:nvPr/>
        </p:nvSpPr>
        <p:spPr>
          <a:xfrm>
            <a:off x="533520" y="166680"/>
            <a:ext cx="7924320" cy="130932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4000" spc="-1" strike="noStrike">
                <a:solidFill>
                  <a:srgbClr val="2f5e32"/>
                </a:solidFill>
                <a:uFill>
                  <a:solidFill>
                    <a:srgbClr val="ffffff"/>
                  </a:solidFill>
                </a:uFill>
                <a:latin typeface="Arial"/>
              </a:rPr>
              <a:t>Introduction to Excel  Objectives</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457200" y="228600"/>
            <a:ext cx="8229240" cy="867960"/>
          </a:xfrm>
          <a:prstGeom prst="rect">
            <a:avLst/>
          </a:prstGeom>
          <a:noFill/>
          <a:ln w="9360">
            <a:noFill/>
          </a:ln>
        </p:spPr>
        <p:txBody>
          <a:bodyPr anchor="ctr"/>
          <a:p>
            <a:pPr algn="ctr">
              <a:lnSpc>
                <a:spcPct val="100000"/>
              </a:lnSpc>
            </a:pPr>
            <a:r>
              <a:rPr b="1" lang="en-US" sz="4400" spc="-1" strike="noStrike">
                <a:solidFill>
                  <a:srgbClr val="2f5e32"/>
                </a:solidFill>
                <a:uFill>
                  <a:solidFill>
                    <a:srgbClr val="ffffff"/>
                  </a:solidFill>
                </a:uFill>
                <a:latin typeface="Arial"/>
              </a:rPr>
              <a:t>Formulas &amp; Functions</a:t>
            </a:r>
            <a:r>
              <a:rPr b="1" lang="en-US" sz="4400" spc="-1" strike="noStrike">
                <a:solidFill>
                  <a:srgbClr val="ffffff"/>
                </a:solidFill>
                <a:uFill>
                  <a:solidFill>
                    <a:srgbClr val="ffffff"/>
                  </a:solidFill>
                </a:uFill>
                <a:latin typeface="Arial"/>
              </a:rPr>
              <a:t> </a:t>
            </a:r>
            <a:endParaRPr b="0" lang="en-US" sz="4400" spc="-1" strike="noStrike">
              <a:solidFill>
                <a:srgbClr val="ffffff"/>
              </a:solidFill>
              <a:uFill>
                <a:solidFill>
                  <a:srgbClr val="ffffff"/>
                </a:solidFill>
              </a:uFill>
              <a:latin typeface="Arial"/>
            </a:endParaRPr>
          </a:p>
        </p:txBody>
      </p:sp>
      <p:pic>
        <p:nvPicPr>
          <p:cNvPr id="375" name="Picture 9" descr=""/>
          <p:cNvPicPr/>
          <p:nvPr/>
        </p:nvPicPr>
        <p:blipFill>
          <a:blip r:embed="rId1"/>
          <a:stretch/>
        </p:blipFill>
        <p:spPr>
          <a:xfrm>
            <a:off x="533520" y="1066680"/>
            <a:ext cx="8076960" cy="2685600"/>
          </a:xfrm>
          <a:prstGeom prst="rect">
            <a:avLst/>
          </a:prstGeom>
          <a:ln w="9360">
            <a:noFill/>
          </a:ln>
        </p:spPr>
      </p:pic>
      <p:pic>
        <p:nvPicPr>
          <p:cNvPr id="376" name="Picture 11" descr=""/>
          <p:cNvPicPr/>
          <p:nvPr/>
        </p:nvPicPr>
        <p:blipFill>
          <a:blip r:embed="rId2"/>
          <a:stretch/>
        </p:blipFill>
        <p:spPr>
          <a:xfrm>
            <a:off x="533520" y="3962520"/>
            <a:ext cx="8152920" cy="2720520"/>
          </a:xfrm>
          <a:prstGeom prst="rect">
            <a:avLst/>
          </a:prstGeom>
          <a:ln w="9360">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457200" y="274680"/>
            <a:ext cx="8229240" cy="71568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Copy &amp; Paste formulas</a:t>
            </a:r>
            <a:endParaRPr b="0" lang="en-US" sz="4400" spc="-1" strike="noStrike">
              <a:solidFill>
                <a:srgbClr val="ffffff"/>
              </a:solidFill>
              <a:uFill>
                <a:solidFill>
                  <a:srgbClr val="ffffff"/>
                </a:solidFill>
              </a:uFill>
              <a:latin typeface="Arial"/>
            </a:endParaRPr>
          </a:p>
        </p:txBody>
      </p:sp>
      <p:pic>
        <p:nvPicPr>
          <p:cNvPr id="378" name="Picture 5" descr=""/>
          <p:cNvPicPr/>
          <p:nvPr/>
        </p:nvPicPr>
        <p:blipFill>
          <a:blip r:embed="rId1"/>
          <a:stretch/>
        </p:blipFill>
        <p:spPr>
          <a:xfrm>
            <a:off x="152280" y="1219320"/>
            <a:ext cx="4266720" cy="5035320"/>
          </a:xfrm>
          <a:prstGeom prst="rect">
            <a:avLst/>
          </a:prstGeom>
          <a:ln w="9360">
            <a:noFill/>
          </a:ln>
        </p:spPr>
      </p:pic>
      <p:pic>
        <p:nvPicPr>
          <p:cNvPr id="379" name="Picture 6" descr=""/>
          <p:cNvPicPr/>
          <p:nvPr/>
        </p:nvPicPr>
        <p:blipFill>
          <a:blip r:embed="rId2"/>
          <a:stretch/>
        </p:blipFill>
        <p:spPr>
          <a:xfrm>
            <a:off x="4648320" y="1219320"/>
            <a:ext cx="4262040" cy="5028840"/>
          </a:xfrm>
          <a:prstGeom prst="rect">
            <a:avLst/>
          </a:prstGeom>
          <a:ln w="9360">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457200" y="0"/>
            <a:ext cx="8229240" cy="83772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Inserting a function</a:t>
            </a:r>
            <a:endParaRPr b="0" lang="en-US" sz="4400" spc="-1" strike="noStrike">
              <a:solidFill>
                <a:srgbClr val="ffffff"/>
              </a:solidFill>
              <a:uFill>
                <a:solidFill>
                  <a:srgbClr val="ffffff"/>
                </a:solidFill>
              </a:uFill>
              <a:latin typeface="Arial"/>
            </a:endParaRPr>
          </a:p>
        </p:txBody>
      </p:sp>
      <p:pic>
        <p:nvPicPr>
          <p:cNvPr id="381" name="Picture 13" descr=""/>
          <p:cNvPicPr/>
          <p:nvPr/>
        </p:nvPicPr>
        <p:blipFill>
          <a:blip r:embed="rId1"/>
          <a:stretch/>
        </p:blipFill>
        <p:spPr>
          <a:xfrm>
            <a:off x="380880" y="990720"/>
            <a:ext cx="8448480" cy="5524200"/>
          </a:xfrm>
          <a:prstGeom prst="rect">
            <a:avLst/>
          </a:prstGeom>
          <a:ln w="9360">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457200" y="274680"/>
            <a:ext cx="8229240" cy="114264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How to Print Spreadsheet Data</a:t>
            </a:r>
            <a:endParaRPr b="0" lang="en-US" sz="4400" spc="-1" strike="noStrike">
              <a:solidFill>
                <a:srgbClr val="ffffff"/>
              </a:solidFill>
              <a:uFill>
                <a:solidFill>
                  <a:srgbClr val="ffffff"/>
                </a:solidFill>
              </a:uFill>
              <a:latin typeface="Arial"/>
            </a:endParaRPr>
          </a:p>
        </p:txBody>
      </p:sp>
      <p:sp>
        <p:nvSpPr>
          <p:cNvPr id="383" name="TextShape 2"/>
          <p:cNvSpPr txBox="1"/>
          <p:nvPr/>
        </p:nvSpPr>
        <p:spPr>
          <a:xfrm>
            <a:off x="4800600" y="2666880"/>
            <a:ext cx="3657240" cy="2209320"/>
          </a:xfrm>
          <a:prstGeom prst="rect">
            <a:avLst/>
          </a:prstGeom>
          <a:noFill/>
          <a:ln>
            <a:noFill/>
          </a:ln>
        </p:spPr>
        <p:txBody>
          <a:bodyPr/>
          <a:p>
            <a:pPr marL="343080" indent="-34272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To print a spreadsheet, click the </a:t>
            </a:r>
            <a:r>
              <a:rPr b="1" lang="en-US" sz="2000" spc="-1" strike="noStrike">
                <a:solidFill>
                  <a:srgbClr val="000000"/>
                </a:solidFill>
                <a:uFill>
                  <a:solidFill>
                    <a:srgbClr val="ffffff"/>
                  </a:solidFill>
                </a:uFill>
                <a:latin typeface="Arial"/>
              </a:rPr>
              <a:t>Microsoft Office Button</a:t>
            </a:r>
            <a:r>
              <a:rPr b="0" lang="en-US" sz="2000" spc="-1" strike="noStrike">
                <a:solidFill>
                  <a:srgbClr val="000000"/>
                </a:solidFill>
                <a:uFill>
                  <a:solidFill>
                    <a:srgbClr val="ffffff"/>
                  </a:solidFill>
                </a:uFill>
                <a:latin typeface="Arial"/>
              </a:rPr>
              <a:t>, point to </a:t>
            </a:r>
            <a:r>
              <a:rPr b="1" lang="en-US" sz="2000" spc="-1" strike="noStrike">
                <a:solidFill>
                  <a:srgbClr val="000000"/>
                </a:solidFill>
                <a:uFill>
                  <a:solidFill>
                    <a:srgbClr val="ffffff"/>
                  </a:solidFill>
                </a:uFill>
                <a:latin typeface="Arial"/>
              </a:rPr>
              <a:t>Print</a:t>
            </a:r>
            <a:r>
              <a:rPr b="0" lang="en-US" sz="2000" spc="-1" strike="noStrike">
                <a:solidFill>
                  <a:srgbClr val="000000"/>
                </a:solidFill>
                <a:uFill>
                  <a:solidFill>
                    <a:srgbClr val="ffffff"/>
                  </a:solidFill>
                </a:uFill>
                <a:latin typeface="Arial"/>
              </a:rPr>
              <a:t>, and then click </a:t>
            </a:r>
            <a:r>
              <a:rPr b="1" lang="en-US" sz="2000" spc="-1" strike="noStrike">
                <a:solidFill>
                  <a:srgbClr val="000000"/>
                </a:solidFill>
                <a:uFill>
                  <a:solidFill>
                    <a:srgbClr val="ffffff"/>
                  </a:solidFill>
                </a:uFill>
                <a:latin typeface="Arial"/>
              </a:rPr>
              <a:t>Print</a:t>
            </a:r>
            <a:r>
              <a:rPr b="0" lang="en-US" sz="2000" spc="-1" strike="noStrike">
                <a:solidFill>
                  <a:srgbClr val="0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a:p>
            <a:pPr marL="343080" indent="-342720">
              <a:lnSpc>
                <a:spcPct val="100000"/>
              </a:lnSpc>
            </a:pPr>
            <a:endParaRPr b="0" lang="en-US" sz="3200" spc="-1" strike="noStrike">
              <a:solidFill>
                <a:srgbClr val="000000"/>
              </a:solidFill>
              <a:uFill>
                <a:solidFill>
                  <a:srgbClr val="ffffff"/>
                </a:solidFill>
              </a:uFill>
              <a:latin typeface="Arial"/>
            </a:endParaRPr>
          </a:p>
        </p:txBody>
      </p:sp>
      <p:pic>
        <p:nvPicPr>
          <p:cNvPr id="384" name="Picture 4" descr=""/>
          <p:cNvPicPr/>
          <p:nvPr/>
        </p:nvPicPr>
        <p:blipFill>
          <a:blip r:embed="rId1"/>
          <a:stretch/>
        </p:blipFill>
        <p:spPr>
          <a:xfrm>
            <a:off x="533520" y="1600200"/>
            <a:ext cx="4047840" cy="4505040"/>
          </a:xfrm>
          <a:prstGeom prst="rect">
            <a:avLst/>
          </a:prstGeom>
          <a:ln w="9360">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5" name="Content Placeholder 3" descr=""/>
          <p:cNvPicPr/>
          <p:nvPr/>
        </p:nvPicPr>
        <p:blipFill>
          <a:blip r:embed="rId1"/>
          <a:stretch/>
        </p:blipFill>
        <p:spPr>
          <a:xfrm>
            <a:off x="533520" y="2209680"/>
            <a:ext cx="5078160" cy="3733560"/>
          </a:xfrm>
          <a:prstGeom prst="rect">
            <a:avLst/>
          </a:prstGeom>
          <a:ln>
            <a:noFill/>
          </a:ln>
        </p:spPr>
      </p:pic>
      <p:sp>
        <p:nvSpPr>
          <p:cNvPr id="386" name="CustomShape 1"/>
          <p:cNvSpPr/>
          <p:nvPr/>
        </p:nvSpPr>
        <p:spPr>
          <a:xfrm>
            <a:off x="5791320" y="2438280"/>
            <a:ext cx="2895120" cy="3382200"/>
          </a:xfrm>
          <a:prstGeom prst="rect">
            <a:avLst/>
          </a:prstGeom>
          <a:noFill/>
          <a:ln w="9360">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uFill>
                  <a:solidFill>
                    <a:srgbClr val="ffffff"/>
                  </a:solidFill>
                </a:uFill>
                <a:latin typeface="Arial"/>
              </a:rPr>
              <a:t>To specify the pages that you want to print, in the </a:t>
            </a:r>
            <a:r>
              <a:rPr b="1" lang="en-IN" sz="2400" spc="-1" strike="noStrike">
                <a:solidFill>
                  <a:srgbClr val="000000"/>
                </a:solidFill>
                <a:uFill>
                  <a:solidFill>
                    <a:srgbClr val="ffffff"/>
                  </a:solidFill>
                </a:uFill>
                <a:latin typeface="Arial"/>
              </a:rPr>
              <a:t>Print</a:t>
            </a:r>
            <a:r>
              <a:rPr b="0" lang="en-IN" sz="2400" spc="-1" strike="noStrike">
                <a:solidFill>
                  <a:srgbClr val="000000"/>
                </a:solidFill>
                <a:uFill>
                  <a:solidFill>
                    <a:srgbClr val="ffffff"/>
                  </a:solidFill>
                </a:uFill>
                <a:latin typeface="Arial"/>
              </a:rPr>
              <a:t> dialog box, under </a:t>
            </a:r>
            <a:r>
              <a:rPr b="1" lang="en-IN" sz="2400" spc="-1" strike="noStrike">
                <a:solidFill>
                  <a:srgbClr val="000000"/>
                </a:solidFill>
                <a:uFill>
                  <a:solidFill>
                    <a:srgbClr val="ffffff"/>
                  </a:solidFill>
                </a:uFill>
                <a:latin typeface="Arial"/>
              </a:rPr>
              <a:t>Print range</a:t>
            </a:r>
            <a:r>
              <a:rPr b="0" lang="en-IN" sz="2400" spc="-1" strike="noStrike">
                <a:solidFill>
                  <a:srgbClr val="000000"/>
                </a:solidFill>
                <a:uFill>
                  <a:solidFill>
                    <a:srgbClr val="ffffff"/>
                  </a:solidFill>
                </a:uFill>
                <a:latin typeface="Arial"/>
              </a:rPr>
              <a:t>, in the </a:t>
            </a:r>
            <a:r>
              <a:rPr b="1" lang="en-IN" sz="2400" spc="-1" strike="noStrike">
                <a:solidFill>
                  <a:srgbClr val="000000"/>
                </a:solidFill>
                <a:uFill>
                  <a:solidFill>
                    <a:srgbClr val="ffffff"/>
                  </a:solidFill>
                </a:uFill>
                <a:latin typeface="Arial"/>
              </a:rPr>
              <a:t>From</a:t>
            </a:r>
            <a:r>
              <a:rPr b="0" lang="en-IN" sz="2400" spc="-1" strike="noStrike">
                <a:solidFill>
                  <a:srgbClr val="000000"/>
                </a:solidFill>
                <a:uFill>
                  <a:solidFill>
                    <a:srgbClr val="ffffff"/>
                  </a:solidFill>
                </a:uFill>
                <a:latin typeface="Arial"/>
              </a:rPr>
              <a:t> and </a:t>
            </a:r>
            <a:r>
              <a:rPr b="1" lang="en-IN" sz="2400" spc="-1" strike="noStrike">
                <a:solidFill>
                  <a:srgbClr val="000000"/>
                </a:solidFill>
                <a:uFill>
                  <a:solidFill>
                    <a:srgbClr val="ffffff"/>
                  </a:solidFill>
                </a:uFill>
                <a:latin typeface="Arial"/>
              </a:rPr>
              <a:t>To</a:t>
            </a:r>
            <a:r>
              <a:rPr b="0" lang="en-IN" sz="2400" spc="-1" strike="noStrike">
                <a:solidFill>
                  <a:srgbClr val="000000"/>
                </a:solidFill>
                <a:uFill>
                  <a:solidFill>
                    <a:srgbClr val="ffffff"/>
                  </a:solidFill>
                </a:uFill>
                <a:latin typeface="Arial"/>
              </a:rPr>
              <a:t> boxes, type the pages that you want to print.</a:t>
            </a:r>
            <a:endParaRPr b="0" lang="en-IN" sz="1800" spc="-1" strike="noStrike">
              <a:solidFill>
                <a:srgbClr val="000000"/>
              </a:solidFill>
              <a:uFill>
                <a:solidFill>
                  <a:srgbClr val="ffffff"/>
                </a:solidFill>
              </a:uFill>
              <a:latin typeface="Arial"/>
            </a:endParaRPr>
          </a:p>
        </p:txBody>
      </p:sp>
      <p:sp>
        <p:nvSpPr>
          <p:cNvPr id="387" name="TextShape 2"/>
          <p:cNvSpPr txBox="1"/>
          <p:nvPr/>
        </p:nvSpPr>
        <p:spPr>
          <a:xfrm>
            <a:off x="304920" y="380880"/>
            <a:ext cx="8229240" cy="114264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How to Print Spreadsheet Data (cont.)</a:t>
            </a:r>
            <a:endParaRPr b="0" lang="en-US" sz="4400" spc="-1" strike="noStrike">
              <a:solidFill>
                <a:srgbClr val="ffffff"/>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2556000" y="2198520"/>
            <a:ext cx="353520" cy="385560"/>
          </a:xfrm>
          <a:custGeom>
            <a:avLst/>
            <a:gdLst/>
            <a:ahLst/>
            <a:rect l="l" t="t" r="r" b="b"/>
            <a:pathLst>
              <a:path w="323" h="441">
                <a:moveTo>
                  <a:pt x="115" y="215"/>
                </a:moveTo>
                <a:lnTo>
                  <a:pt x="222" y="172"/>
                </a:lnTo>
                <a:lnTo>
                  <a:pt x="179" y="79"/>
                </a:lnTo>
                <a:lnTo>
                  <a:pt x="97" y="115"/>
                </a:lnTo>
                <a:lnTo>
                  <a:pt x="122" y="169"/>
                </a:lnTo>
                <a:lnTo>
                  <a:pt x="18" y="208"/>
                </a:lnTo>
                <a:lnTo>
                  <a:pt x="15" y="201"/>
                </a:lnTo>
                <a:lnTo>
                  <a:pt x="4" y="172"/>
                </a:lnTo>
                <a:lnTo>
                  <a:pt x="0" y="143"/>
                </a:lnTo>
                <a:lnTo>
                  <a:pt x="4" y="115"/>
                </a:lnTo>
                <a:lnTo>
                  <a:pt x="11" y="93"/>
                </a:lnTo>
                <a:lnTo>
                  <a:pt x="25" y="68"/>
                </a:lnTo>
                <a:lnTo>
                  <a:pt x="43" y="50"/>
                </a:lnTo>
                <a:lnTo>
                  <a:pt x="72" y="32"/>
                </a:lnTo>
                <a:lnTo>
                  <a:pt x="104" y="18"/>
                </a:lnTo>
                <a:lnTo>
                  <a:pt x="136" y="4"/>
                </a:lnTo>
                <a:lnTo>
                  <a:pt x="169" y="0"/>
                </a:lnTo>
                <a:lnTo>
                  <a:pt x="201" y="0"/>
                </a:lnTo>
                <a:lnTo>
                  <a:pt x="230" y="4"/>
                </a:lnTo>
                <a:lnTo>
                  <a:pt x="251" y="11"/>
                </a:lnTo>
                <a:lnTo>
                  <a:pt x="273" y="22"/>
                </a:lnTo>
                <a:lnTo>
                  <a:pt x="290" y="40"/>
                </a:lnTo>
                <a:lnTo>
                  <a:pt x="301" y="57"/>
                </a:lnTo>
                <a:lnTo>
                  <a:pt x="312" y="90"/>
                </a:lnTo>
                <a:lnTo>
                  <a:pt x="319" y="122"/>
                </a:lnTo>
                <a:lnTo>
                  <a:pt x="323" y="147"/>
                </a:lnTo>
                <a:lnTo>
                  <a:pt x="319" y="172"/>
                </a:lnTo>
                <a:lnTo>
                  <a:pt x="308" y="194"/>
                </a:lnTo>
                <a:lnTo>
                  <a:pt x="294" y="212"/>
                </a:lnTo>
                <a:lnTo>
                  <a:pt x="273" y="226"/>
                </a:lnTo>
                <a:lnTo>
                  <a:pt x="244" y="240"/>
                </a:lnTo>
                <a:lnTo>
                  <a:pt x="240" y="240"/>
                </a:lnTo>
                <a:lnTo>
                  <a:pt x="258" y="283"/>
                </a:lnTo>
                <a:lnTo>
                  <a:pt x="161" y="319"/>
                </a:lnTo>
                <a:lnTo>
                  <a:pt x="115" y="215"/>
                </a:lnTo>
                <a:close/>
                <a:moveTo>
                  <a:pt x="176" y="401"/>
                </a:moveTo>
                <a:lnTo>
                  <a:pt x="176" y="401"/>
                </a:lnTo>
                <a:lnTo>
                  <a:pt x="172" y="391"/>
                </a:lnTo>
                <a:lnTo>
                  <a:pt x="172" y="384"/>
                </a:lnTo>
                <a:lnTo>
                  <a:pt x="176" y="362"/>
                </a:lnTo>
                <a:lnTo>
                  <a:pt x="183" y="351"/>
                </a:lnTo>
                <a:lnTo>
                  <a:pt x="190" y="341"/>
                </a:lnTo>
                <a:lnTo>
                  <a:pt x="201" y="333"/>
                </a:lnTo>
                <a:lnTo>
                  <a:pt x="212" y="326"/>
                </a:lnTo>
                <a:lnTo>
                  <a:pt x="226" y="323"/>
                </a:lnTo>
                <a:lnTo>
                  <a:pt x="240" y="319"/>
                </a:lnTo>
                <a:lnTo>
                  <a:pt x="258" y="319"/>
                </a:lnTo>
                <a:lnTo>
                  <a:pt x="269" y="323"/>
                </a:lnTo>
                <a:lnTo>
                  <a:pt x="283" y="326"/>
                </a:lnTo>
                <a:lnTo>
                  <a:pt x="294" y="330"/>
                </a:lnTo>
                <a:lnTo>
                  <a:pt x="301" y="337"/>
                </a:lnTo>
                <a:lnTo>
                  <a:pt x="305" y="344"/>
                </a:lnTo>
                <a:lnTo>
                  <a:pt x="312" y="358"/>
                </a:lnTo>
                <a:lnTo>
                  <a:pt x="316" y="373"/>
                </a:lnTo>
                <a:lnTo>
                  <a:pt x="316" y="387"/>
                </a:lnTo>
                <a:lnTo>
                  <a:pt x="312" y="398"/>
                </a:lnTo>
                <a:lnTo>
                  <a:pt x="305" y="409"/>
                </a:lnTo>
                <a:lnTo>
                  <a:pt x="298" y="419"/>
                </a:lnTo>
                <a:lnTo>
                  <a:pt x="287" y="427"/>
                </a:lnTo>
                <a:lnTo>
                  <a:pt x="276" y="434"/>
                </a:lnTo>
                <a:lnTo>
                  <a:pt x="258" y="437"/>
                </a:lnTo>
                <a:lnTo>
                  <a:pt x="240" y="441"/>
                </a:lnTo>
                <a:lnTo>
                  <a:pt x="226" y="441"/>
                </a:lnTo>
                <a:lnTo>
                  <a:pt x="212" y="437"/>
                </a:lnTo>
                <a:lnTo>
                  <a:pt x="201" y="430"/>
                </a:lnTo>
                <a:lnTo>
                  <a:pt x="190" y="423"/>
                </a:lnTo>
                <a:lnTo>
                  <a:pt x="183" y="412"/>
                </a:lnTo>
                <a:lnTo>
                  <a:pt x="176" y="401"/>
                </a:lnTo>
                <a:close/>
              </a:path>
            </a:pathLst>
          </a:custGeom>
          <a:solidFill>
            <a:srgbClr val="2eb0cf"/>
          </a:solidFill>
          <a:ln w="9360">
            <a:noFill/>
          </a:ln>
        </p:spPr>
        <p:style>
          <a:lnRef idx="0"/>
          <a:fillRef idx="0"/>
          <a:effectRef idx="0"/>
          <a:fontRef idx="minor"/>
        </p:style>
      </p:sp>
      <p:sp>
        <p:nvSpPr>
          <p:cNvPr id="389" name="CustomShape 2"/>
          <p:cNvSpPr/>
          <p:nvPr/>
        </p:nvSpPr>
        <p:spPr>
          <a:xfrm>
            <a:off x="2949120" y="2070000"/>
            <a:ext cx="235080" cy="262800"/>
          </a:xfrm>
          <a:custGeom>
            <a:avLst/>
            <a:gdLst/>
            <a:ahLst/>
            <a:rect l="l" t="t" r="r" b="b"/>
            <a:pathLst>
              <a:path w="215" h="301">
                <a:moveTo>
                  <a:pt x="53" y="122"/>
                </a:moveTo>
                <a:lnTo>
                  <a:pt x="132" y="133"/>
                </a:lnTo>
                <a:lnTo>
                  <a:pt x="136" y="65"/>
                </a:lnTo>
                <a:lnTo>
                  <a:pt x="75" y="58"/>
                </a:lnTo>
                <a:lnTo>
                  <a:pt x="75" y="97"/>
                </a:lnTo>
                <a:lnTo>
                  <a:pt x="0" y="90"/>
                </a:lnTo>
                <a:lnTo>
                  <a:pt x="0" y="83"/>
                </a:lnTo>
                <a:lnTo>
                  <a:pt x="3" y="61"/>
                </a:lnTo>
                <a:lnTo>
                  <a:pt x="10" y="43"/>
                </a:lnTo>
                <a:lnTo>
                  <a:pt x="21" y="29"/>
                </a:lnTo>
                <a:lnTo>
                  <a:pt x="32" y="18"/>
                </a:lnTo>
                <a:lnTo>
                  <a:pt x="50" y="7"/>
                </a:lnTo>
                <a:lnTo>
                  <a:pt x="68" y="4"/>
                </a:lnTo>
                <a:lnTo>
                  <a:pt x="89" y="0"/>
                </a:lnTo>
                <a:lnTo>
                  <a:pt x="111" y="4"/>
                </a:lnTo>
                <a:lnTo>
                  <a:pt x="136" y="7"/>
                </a:lnTo>
                <a:lnTo>
                  <a:pt x="157" y="15"/>
                </a:lnTo>
                <a:lnTo>
                  <a:pt x="175" y="25"/>
                </a:lnTo>
                <a:lnTo>
                  <a:pt x="190" y="36"/>
                </a:lnTo>
                <a:lnTo>
                  <a:pt x="200" y="47"/>
                </a:lnTo>
                <a:lnTo>
                  <a:pt x="207" y="61"/>
                </a:lnTo>
                <a:lnTo>
                  <a:pt x="215" y="75"/>
                </a:lnTo>
                <a:lnTo>
                  <a:pt x="215" y="90"/>
                </a:lnTo>
                <a:lnTo>
                  <a:pt x="211" y="115"/>
                </a:lnTo>
                <a:lnTo>
                  <a:pt x="204" y="133"/>
                </a:lnTo>
                <a:lnTo>
                  <a:pt x="197" y="151"/>
                </a:lnTo>
                <a:lnTo>
                  <a:pt x="190" y="161"/>
                </a:lnTo>
                <a:lnTo>
                  <a:pt x="175" y="172"/>
                </a:lnTo>
                <a:lnTo>
                  <a:pt x="161" y="176"/>
                </a:lnTo>
                <a:lnTo>
                  <a:pt x="143" y="179"/>
                </a:lnTo>
                <a:lnTo>
                  <a:pt x="121" y="179"/>
                </a:lnTo>
                <a:lnTo>
                  <a:pt x="118" y="179"/>
                </a:lnTo>
                <a:lnTo>
                  <a:pt x="118" y="208"/>
                </a:lnTo>
                <a:lnTo>
                  <a:pt x="46" y="201"/>
                </a:lnTo>
                <a:lnTo>
                  <a:pt x="53" y="122"/>
                </a:lnTo>
                <a:close/>
                <a:moveTo>
                  <a:pt x="28" y="251"/>
                </a:moveTo>
                <a:lnTo>
                  <a:pt x="28" y="251"/>
                </a:lnTo>
                <a:lnTo>
                  <a:pt x="35" y="240"/>
                </a:lnTo>
                <a:lnTo>
                  <a:pt x="43" y="230"/>
                </a:lnTo>
                <a:lnTo>
                  <a:pt x="57" y="222"/>
                </a:lnTo>
                <a:lnTo>
                  <a:pt x="75" y="219"/>
                </a:lnTo>
                <a:lnTo>
                  <a:pt x="96" y="226"/>
                </a:lnTo>
                <a:lnTo>
                  <a:pt x="111" y="237"/>
                </a:lnTo>
                <a:lnTo>
                  <a:pt x="121" y="247"/>
                </a:lnTo>
                <a:lnTo>
                  <a:pt x="125" y="262"/>
                </a:lnTo>
                <a:lnTo>
                  <a:pt x="121" y="280"/>
                </a:lnTo>
                <a:lnTo>
                  <a:pt x="111" y="294"/>
                </a:lnTo>
                <a:lnTo>
                  <a:pt x="96" y="301"/>
                </a:lnTo>
                <a:lnTo>
                  <a:pt x="78" y="301"/>
                </a:lnTo>
                <a:lnTo>
                  <a:pt x="57" y="298"/>
                </a:lnTo>
                <a:lnTo>
                  <a:pt x="39" y="283"/>
                </a:lnTo>
                <a:lnTo>
                  <a:pt x="32" y="269"/>
                </a:lnTo>
                <a:lnTo>
                  <a:pt x="28" y="251"/>
                </a:lnTo>
                <a:close/>
              </a:path>
            </a:pathLst>
          </a:custGeom>
          <a:solidFill>
            <a:srgbClr val="2eb0cf"/>
          </a:solidFill>
          <a:ln w="9360">
            <a:noFill/>
          </a:ln>
        </p:spPr>
        <p:style>
          <a:lnRef idx="0"/>
          <a:fillRef idx="0"/>
          <a:effectRef idx="0"/>
          <a:fontRef idx="minor"/>
        </p:style>
      </p:sp>
      <p:sp>
        <p:nvSpPr>
          <p:cNvPr id="390" name="CustomShape 3"/>
          <p:cNvSpPr/>
          <p:nvPr/>
        </p:nvSpPr>
        <p:spPr>
          <a:xfrm>
            <a:off x="3552840" y="3182760"/>
            <a:ext cx="2009520" cy="2260080"/>
          </a:xfrm>
          <a:prstGeom prst="rect">
            <a:avLst/>
          </a:prstGeom>
          <a:noFill/>
          <a:ln w="9360">
            <a:noFill/>
          </a:ln>
        </p:spPr>
        <p:style>
          <a:lnRef idx="0"/>
          <a:fillRef idx="0"/>
          <a:effectRef idx="0"/>
          <a:fontRef idx="minor"/>
        </p:style>
      </p:sp>
      <p:sp>
        <p:nvSpPr>
          <p:cNvPr id="391" name="CustomShape 4"/>
          <p:cNvSpPr/>
          <p:nvPr/>
        </p:nvSpPr>
        <p:spPr>
          <a:xfrm>
            <a:off x="2685960" y="2387520"/>
            <a:ext cx="3949200" cy="3320640"/>
          </a:xfrm>
          <a:custGeom>
            <a:avLst/>
            <a:gdLst/>
            <a:ahLst/>
            <a:rect l="l" t="t" r="r" b="b"/>
            <a:pathLst>
              <a:path w="1426" h="1501">
                <a:moveTo>
                  <a:pt x="713" y="0"/>
                </a:moveTo>
                <a:lnTo>
                  <a:pt x="713" y="0"/>
                </a:lnTo>
                <a:lnTo>
                  <a:pt x="785" y="3"/>
                </a:lnTo>
                <a:lnTo>
                  <a:pt x="857" y="14"/>
                </a:lnTo>
                <a:lnTo>
                  <a:pt x="925" y="32"/>
                </a:lnTo>
                <a:lnTo>
                  <a:pt x="989" y="57"/>
                </a:lnTo>
                <a:lnTo>
                  <a:pt x="1050" y="89"/>
                </a:lnTo>
                <a:lnTo>
                  <a:pt x="1111" y="129"/>
                </a:lnTo>
                <a:lnTo>
                  <a:pt x="1165" y="172"/>
                </a:lnTo>
                <a:lnTo>
                  <a:pt x="1215" y="218"/>
                </a:lnTo>
                <a:lnTo>
                  <a:pt x="1262" y="272"/>
                </a:lnTo>
                <a:lnTo>
                  <a:pt x="1305" y="329"/>
                </a:lnTo>
                <a:lnTo>
                  <a:pt x="1337" y="394"/>
                </a:lnTo>
                <a:lnTo>
                  <a:pt x="1369" y="458"/>
                </a:lnTo>
                <a:lnTo>
                  <a:pt x="1394" y="527"/>
                </a:lnTo>
                <a:lnTo>
                  <a:pt x="1409" y="598"/>
                </a:lnTo>
                <a:lnTo>
                  <a:pt x="1419" y="673"/>
                </a:lnTo>
                <a:lnTo>
                  <a:pt x="1426" y="752"/>
                </a:lnTo>
                <a:lnTo>
                  <a:pt x="1419" y="828"/>
                </a:lnTo>
                <a:lnTo>
                  <a:pt x="1409" y="903"/>
                </a:lnTo>
                <a:lnTo>
                  <a:pt x="1394" y="974"/>
                </a:lnTo>
                <a:lnTo>
                  <a:pt x="1369" y="1043"/>
                </a:lnTo>
                <a:lnTo>
                  <a:pt x="1337" y="1107"/>
                </a:lnTo>
                <a:lnTo>
                  <a:pt x="1305" y="1172"/>
                </a:lnTo>
                <a:lnTo>
                  <a:pt x="1262" y="1229"/>
                </a:lnTo>
                <a:lnTo>
                  <a:pt x="1215" y="1283"/>
                </a:lnTo>
                <a:lnTo>
                  <a:pt x="1165" y="1329"/>
                </a:lnTo>
                <a:lnTo>
                  <a:pt x="1111" y="1372"/>
                </a:lnTo>
                <a:lnTo>
                  <a:pt x="1050" y="1412"/>
                </a:lnTo>
                <a:lnTo>
                  <a:pt x="989" y="1444"/>
                </a:lnTo>
                <a:lnTo>
                  <a:pt x="925" y="1469"/>
                </a:lnTo>
                <a:lnTo>
                  <a:pt x="857" y="1487"/>
                </a:lnTo>
                <a:lnTo>
                  <a:pt x="785" y="1498"/>
                </a:lnTo>
                <a:lnTo>
                  <a:pt x="713" y="1501"/>
                </a:lnTo>
                <a:lnTo>
                  <a:pt x="642" y="1498"/>
                </a:lnTo>
                <a:lnTo>
                  <a:pt x="570" y="1487"/>
                </a:lnTo>
                <a:lnTo>
                  <a:pt x="502" y="1469"/>
                </a:lnTo>
                <a:lnTo>
                  <a:pt x="437" y="1444"/>
                </a:lnTo>
                <a:lnTo>
                  <a:pt x="373" y="1412"/>
                </a:lnTo>
                <a:lnTo>
                  <a:pt x="315" y="1372"/>
                </a:lnTo>
                <a:lnTo>
                  <a:pt x="262" y="1329"/>
                </a:lnTo>
                <a:lnTo>
                  <a:pt x="212" y="1283"/>
                </a:lnTo>
                <a:lnTo>
                  <a:pt x="165" y="1229"/>
                </a:lnTo>
                <a:lnTo>
                  <a:pt x="122" y="1172"/>
                </a:lnTo>
                <a:lnTo>
                  <a:pt x="86" y="1107"/>
                </a:lnTo>
                <a:lnTo>
                  <a:pt x="57" y="1043"/>
                </a:lnTo>
                <a:lnTo>
                  <a:pt x="32" y="974"/>
                </a:lnTo>
                <a:lnTo>
                  <a:pt x="14" y="903"/>
                </a:lnTo>
                <a:lnTo>
                  <a:pt x="4" y="828"/>
                </a:lnTo>
                <a:lnTo>
                  <a:pt x="0" y="752"/>
                </a:lnTo>
                <a:lnTo>
                  <a:pt x="4" y="673"/>
                </a:lnTo>
                <a:lnTo>
                  <a:pt x="14" y="598"/>
                </a:lnTo>
                <a:lnTo>
                  <a:pt x="32" y="527"/>
                </a:lnTo>
                <a:lnTo>
                  <a:pt x="57" y="458"/>
                </a:lnTo>
                <a:lnTo>
                  <a:pt x="86" y="394"/>
                </a:lnTo>
                <a:lnTo>
                  <a:pt x="122" y="329"/>
                </a:lnTo>
                <a:lnTo>
                  <a:pt x="165" y="272"/>
                </a:lnTo>
                <a:lnTo>
                  <a:pt x="212" y="218"/>
                </a:lnTo>
                <a:lnTo>
                  <a:pt x="262" y="172"/>
                </a:lnTo>
                <a:lnTo>
                  <a:pt x="315" y="129"/>
                </a:lnTo>
                <a:lnTo>
                  <a:pt x="373" y="89"/>
                </a:lnTo>
                <a:lnTo>
                  <a:pt x="437" y="57"/>
                </a:lnTo>
                <a:lnTo>
                  <a:pt x="502" y="32"/>
                </a:lnTo>
                <a:lnTo>
                  <a:pt x="570" y="14"/>
                </a:lnTo>
                <a:lnTo>
                  <a:pt x="642" y="3"/>
                </a:lnTo>
                <a:lnTo>
                  <a:pt x="713" y="0"/>
                </a:lnTo>
                <a:close/>
              </a:path>
            </a:pathLst>
          </a:custGeom>
          <a:solidFill>
            <a:srgbClr val="ffff00"/>
          </a:solidFill>
          <a:ln w="9360">
            <a:noFill/>
          </a:ln>
        </p:spPr>
        <p:style>
          <a:lnRef idx="0"/>
          <a:fillRef idx="0"/>
          <a:effectRef idx="0"/>
          <a:fontRef idx="minor"/>
        </p:style>
      </p:sp>
      <p:sp>
        <p:nvSpPr>
          <p:cNvPr id="392" name="CustomShape 5"/>
          <p:cNvSpPr/>
          <p:nvPr/>
        </p:nvSpPr>
        <p:spPr>
          <a:xfrm>
            <a:off x="2674800" y="2371680"/>
            <a:ext cx="3960360" cy="3346200"/>
          </a:xfrm>
          <a:custGeom>
            <a:avLst/>
            <a:gdLst/>
            <a:ahLst/>
            <a:rect l="l" t="t" r="r" b="b"/>
            <a:pathLst>
              <a:path w="1430" h="1512">
                <a:moveTo>
                  <a:pt x="714" y="0"/>
                </a:moveTo>
                <a:lnTo>
                  <a:pt x="714" y="0"/>
                </a:lnTo>
                <a:lnTo>
                  <a:pt x="789" y="3"/>
                </a:lnTo>
                <a:lnTo>
                  <a:pt x="857" y="18"/>
                </a:lnTo>
                <a:lnTo>
                  <a:pt x="925" y="35"/>
                </a:lnTo>
                <a:lnTo>
                  <a:pt x="993" y="61"/>
                </a:lnTo>
                <a:lnTo>
                  <a:pt x="1054" y="93"/>
                </a:lnTo>
                <a:lnTo>
                  <a:pt x="1115" y="129"/>
                </a:lnTo>
                <a:lnTo>
                  <a:pt x="1169" y="175"/>
                </a:lnTo>
                <a:lnTo>
                  <a:pt x="1219" y="222"/>
                </a:lnTo>
                <a:lnTo>
                  <a:pt x="1266" y="276"/>
                </a:lnTo>
                <a:lnTo>
                  <a:pt x="1309" y="333"/>
                </a:lnTo>
                <a:lnTo>
                  <a:pt x="1344" y="397"/>
                </a:lnTo>
                <a:lnTo>
                  <a:pt x="1373" y="462"/>
                </a:lnTo>
                <a:lnTo>
                  <a:pt x="1398" y="530"/>
                </a:lnTo>
                <a:lnTo>
                  <a:pt x="1416" y="605"/>
                </a:lnTo>
                <a:lnTo>
                  <a:pt x="1427" y="677"/>
                </a:lnTo>
                <a:lnTo>
                  <a:pt x="1430" y="756"/>
                </a:lnTo>
                <a:lnTo>
                  <a:pt x="1427" y="831"/>
                </a:lnTo>
                <a:lnTo>
                  <a:pt x="1416" y="906"/>
                </a:lnTo>
                <a:lnTo>
                  <a:pt x="1398" y="978"/>
                </a:lnTo>
                <a:lnTo>
                  <a:pt x="1373" y="1050"/>
                </a:lnTo>
                <a:lnTo>
                  <a:pt x="1344" y="1114"/>
                </a:lnTo>
                <a:lnTo>
                  <a:pt x="1309" y="1179"/>
                </a:lnTo>
                <a:lnTo>
                  <a:pt x="1266" y="1236"/>
                </a:lnTo>
                <a:lnTo>
                  <a:pt x="1219" y="1290"/>
                </a:lnTo>
                <a:lnTo>
                  <a:pt x="1169" y="1336"/>
                </a:lnTo>
                <a:lnTo>
                  <a:pt x="1115" y="1383"/>
                </a:lnTo>
                <a:lnTo>
                  <a:pt x="1054" y="1419"/>
                </a:lnTo>
                <a:lnTo>
                  <a:pt x="993" y="1451"/>
                </a:lnTo>
                <a:lnTo>
                  <a:pt x="925" y="1476"/>
                </a:lnTo>
                <a:lnTo>
                  <a:pt x="857" y="1494"/>
                </a:lnTo>
                <a:lnTo>
                  <a:pt x="789" y="1505"/>
                </a:lnTo>
                <a:lnTo>
                  <a:pt x="714" y="1512"/>
                </a:lnTo>
                <a:lnTo>
                  <a:pt x="642" y="1505"/>
                </a:lnTo>
                <a:lnTo>
                  <a:pt x="570" y="1494"/>
                </a:lnTo>
                <a:lnTo>
                  <a:pt x="502" y="1476"/>
                </a:lnTo>
                <a:lnTo>
                  <a:pt x="438" y="1451"/>
                </a:lnTo>
                <a:lnTo>
                  <a:pt x="373" y="1419"/>
                </a:lnTo>
                <a:lnTo>
                  <a:pt x="316" y="1383"/>
                </a:lnTo>
                <a:lnTo>
                  <a:pt x="259" y="1336"/>
                </a:lnTo>
                <a:lnTo>
                  <a:pt x="208" y="1290"/>
                </a:lnTo>
                <a:lnTo>
                  <a:pt x="162" y="1236"/>
                </a:lnTo>
                <a:lnTo>
                  <a:pt x="122" y="1179"/>
                </a:lnTo>
                <a:lnTo>
                  <a:pt x="87" y="1114"/>
                </a:lnTo>
                <a:lnTo>
                  <a:pt x="54" y="1050"/>
                </a:lnTo>
                <a:lnTo>
                  <a:pt x="33" y="978"/>
                </a:lnTo>
                <a:lnTo>
                  <a:pt x="15" y="906"/>
                </a:lnTo>
                <a:lnTo>
                  <a:pt x="4" y="831"/>
                </a:lnTo>
                <a:lnTo>
                  <a:pt x="0" y="756"/>
                </a:lnTo>
                <a:lnTo>
                  <a:pt x="4" y="677"/>
                </a:lnTo>
                <a:lnTo>
                  <a:pt x="15" y="605"/>
                </a:lnTo>
                <a:lnTo>
                  <a:pt x="33" y="530"/>
                </a:lnTo>
                <a:lnTo>
                  <a:pt x="54" y="462"/>
                </a:lnTo>
                <a:lnTo>
                  <a:pt x="87" y="397"/>
                </a:lnTo>
                <a:lnTo>
                  <a:pt x="122" y="333"/>
                </a:lnTo>
                <a:lnTo>
                  <a:pt x="162" y="276"/>
                </a:lnTo>
                <a:lnTo>
                  <a:pt x="208" y="222"/>
                </a:lnTo>
                <a:lnTo>
                  <a:pt x="259" y="175"/>
                </a:lnTo>
                <a:lnTo>
                  <a:pt x="316" y="129"/>
                </a:lnTo>
                <a:lnTo>
                  <a:pt x="373" y="93"/>
                </a:lnTo>
                <a:lnTo>
                  <a:pt x="438" y="61"/>
                </a:lnTo>
                <a:lnTo>
                  <a:pt x="502" y="35"/>
                </a:lnTo>
                <a:lnTo>
                  <a:pt x="570" y="18"/>
                </a:lnTo>
                <a:lnTo>
                  <a:pt x="642" y="3"/>
                </a:lnTo>
                <a:lnTo>
                  <a:pt x="714" y="0"/>
                </a:lnTo>
                <a:close/>
              </a:path>
            </a:pathLst>
          </a:custGeom>
          <a:solidFill>
            <a:srgbClr val="fffa00"/>
          </a:solidFill>
          <a:ln w="9360">
            <a:noFill/>
          </a:ln>
        </p:spPr>
        <p:style>
          <a:lnRef idx="0"/>
          <a:fillRef idx="0"/>
          <a:effectRef idx="0"/>
          <a:fontRef idx="minor"/>
        </p:style>
      </p:sp>
      <p:sp>
        <p:nvSpPr>
          <p:cNvPr id="393" name="CustomShape 6"/>
          <p:cNvSpPr/>
          <p:nvPr/>
        </p:nvSpPr>
        <p:spPr>
          <a:xfrm>
            <a:off x="2655720" y="2362320"/>
            <a:ext cx="3979440" cy="3355560"/>
          </a:xfrm>
          <a:custGeom>
            <a:avLst/>
            <a:gdLst/>
            <a:ahLst/>
            <a:rect l="l" t="t" r="r" b="b"/>
            <a:pathLst>
              <a:path w="1437" h="1516">
                <a:moveTo>
                  <a:pt x="721" y="0"/>
                </a:moveTo>
                <a:lnTo>
                  <a:pt x="721" y="0"/>
                </a:lnTo>
                <a:lnTo>
                  <a:pt x="792" y="4"/>
                </a:lnTo>
                <a:lnTo>
                  <a:pt x="864" y="14"/>
                </a:lnTo>
                <a:lnTo>
                  <a:pt x="932" y="32"/>
                </a:lnTo>
                <a:lnTo>
                  <a:pt x="997" y="57"/>
                </a:lnTo>
                <a:lnTo>
                  <a:pt x="1061" y="90"/>
                </a:lnTo>
                <a:lnTo>
                  <a:pt x="1122" y="129"/>
                </a:lnTo>
                <a:lnTo>
                  <a:pt x="1176" y="172"/>
                </a:lnTo>
                <a:lnTo>
                  <a:pt x="1226" y="222"/>
                </a:lnTo>
                <a:lnTo>
                  <a:pt x="1273" y="276"/>
                </a:lnTo>
                <a:lnTo>
                  <a:pt x="1316" y="333"/>
                </a:lnTo>
                <a:lnTo>
                  <a:pt x="1351" y="398"/>
                </a:lnTo>
                <a:lnTo>
                  <a:pt x="1380" y="462"/>
                </a:lnTo>
                <a:lnTo>
                  <a:pt x="1405" y="534"/>
                </a:lnTo>
                <a:lnTo>
                  <a:pt x="1423" y="606"/>
                </a:lnTo>
                <a:lnTo>
                  <a:pt x="1434" y="681"/>
                </a:lnTo>
                <a:lnTo>
                  <a:pt x="1437" y="756"/>
                </a:lnTo>
                <a:lnTo>
                  <a:pt x="1434" y="835"/>
                </a:lnTo>
                <a:lnTo>
                  <a:pt x="1423" y="910"/>
                </a:lnTo>
                <a:lnTo>
                  <a:pt x="1405" y="982"/>
                </a:lnTo>
                <a:lnTo>
                  <a:pt x="1380" y="1054"/>
                </a:lnTo>
                <a:lnTo>
                  <a:pt x="1351" y="1118"/>
                </a:lnTo>
                <a:lnTo>
                  <a:pt x="1316" y="1183"/>
                </a:lnTo>
                <a:lnTo>
                  <a:pt x="1273" y="1240"/>
                </a:lnTo>
                <a:lnTo>
                  <a:pt x="1226" y="1294"/>
                </a:lnTo>
                <a:lnTo>
                  <a:pt x="1176" y="1344"/>
                </a:lnTo>
                <a:lnTo>
                  <a:pt x="1122" y="1387"/>
                </a:lnTo>
                <a:lnTo>
                  <a:pt x="1061" y="1423"/>
                </a:lnTo>
                <a:lnTo>
                  <a:pt x="997" y="1455"/>
                </a:lnTo>
                <a:lnTo>
                  <a:pt x="932" y="1480"/>
                </a:lnTo>
                <a:lnTo>
                  <a:pt x="864" y="1501"/>
                </a:lnTo>
                <a:lnTo>
                  <a:pt x="792" y="1512"/>
                </a:lnTo>
                <a:lnTo>
                  <a:pt x="721" y="1516"/>
                </a:lnTo>
                <a:lnTo>
                  <a:pt x="645" y="1512"/>
                </a:lnTo>
                <a:lnTo>
                  <a:pt x="574" y="1501"/>
                </a:lnTo>
                <a:lnTo>
                  <a:pt x="506" y="1480"/>
                </a:lnTo>
                <a:lnTo>
                  <a:pt x="441" y="1455"/>
                </a:lnTo>
                <a:lnTo>
                  <a:pt x="377" y="1423"/>
                </a:lnTo>
                <a:lnTo>
                  <a:pt x="319" y="1387"/>
                </a:lnTo>
                <a:lnTo>
                  <a:pt x="262" y="1344"/>
                </a:lnTo>
                <a:lnTo>
                  <a:pt x="212" y="1294"/>
                </a:lnTo>
                <a:lnTo>
                  <a:pt x="165" y="1240"/>
                </a:lnTo>
                <a:lnTo>
                  <a:pt x="122" y="1183"/>
                </a:lnTo>
                <a:lnTo>
                  <a:pt x="86" y="1118"/>
                </a:lnTo>
                <a:lnTo>
                  <a:pt x="58" y="1054"/>
                </a:lnTo>
                <a:lnTo>
                  <a:pt x="33" y="982"/>
                </a:lnTo>
                <a:lnTo>
                  <a:pt x="15" y="910"/>
                </a:lnTo>
                <a:lnTo>
                  <a:pt x="4" y="835"/>
                </a:lnTo>
                <a:lnTo>
                  <a:pt x="0" y="756"/>
                </a:lnTo>
                <a:lnTo>
                  <a:pt x="4" y="681"/>
                </a:lnTo>
                <a:lnTo>
                  <a:pt x="15" y="606"/>
                </a:lnTo>
                <a:lnTo>
                  <a:pt x="33" y="534"/>
                </a:lnTo>
                <a:lnTo>
                  <a:pt x="58" y="462"/>
                </a:lnTo>
                <a:lnTo>
                  <a:pt x="86" y="398"/>
                </a:lnTo>
                <a:lnTo>
                  <a:pt x="122" y="333"/>
                </a:lnTo>
                <a:lnTo>
                  <a:pt x="165" y="276"/>
                </a:lnTo>
                <a:lnTo>
                  <a:pt x="212" y="222"/>
                </a:lnTo>
                <a:lnTo>
                  <a:pt x="262" y="172"/>
                </a:lnTo>
                <a:lnTo>
                  <a:pt x="319" y="129"/>
                </a:lnTo>
                <a:lnTo>
                  <a:pt x="377" y="90"/>
                </a:lnTo>
                <a:lnTo>
                  <a:pt x="441" y="57"/>
                </a:lnTo>
                <a:lnTo>
                  <a:pt x="506" y="32"/>
                </a:lnTo>
                <a:lnTo>
                  <a:pt x="574" y="14"/>
                </a:lnTo>
                <a:lnTo>
                  <a:pt x="645" y="4"/>
                </a:lnTo>
                <a:lnTo>
                  <a:pt x="721" y="0"/>
                </a:lnTo>
                <a:close/>
              </a:path>
            </a:pathLst>
          </a:custGeom>
          <a:solidFill>
            <a:srgbClr val="fff200"/>
          </a:solidFill>
          <a:ln w="9360">
            <a:noFill/>
          </a:ln>
        </p:spPr>
        <p:style>
          <a:lnRef idx="0"/>
          <a:fillRef idx="0"/>
          <a:effectRef idx="0"/>
          <a:fontRef idx="minor"/>
        </p:style>
      </p:sp>
      <p:sp>
        <p:nvSpPr>
          <p:cNvPr id="394" name="CustomShape 7"/>
          <p:cNvSpPr/>
          <p:nvPr/>
        </p:nvSpPr>
        <p:spPr>
          <a:xfrm>
            <a:off x="2637000" y="2347920"/>
            <a:ext cx="3998520" cy="3369960"/>
          </a:xfrm>
          <a:custGeom>
            <a:avLst/>
            <a:gdLst/>
            <a:ahLst/>
            <a:rect l="l" t="t" r="r" b="b"/>
            <a:pathLst>
              <a:path w="1444" h="1523">
                <a:moveTo>
                  <a:pt x="724" y="0"/>
                </a:moveTo>
                <a:lnTo>
                  <a:pt x="724" y="0"/>
                </a:lnTo>
                <a:lnTo>
                  <a:pt x="796" y="3"/>
                </a:lnTo>
                <a:lnTo>
                  <a:pt x="867" y="14"/>
                </a:lnTo>
                <a:lnTo>
                  <a:pt x="939" y="36"/>
                </a:lnTo>
                <a:lnTo>
                  <a:pt x="1004" y="61"/>
                </a:lnTo>
                <a:lnTo>
                  <a:pt x="1068" y="93"/>
                </a:lnTo>
                <a:lnTo>
                  <a:pt x="1126" y="132"/>
                </a:lnTo>
                <a:lnTo>
                  <a:pt x="1183" y="175"/>
                </a:lnTo>
                <a:lnTo>
                  <a:pt x="1233" y="226"/>
                </a:lnTo>
                <a:lnTo>
                  <a:pt x="1280" y="279"/>
                </a:lnTo>
                <a:lnTo>
                  <a:pt x="1323" y="337"/>
                </a:lnTo>
                <a:lnTo>
                  <a:pt x="1358" y="401"/>
                </a:lnTo>
                <a:lnTo>
                  <a:pt x="1387" y="466"/>
                </a:lnTo>
                <a:lnTo>
                  <a:pt x="1412" y="537"/>
                </a:lnTo>
                <a:lnTo>
                  <a:pt x="1430" y="609"/>
                </a:lnTo>
                <a:lnTo>
                  <a:pt x="1441" y="684"/>
                </a:lnTo>
                <a:lnTo>
                  <a:pt x="1444" y="763"/>
                </a:lnTo>
                <a:lnTo>
                  <a:pt x="1441" y="838"/>
                </a:lnTo>
                <a:lnTo>
                  <a:pt x="1430" y="917"/>
                </a:lnTo>
                <a:lnTo>
                  <a:pt x="1412" y="989"/>
                </a:lnTo>
                <a:lnTo>
                  <a:pt x="1387" y="1057"/>
                </a:lnTo>
                <a:lnTo>
                  <a:pt x="1358" y="1125"/>
                </a:lnTo>
                <a:lnTo>
                  <a:pt x="1323" y="1190"/>
                </a:lnTo>
                <a:lnTo>
                  <a:pt x="1280" y="1247"/>
                </a:lnTo>
                <a:lnTo>
                  <a:pt x="1233" y="1301"/>
                </a:lnTo>
                <a:lnTo>
                  <a:pt x="1183" y="1351"/>
                </a:lnTo>
                <a:lnTo>
                  <a:pt x="1126" y="1394"/>
                </a:lnTo>
                <a:lnTo>
                  <a:pt x="1068" y="1433"/>
                </a:lnTo>
                <a:lnTo>
                  <a:pt x="1004" y="1465"/>
                </a:lnTo>
                <a:lnTo>
                  <a:pt x="939" y="1491"/>
                </a:lnTo>
                <a:lnTo>
                  <a:pt x="867" y="1508"/>
                </a:lnTo>
                <a:lnTo>
                  <a:pt x="796" y="1519"/>
                </a:lnTo>
                <a:lnTo>
                  <a:pt x="724" y="1523"/>
                </a:lnTo>
                <a:lnTo>
                  <a:pt x="649" y="1519"/>
                </a:lnTo>
                <a:lnTo>
                  <a:pt x="577" y="1508"/>
                </a:lnTo>
                <a:lnTo>
                  <a:pt x="509" y="1491"/>
                </a:lnTo>
                <a:lnTo>
                  <a:pt x="445" y="1465"/>
                </a:lnTo>
                <a:lnTo>
                  <a:pt x="380" y="1433"/>
                </a:lnTo>
                <a:lnTo>
                  <a:pt x="319" y="1394"/>
                </a:lnTo>
                <a:lnTo>
                  <a:pt x="265" y="1351"/>
                </a:lnTo>
                <a:lnTo>
                  <a:pt x="215" y="1301"/>
                </a:lnTo>
                <a:lnTo>
                  <a:pt x="169" y="1247"/>
                </a:lnTo>
                <a:lnTo>
                  <a:pt x="126" y="1190"/>
                </a:lnTo>
                <a:lnTo>
                  <a:pt x="90" y="1125"/>
                </a:lnTo>
                <a:lnTo>
                  <a:pt x="57" y="1057"/>
                </a:lnTo>
                <a:lnTo>
                  <a:pt x="36" y="989"/>
                </a:lnTo>
                <a:lnTo>
                  <a:pt x="18" y="917"/>
                </a:lnTo>
                <a:lnTo>
                  <a:pt x="4" y="838"/>
                </a:lnTo>
                <a:lnTo>
                  <a:pt x="0" y="763"/>
                </a:lnTo>
                <a:lnTo>
                  <a:pt x="4" y="684"/>
                </a:lnTo>
                <a:lnTo>
                  <a:pt x="18" y="609"/>
                </a:lnTo>
                <a:lnTo>
                  <a:pt x="36" y="537"/>
                </a:lnTo>
                <a:lnTo>
                  <a:pt x="57" y="466"/>
                </a:lnTo>
                <a:lnTo>
                  <a:pt x="90" y="401"/>
                </a:lnTo>
                <a:lnTo>
                  <a:pt x="126" y="337"/>
                </a:lnTo>
                <a:lnTo>
                  <a:pt x="169" y="279"/>
                </a:lnTo>
                <a:lnTo>
                  <a:pt x="215" y="226"/>
                </a:lnTo>
                <a:lnTo>
                  <a:pt x="265" y="175"/>
                </a:lnTo>
                <a:lnTo>
                  <a:pt x="319" y="132"/>
                </a:lnTo>
                <a:lnTo>
                  <a:pt x="380" y="93"/>
                </a:lnTo>
                <a:lnTo>
                  <a:pt x="445" y="61"/>
                </a:lnTo>
                <a:lnTo>
                  <a:pt x="509" y="36"/>
                </a:lnTo>
                <a:lnTo>
                  <a:pt x="577" y="14"/>
                </a:lnTo>
                <a:lnTo>
                  <a:pt x="649" y="3"/>
                </a:lnTo>
                <a:lnTo>
                  <a:pt x="724" y="0"/>
                </a:lnTo>
                <a:close/>
              </a:path>
            </a:pathLst>
          </a:custGeom>
          <a:solidFill>
            <a:srgbClr val="ffed00"/>
          </a:solidFill>
          <a:ln w="9360">
            <a:noFill/>
          </a:ln>
        </p:spPr>
        <p:style>
          <a:lnRef idx="0"/>
          <a:fillRef idx="0"/>
          <a:effectRef idx="0"/>
          <a:fontRef idx="minor"/>
        </p:style>
      </p:sp>
      <p:sp>
        <p:nvSpPr>
          <p:cNvPr id="395" name="CustomShape 8"/>
          <p:cNvSpPr/>
          <p:nvPr/>
        </p:nvSpPr>
        <p:spPr>
          <a:xfrm>
            <a:off x="2629080" y="2338560"/>
            <a:ext cx="4017600" cy="3385800"/>
          </a:xfrm>
          <a:custGeom>
            <a:avLst/>
            <a:gdLst/>
            <a:ahLst/>
            <a:rect l="l" t="t" r="r" b="b"/>
            <a:pathLst>
              <a:path w="1451" h="1530">
                <a:moveTo>
                  <a:pt x="724" y="0"/>
                </a:moveTo>
                <a:lnTo>
                  <a:pt x="724" y="0"/>
                </a:lnTo>
                <a:lnTo>
                  <a:pt x="799" y="4"/>
                </a:lnTo>
                <a:lnTo>
                  <a:pt x="870" y="15"/>
                </a:lnTo>
                <a:lnTo>
                  <a:pt x="939" y="33"/>
                </a:lnTo>
                <a:lnTo>
                  <a:pt x="1007" y="58"/>
                </a:lnTo>
                <a:lnTo>
                  <a:pt x="1071" y="90"/>
                </a:lnTo>
                <a:lnTo>
                  <a:pt x="1129" y="129"/>
                </a:lnTo>
                <a:lnTo>
                  <a:pt x="1186" y="172"/>
                </a:lnTo>
                <a:lnTo>
                  <a:pt x="1236" y="222"/>
                </a:lnTo>
                <a:lnTo>
                  <a:pt x="1283" y="276"/>
                </a:lnTo>
                <a:lnTo>
                  <a:pt x="1326" y="337"/>
                </a:lnTo>
                <a:lnTo>
                  <a:pt x="1361" y="398"/>
                </a:lnTo>
                <a:lnTo>
                  <a:pt x="1394" y="466"/>
                </a:lnTo>
                <a:lnTo>
                  <a:pt x="1415" y="538"/>
                </a:lnTo>
                <a:lnTo>
                  <a:pt x="1433" y="609"/>
                </a:lnTo>
                <a:lnTo>
                  <a:pt x="1447" y="685"/>
                </a:lnTo>
                <a:lnTo>
                  <a:pt x="1451" y="764"/>
                </a:lnTo>
                <a:lnTo>
                  <a:pt x="1447" y="842"/>
                </a:lnTo>
                <a:lnTo>
                  <a:pt x="1433" y="918"/>
                </a:lnTo>
                <a:lnTo>
                  <a:pt x="1415" y="993"/>
                </a:lnTo>
                <a:lnTo>
                  <a:pt x="1394" y="1061"/>
                </a:lnTo>
                <a:lnTo>
                  <a:pt x="1361" y="1129"/>
                </a:lnTo>
                <a:lnTo>
                  <a:pt x="1326" y="1194"/>
                </a:lnTo>
                <a:lnTo>
                  <a:pt x="1283" y="1251"/>
                </a:lnTo>
                <a:lnTo>
                  <a:pt x="1236" y="1305"/>
                </a:lnTo>
                <a:lnTo>
                  <a:pt x="1186" y="1355"/>
                </a:lnTo>
                <a:lnTo>
                  <a:pt x="1129" y="1398"/>
                </a:lnTo>
                <a:lnTo>
                  <a:pt x="1071" y="1437"/>
                </a:lnTo>
                <a:lnTo>
                  <a:pt x="1007" y="1469"/>
                </a:lnTo>
                <a:lnTo>
                  <a:pt x="939" y="1495"/>
                </a:lnTo>
                <a:lnTo>
                  <a:pt x="870" y="1512"/>
                </a:lnTo>
                <a:lnTo>
                  <a:pt x="799" y="1527"/>
                </a:lnTo>
                <a:lnTo>
                  <a:pt x="724" y="1530"/>
                </a:lnTo>
                <a:lnTo>
                  <a:pt x="652" y="1527"/>
                </a:lnTo>
                <a:lnTo>
                  <a:pt x="577" y="1512"/>
                </a:lnTo>
                <a:lnTo>
                  <a:pt x="508" y="1495"/>
                </a:lnTo>
                <a:lnTo>
                  <a:pt x="444" y="1469"/>
                </a:lnTo>
                <a:lnTo>
                  <a:pt x="379" y="1437"/>
                </a:lnTo>
                <a:lnTo>
                  <a:pt x="319" y="1398"/>
                </a:lnTo>
                <a:lnTo>
                  <a:pt x="265" y="1355"/>
                </a:lnTo>
                <a:lnTo>
                  <a:pt x="211" y="1305"/>
                </a:lnTo>
                <a:lnTo>
                  <a:pt x="164" y="1251"/>
                </a:lnTo>
                <a:lnTo>
                  <a:pt x="121" y="1194"/>
                </a:lnTo>
                <a:lnTo>
                  <a:pt x="86" y="1129"/>
                </a:lnTo>
                <a:lnTo>
                  <a:pt x="57" y="1061"/>
                </a:lnTo>
                <a:lnTo>
                  <a:pt x="32" y="993"/>
                </a:lnTo>
                <a:lnTo>
                  <a:pt x="14" y="918"/>
                </a:lnTo>
                <a:lnTo>
                  <a:pt x="3" y="842"/>
                </a:lnTo>
                <a:lnTo>
                  <a:pt x="0" y="764"/>
                </a:lnTo>
                <a:lnTo>
                  <a:pt x="3" y="685"/>
                </a:lnTo>
                <a:lnTo>
                  <a:pt x="14" y="609"/>
                </a:lnTo>
                <a:lnTo>
                  <a:pt x="32" y="538"/>
                </a:lnTo>
                <a:lnTo>
                  <a:pt x="57" y="466"/>
                </a:lnTo>
                <a:lnTo>
                  <a:pt x="86" y="398"/>
                </a:lnTo>
                <a:lnTo>
                  <a:pt x="121" y="337"/>
                </a:lnTo>
                <a:lnTo>
                  <a:pt x="164" y="276"/>
                </a:lnTo>
                <a:lnTo>
                  <a:pt x="211" y="222"/>
                </a:lnTo>
                <a:lnTo>
                  <a:pt x="265" y="172"/>
                </a:lnTo>
                <a:lnTo>
                  <a:pt x="319" y="129"/>
                </a:lnTo>
                <a:lnTo>
                  <a:pt x="379" y="90"/>
                </a:lnTo>
                <a:lnTo>
                  <a:pt x="444" y="58"/>
                </a:lnTo>
                <a:lnTo>
                  <a:pt x="508" y="33"/>
                </a:lnTo>
                <a:lnTo>
                  <a:pt x="577" y="15"/>
                </a:lnTo>
                <a:lnTo>
                  <a:pt x="652" y="4"/>
                </a:lnTo>
                <a:lnTo>
                  <a:pt x="724" y="0"/>
                </a:lnTo>
                <a:close/>
              </a:path>
            </a:pathLst>
          </a:custGeom>
          <a:solidFill>
            <a:srgbClr val="ffe800"/>
          </a:solidFill>
          <a:ln w="9360">
            <a:noFill/>
          </a:ln>
        </p:spPr>
        <p:style>
          <a:lnRef idx="0"/>
          <a:fillRef idx="0"/>
          <a:effectRef idx="0"/>
          <a:fontRef idx="minor"/>
        </p:style>
      </p:sp>
      <p:sp>
        <p:nvSpPr>
          <p:cNvPr id="396" name="CustomShape 9"/>
          <p:cNvSpPr/>
          <p:nvPr/>
        </p:nvSpPr>
        <p:spPr>
          <a:xfrm>
            <a:off x="2606760" y="2322360"/>
            <a:ext cx="4039920" cy="3401640"/>
          </a:xfrm>
          <a:custGeom>
            <a:avLst/>
            <a:gdLst/>
            <a:ahLst/>
            <a:rect l="l" t="t" r="r" b="b"/>
            <a:pathLst>
              <a:path w="1459" h="1537">
                <a:moveTo>
                  <a:pt x="728" y="0"/>
                </a:moveTo>
                <a:lnTo>
                  <a:pt x="728" y="0"/>
                </a:lnTo>
                <a:lnTo>
                  <a:pt x="803" y="4"/>
                </a:lnTo>
                <a:lnTo>
                  <a:pt x="875" y="14"/>
                </a:lnTo>
                <a:lnTo>
                  <a:pt x="947" y="36"/>
                </a:lnTo>
                <a:lnTo>
                  <a:pt x="1015" y="61"/>
                </a:lnTo>
                <a:lnTo>
                  <a:pt x="1076" y="93"/>
                </a:lnTo>
                <a:lnTo>
                  <a:pt x="1137" y="133"/>
                </a:lnTo>
                <a:lnTo>
                  <a:pt x="1194" y="176"/>
                </a:lnTo>
                <a:lnTo>
                  <a:pt x="1244" y="226"/>
                </a:lnTo>
                <a:lnTo>
                  <a:pt x="1291" y="280"/>
                </a:lnTo>
                <a:lnTo>
                  <a:pt x="1334" y="341"/>
                </a:lnTo>
                <a:lnTo>
                  <a:pt x="1369" y="401"/>
                </a:lnTo>
                <a:lnTo>
                  <a:pt x="1402" y="470"/>
                </a:lnTo>
                <a:lnTo>
                  <a:pt x="1427" y="541"/>
                </a:lnTo>
                <a:lnTo>
                  <a:pt x="1445" y="613"/>
                </a:lnTo>
                <a:lnTo>
                  <a:pt x="1455" y="692"/>
                </a:lnTo>
                <a:lnTo>
                  <a:pt x="1459" y="771"/>
                </a:lnTo>
                <a:lnTo>
                  <a:pt x="1455" y="846"/>
                </a:lnTo>
                <a:lnTo>
                  <a:pt x="1445" y="925"/>
                </a:lnTo>
                <a:lnTo>
                  <a:pt x="1427" y="996"/>
                </a:lnTo>
                <a:lnTo>
                  <a:pt x="1402" y="1068"/>
                </a:lnTo>
                <a:lnTo>
                  <a:pt x="1369" y="1136"/>
                </a:lnTo>
                <a:lnTo>
                  <a:pt x="1334" y="1197"/>
                </a:lnTo>
                <a:lnTo>
                  <a:pt x="1291" y="1258"/>
                </a:lnTo>
                <a:lnTo>
                  <a:pt x="1244" y="1312"/>
                </a:lnTo>
                <a:lnTo>
                  <a:pt x="1194" y="1362"/>
                </a:lnTo>
                <a:lnTo>
                  <a:pt x="1137" y="1408"/>
                </a:lnTo>
                <a:lnTo>
                  <a:pt x="1076" y="1444"/>
                </a:lnTo>
                <a:lnTo>
                  <a:pt x="1015" y="1476"/>
                </a:lnTo>
                <a:lnTo>
                  <a:pt x="947" y="1505"/>
                </a:lnTo>
                <a:lnTo>
                  <a:pt x="875" y="1523"/>
                </a:lnTo>
                <a:lnTo>
                  <a:pt x="803" y="1534"/>
                </a:lnTo>
                <a:lnTo>
                  <a:pt x="728" y="1537"/>
                </a:lnTo>
                <a:lnTo>
                  <a:pt x="656" y="1534"/>
                </a:lnTo>
                <a:lnTo>
                  <a:pt x="585" y="1523"/>
                </a:lnTo>
                <a:lnTo>
                  <a:pt x="513" y="1505"/>
                </a:lnTo>
                <a:lnTo>
                  <a:pt x="445" y="1476"/>
                </a:lnTo>
                <a:lnTo>
                  <a:pt x="384" y="1444"/>
                </a:lnTo>
                <a:lnTo>
                  <a:pt x="323" y="1408"/>
                </a:lnTo>
                <a:lnTo>
                  <a:pt x="266" y="1362"/>
                </a:lnTo>
                <a:lnTo>
                  <a:pt x="215" y="1312"/>
                </a:lnTo>
                <a:lnTo>
                  <a:pt x="169" y="1258"/>
                </a:lnTo>
                <a:lnTo>
                  <a:pt x="126" y="1197"/>
                </a:lnTo>
                <a:lnTo>
                  <a:pt x="90" y="1136"/>
                </a:lnTo>
                <a:lnTo>
                  <a:pt x="58" y="1068"/>
                </a:lnTo>
                <a:lnTo>
                  <a:pt x="33" y="996"/>
                </a:lnTo>
                <a:lnTo>
                  <a:pt x="15" y="925"/>
                </a:lnTo>
                <a:lnTo>
                  <a:pt x="4" y="846"/>
                </a:lnTo>
                <a:lnTo>
                  <a:pt x="0" y="771"/>
                </a:lnTo>
                <a:lnTo>
                  <a:pt x="4" y="692"/>
                </a:lnTo>
                <a:lnTo>
                  <a:pt x="15" y="613"/>
                </a:lnTo>
                <a:lnTo>
                  <a:pt x="33" y="541"/>
                </a:lnTo>
                <a:lnTo>
                  <a:pt x="58" y="470"/>
                </a:lnTo>
                <a:lnTo>
                  <a:pt x="90" y="401"/>
                </a:lnTo>
                <a:lnTo>
                  <a:pt x="126" y="341"/>
                </a:lnTo>
                <a:lnTo>
                  <a:pt x="169" y="280"/>
                </a:lnTo>
                <a:lnTo>
                  <a:pt x="215" y="226"/>
                </a:lnTo>
                <a:lnTo>
                  <a:pt x="266" y="176"/>
                </a:lnTo>
                <a:lnTo>
                  <a:pt x="323" y="133"/>
                </a:lnTo>
                <a:lnTo>
                  <a:pt x="384" y="93"/>
                </a:lnTo>
                <a:lnTo>
                  <a:pt x="445" y="61"/>
                </a:lnTo>
                <a:lnTo>
                  <a:pt x="513" y="36"/>
                </a:lnTo>
                <a:lnTo>
                  <a:pt x="585" y="14"/>
                </a:lnTo>
                <a:lnTo>
                  <a:pt x="656" y="4"/>
                </a:lnTo>
                <a:lnTo>
                  <a:pt x="728" y="0"/>
                </a:lnTo>
                <a:close/>
              </a:path>
            </a:pathLst>
          </a:custGeom>
          <a:solidFill>
            <a:srgbClr val="ffe300"/>
          </a:solidFill>
          <a:ln w="9360">
            <a:noFill/>
          </a:ln>
        </p:spPr>
        <p:style>
          <a:lnRef idx="0"/>
          <a:fillRef idx="0"/>
          <a:effectRef idx="0"/>
          <a:fontRef idx="minor"/>
        </p:style>
      </p:sp>
      <p:sp>
        <p:nvSpPr>
          <p:cNvPr id="397" name="CustomShape 10"/>
          <p:cNvSpPr/>
          <p:nvPr/>
        </p:nvSpPr>
        <p:spPr>
          <a:xfrm>
            <a:off x="2585880" y="2306520"/>
            <a:ext cx="4060440" cy="3425400"/>
          </a:xfrm>
          <a:custGeom>
            <a:avLst/>
            <a:gdLst/>
            <a:ahLst/>
            <a:rect l="l" t="t" r="r" b="b"/>
            <a:pathLst>
              <a:path w="1466" h="1548">
                <a:moveTo>
                  <a:pt x="735" y="0"/>
                </a:moveTo>
                <a:lnTo>
                  <a:pt x="735" y="0"/>
                </a:lnTo>
                <a:lnTo>
                  <a:pt x="810" y="4"/>
                </a:lnTo>
                <a:lnTo>
                  <a:pt x="882" y="18"/>
                </a:lnTo>
                <a:lnTo>
                  <a:pt x="950" y="36"/>
                </a:lnTo>
                <a:lnTo>
                  <a:pt x="1018" y="61"/>
                </a:lnTo>
                <a:lnTo>
                  <a:pt x="1083" y="93"/>
                </a:lnTo>
                <a:lnTo>
                  <a:pt x="1144" y="133"/>
                </a:lnTo>
                <a:lnTo>
                  <a:pt x="1201" y="179"/>
                </a:lnTo>
                <a:lnTo>
                  <a:pt x="1251" y="229"/>
                </a:lnTo>
                <a:lnTo>
                  <a:pt x="1298" y="283"/>
                </a:lnTo>
                <a:lnTo>
                  <a:pt x="1341" y="344"/>
                </a:lnTo>
                <a:lnTo>
                  <a:pt x="1376" y="405"/>
                </a:lnTo>
                <a:lnTo>
                  <a:pt x="1409" y="473"/>
                </a:lnTo>
                <a:lnTo>
                  <a:pt x="1434" y="545"/>
                </a:lnTo>
                <a:lnTo>
                  <a:pt x="1452" y="620"/>
                </a:lnTo>
                <a:lnTo>
                  <a:pt x="1462" y="695"/>
                </a:lnTo>
                <a:lnTo>
                  <a:pt x="1466" y="774"/>
                </a:lnTo>
                <a:lnTo>
                  <a:pt x="1462" y="853"/>
                </a:lnTo>
                <a:lnTo>
                  <a:pt x="1452" y="928"/>
                </a:lnTo>
                <a:lnTo>
                  <a:pt x="1434" y="1003"/>
                </a:lnTo>
                <a:lnTo>
                  <a:pt x="1409" y="1075"/>
                </a:lnTo>
                <a:lnTo>
                  <a:pt x="1376" y="1143"/>
                </a:lnTo>
                <a:lnTo>
                  <a:pt x="1341" y="1204"/>
                </a:lnTo>
                <a:lnTo>
                  <a:pt x="1298" y="1265"/>
                </a:lnTo>
                <a:lnTo>
                  <a:pt x="1251" y="1319"/>
                </a:lnTo>
                <a:lnTo>
                  <a:pt x="1201" y="1369"/>
                </a:lnTo>
                <a:lnTo>
                  <a:pt x="1144" y="1415"/>
                </a:lnTo>
                <a:lnTo>
                  <a:pt x="1083" y="1455"/>
                </a:lnTo>
                <a:lnTo>
                  <a:pt x="1018" y="1487"/>
                </a:lnTo>
                <a:lnTo>
                  <a:pt x="950" y="1512"/>
                </a:lnTo>
                <a:lnTo>
                  <a:pt x="882" y="1530"/>
                </a:lnTo>
                <a:lnTo>
                  <a:pt x="810" y="1544"/>
                </a:lnTo>
                <a:lnTo>
                  <a:pt x="735" y="1548"/>
                </a:lnTo>
                <a:lnTo>
                  <a:pt x="660" y="1544"/>
                </a:lnTo>
                <a:lnTo>
                  <a:pt x="588" y="1530"/>
                </a:lnTo>
                <a:lnTo>
                  <a:pt x="516" y="1512"/>
                </a:lnTo>
                <a:lnTo>
                  <a:pt x="448" y="1487"/>
                </a:lnTo>
                <a:lnTo>
                  <a:pt x="387" y="1455"/>
                </a:lnTo>
                <a:lnTo>
                  <a:pt x="326" y="1415"/>
                </a:lnTo>
                <a:lnTo>
                  <a:pt x="269" y="1369"/>
                </a:lnTo>
                <a:lnTo>
                  <a:pt x="215" y="1319"/>
                </a:lnTo>
                <a:lnTo>
                  <a:pt x="169" y="1265"/>
                </a:lnTo>
                <a:lnTo>
                  <a:pt x="126" y="1204"/>
                </a:lnTo>
                <a:lnTo>
                  <a:pt x="90" y="1143"/>
                </a:lnTo>
                <a:lnTo>
                  <a:pt x="61" y="1075"/>
                </a:lnTo>
                <a:lnTo>
                  <a:pt x="36" y="1003"/>
                </a:lnTo>
                <a:lnTo>
                  <a:pt x="18" y="928"/>
                </a:lnTo>
                <a:lnTo>
                  <a:pt x="7" y="853"/>
                </a:lnTo>
                <a:lnTo>
                  <a:pt x="0" y="774"/>
                </a:lnTo>
                <a:lnTo>
                  <a:pt x="7" y="695"/>
                </a:lnTo>
                <a:lnTo>
                  <a:pt x="18" y="620"/>
                </a:lnTo>
                <a:lnTo>
                  <a:pt x="36" y="545"/>
                </a:lnTo>
                <a:lnTo>
                  <a:pt x="61" y="473"/>
                </a:lnTo>
                <a:lnTo>
                  <a:pt x="90" y="405"/>
                </a:lnTo>
                <a:lnTo>
                  <a:pt x="126" y="344"/>
                </a:lnTo>
                <a:lnTo>
                  <a:pt x="169" y="283"/>
                </a:lnTo>
                <a:lnTo>
                  <a:pt x="215" y="229"/>
                </a:lnTo>
                <a:lnTo>
                  <a:pt x="269" y="179"/>
                </a:lnTo>
                <a:lnTo>
                  <a:pt x="326" y="133"/>
                </a:lnTo>
                <a:lnTo>
                  <a:pt x="387" y="93"/>
                </a:lnTo>
                <a:lnTo>
                  <a:pt x="448" y="61"/>
                </a:lnTo>
                <a:lnTo>
                  <a:pt x="516" y="36"/>
                </a:lnTo>
                <a:lnTo>
                  <a:pt x="588" y="18"/>
                </a:lnTo>
                <a:lnTo>
                  <a:pt x="660" y="4"/>
                </a:lnTo>
                <a:lnTo>
                  <a:pt x="735" y="0"/>
                </a:lnTo>
                <a:close/>
              </a:path>
            </a:pathLst>
          </a:custGeom>
          <a:solidFill>
            <a:srgbClr val="ffde00"/>
          </a:solidFill>
          <a:ln w="9360">
            <a:noFill/>
          </a:ln>
        </p:spPr>
        <p:style>
          <a:lnRef idx="0"/>
          <a:fillRef idx="0"/>
          <a:effectRef idx="0"/>
          <a:fontRef idx="minor"/>
        </p:style>
      </p:sp>
      <p:sp>
        <p:nvSpPr>
          <p:cNvPr id="398" name="CustomShape 11"/>
          <p:cNvSpPr/>
          <p:nvPr/>
        </p:nvSpPr>
        <p:spPr>
          <a:xfrm>
            <a:off x="2577960" y="2298600"/>
            <a:ext cx="4068360" cy="3433320"/>
          </a:xfrm>
          <a:custGeom>
            <a:avLst/>
            <a:gdLst/>
            <a:ahLst/>
            <a:rect l="l" t="t" r="r" b="b"/>
            <a:pathLst>
              <a:path w="1469" h="1552">
                <a:moveTo>
                  <a:pt x="734" y="0"/>
                </a:moveTo>
                <a:lnTo>
                  <a:pt x="734" y="0"/>
                </a:lnTo>
                <a:lnTo>
                  <a:pt x="810" y="4"/>
                </a:lnTo>
                <a:lnTo>
                  <a:pt x="881" y="15"/>
                </a:lnTo>
                <a:lnTo>
                  <a:pt x="953" y="33"/>
                </a:lnTo>
                <a:lnTo>
                  <a:pt x="1021" y="61"/>
                </a:lnTo>
                <a:lnTo>
                  <a:pt x="1086" y="94"/>
                </a:lnTo>
                <a:lnTo>
                  <a:pt x="1147" y="133"/>
                </a:lnTo>
                <a:lnTo>
                  <a:pt x="1204" y="176"/>
                </a:lnTo>
                <a:lnTo>
                  <a:pt x="1254" y="226"/>
                </a:lnTo>
                <a:lnTo>
                  <a:pt x="1301" y="283"/>
                </a:lnTo>
                <a:lnTo>
                  <a:pt x="1344" y="341"/>
                </a:lnTo>
                <a:lnTo>
                  <a:pt x="1383" y="405"/>
                </a:lnTo>
                <a:lnTo>
                  <a:pt x="1412" y="473"/>
                </a:lnTo>
                <a:lnTo>
                  <a:pt x="1437" y="545"/>
                </a:lnTo>
                <a:lnTo>
                  <a:pt x="1455" y="620"/>
                </a:lnTo>
                <a:lnTo>
                  <a:pt x="1465" y="696"/>
                </a:lnTo>
                <a:lnTo>
                  <a:pt x="1469" y="774"/>
                </a:lnTo>
                <a:lnTo>
                  <a:pt x="1465" y="857"/>
                </a:lnTo>
                <a:lnTo>
                  <a:pt x="1455" y="932"/>
                </a:lnTo>
                <a:lnTo>
                  <a:pt x="1437" y="1007"/>
                </a:lnTo>
                <a:lnTo>
                  <a:pt x="1412" y="1079"/>
                </a:lnTo>
                <a:lnTo>
                  <a:pt x="1383" y="1147"/>
                </a:lnTo>
                <a:lnTo>
                  <a:pt x="1344" y="1208"/>
                </a:lnTo>
                <a:lnTo>
                  <a:pt x="1301" y="1269"/>
                </a:lnTo>
                <a:lnTo>
                  <a:pt x="1254" y="1326"/>
                </a:lnTo>
                <a:lnTo>
                  <a:pt x="1204" y="1376"/>
                </a:lnTo>
                <a:lnTo>
                  <a:pt x="1147" y="1419"/>
                </a:lnTo>
                <a:lnTo>
                  <a:pt x="1086" y="1459"/>
                </a:lnTo>
                <a:lnTo>
                  <a:pt x="1021" y="1491"/>
                </a:lnTo>
                <a:lnTo>
                  <a:pt x="953" y="1516"/>
                </a:lnTo>
                <a:lnTo>
                  <a:pt x="881" y="1538"/>
                </a:lnTo>
                <a:lnTo>
                  <a:pt x="810" y="1548"/>
                </a:lnTo>
                <a:lnTo>
                  <a:pt x="734" y="1552"/>
                </a:lnTo>
                <a:lnTo>
                  <a:pt x="659" y="1548"/>
                </a:lnTo>
                <a:lnTo>
                  <a:pt x="587" y="1538"/>
                </a:lnTo>
                <a:lnTo>
                  <a:pt x="516" y="1516"/>
                </a:lnTo>
                <a:lnTo>
                  <a:pt x="448" y="1491"/>
                </a:lnTo>
                <a:lnTo>
                  <a:pt x="383" y="1459"/>
                </a:lnTo>
                <a:lnTo>
                  <a:pt x="322" y="1419"/>
                </a:lnTo>
                <a:lnTo>
                  <a:pt x="268" y="1376"/>
                </a:lnTo>
                <a:lnTo>
                  <a:pt x="215" y="1326"/>
                </a:lnTo>
                <a:lnTo>
                  <a:pt x="168" y="1269"/>
                </a:lnTo>
                <a:lnTo>
                  <a:pt x="125" y="1208"/>
                </a:lnTo>
                <a:lnTo>
                  <a:pt x="89" y="1147"/>
                </a:lnTo>
                <a:lnTo>
                  <a:pt x="57" y="1079"/>
                </a:lnTo>
                <a:lnTo>
                  <a:pt x="32" y="1007"/>
                </a:lnTo>
                <a:lnTo>
                  <a:pt x="14" y="932"/>
                </a:lnTo>
                <a:lnTo>
                  <a:pt x="3" y="857"/>
                </a:lnTo>
                <a:lnTo>
                  <a:pt x="0" y="774"/>
                </a:lnTo>
                <a:lnTo>
                  <a:pt x="3" y="696"/>
                </a:lnTo>
                <a:lnTo>
                  <a:pt x="14" y="620"/>
                </a:lnTo>
                <a:lnTo>
                  <a:pt x="32" y="545"/>
                </a:lnTo>
                <a:lnTo>
                  <a:pt x="57" y="473"/>
                </a:lnTo>
                <a:lnTo>
                  <a:pt x="89" y="405"/>
                </a:lnTo>
                <a:lnTo>
                  <a:pt x="125" y="341"/>
                </a:lnTo>
                <a:lnTo>
                  <a:pt x="168" y="283"/>
                </a:lnTo>
                <a:lnTo>
                  <a:pt x="215" y="226"/>
                </a:lnTo>
                <a:lnTo>
                  <a:pt x="268" y="176"/>
                </a:lnTo>
                <a:lnTo>
                  <a:pt x="322" y="133"/>
                </a:lnTo>
                <a:lnTo>
                  <a:pt x="383" y="94"/>
                </a:lnTo>
                <a:lnTo>
                  <a:pt x="448" y="61"/>
                </a:lnTo>
                <a:lnTo>
                  <a:pt x="516" y="33"/>
                </a:lnTo>
                <a:lnTo>
                  <a:pt x="587" y="15"/>
                </a:lnTo>
                <a:lnTo>
                  <a:pt x="659" y="4"/>
                </a:lnTo>
                <a:lnTo>
                  <a:pt x="734" y="0"/>
                </a:lnTo>
                <a:close/>
              </a:path>
            </a:pathLst>
          </a:custGeom>
          <a:solidFill>
            <a:srgbClr val="ffd900"/>
          </a:solidFill>
          <a:ln w="9360">
            <a:noFill/>
          </a:ln>
        </p:spPr>
        <p:style>
          <a:lnRef idx="0"/>
          <a:fillRef idx="0"/>
          <a:effectRef idx="0"/>
          <a:fontRef idx="minor"/>
        </p:style>
      </p:sp>
      <p:sp>
        <p:nvSpPr>
          <p:cNvPr id="399" name="CustomShape 12"/>
          <p:cNvSpPr/>
          <p:nvPr/>
        </p:nvSpPr>
        <p:spPr>
          <a:xfrm>
            <a:off x="2556000" y="2282760"/>
            <a:ext cx="4101840" cy="3458880"/>
          </a:xfrm>
          <a:custGeom>
            <a:avLst/>
            <a:gdLst/>
            <a:ahLst/>
            <a:rect l="l" t="t" r="r" b="b"/>
            <a:pathLst>
              <a:path w="1481" h="1563">
                <a:moveTo>
                  <a:pt x="739" y="0"/>
                </a:moveTo>
                <a:lnTo>
                  <a:pt x="739" y="0"/>
                </a:lnTo>
                <a:lnTo>
                  <a:pt x="814" y="4"/>
                </a:lnTo>
                <a:lnTo>
                  <a:pt x="889" y="18"/>
                </a:lnTo>
                <a:lnTo>
                  <a:pt x="961" y="36"/>
                </a:lnTo>
                <a:lnTo>
                  <a:pt x="1029" y="61"/>
                </a:lnTo>
                <a:lnTo>
                  <a:pt x="1094" y="93"/>
                </a:lnTo>
                <a:lnTo>
                  <a:pt x="1155" y="133"/>
                </a:lnTo>
                <a:lnTo>
                  <a:pt x="1208" y="179"/>
                </a:lnTo>
                <a:lnTo>
                  <a:pt x="1262" y="230"/>
                </a:lnTo>
                <a:lnTo>
                  <a:pt x="1309" y="283"/>
                </a:lnTo>
                <a:lnTo>
                  <a:pt x="1352" y="344"/>
                </a:lnTo>
                <a:lnTo>
                  <a:pt x="1391" y="409"/>
                </a:lnTo>
                <a:lnTo>
                  <a:pt x="1420" y="477"/>
                </a:lnTo>
                <a:lnTo>
                  <a:pt x="1445" y="548"/>
                </a:lnTo>
                <a:lnTo>
                  <a:pt x="1463" y="624"/>
                </a:lnTo>
                <a:lnTo>
                  <a:pt x="1477" y="703"/>
                </a:lnTo>
                <a:lnTo>
                  <a:pt x="1481" y="781"/>
                </a:lnTo>
                <a:lnTo>
                  <a:pt x="1477" y="860"/>
                </a:lnTo>
                <a:lnTo>
                  <a:pt x="1463" y="939"/>
                </a:lnTo>
                <a:lnTo>
                  <a:pt x="1445" y="1011"/>
                </a:lnTo>
                <a:lnTo>
                  <a:pt x="1420" y="1082"/>
                </a:lnTo>
                <a:lnTo>
                  <a:pt x="1391" y="1150"/>
                </a:lnTo>
                <a:lnTo>
                  <a:pt x="1352" y="1215"/>
                </a:lnTo>
                <a:lnTo>
                  <a:pt x="1309" y="1276"/>
                </a:lnTo>
                <a:lnTo>
                  <a:pt x="1262" y="1333"/>
                </a:lnTo>
                <a:lnTo>
                  <a:pt x="1208" y="1383"/>
                </a:lnTo>
                <a:lnTo>
                  <a:pt x="1155" y="1426"/>
                </a:lnTo>
                <a:lnTo>
                  <a:pt x="1094" y="1466"/>
                </a:lnTo>
                <a:lnTo>
                  <a:pt x="1029" y="1498"/>
                </a:lnTo>
                <a:lnTo>
                  <a:pt x="961" y="1527"/>
                </a:lnTo>
                <a:lnTo>
                  <a:pt x="889" y="1545"/>
                </a:lnTo>
                <a:lnTo>
                  <a:pt x="814" y="1555"/>
                </a:lnTo>
                <a:lnTo>
                  <a:pt x="739" y="1563"/>
                </a:lnTo>
                <a:lnTo>
                  <a:pt x="664" y="1555"/>
                </a:lnTo>
                <a:lnTo>
                  <a:pt x="592" y="1545"/>
                </a:lnTo>
                <a:lnTo>
                  <a:pt x="520" y="1527"/>
                </a:lnTo>
                <a:lnTo>
                  <a:pt x="452" y="1498"/>
                </a:lnTo>
                <a:lnTo>
                  <a:pt x="388" y="1466"/>
                </a:lnTo>
                <a:lnTo>
                  <a:pt x="327" y="1426"/>
                </a:lnTo>
                <a:lnTo>
                  <a:pt x="269" y="1383"/>
                </a:lnTo>
                <a:lnTo>
                  <a:pt x="219" y="1333"/>
                </a:lnTo>
                <a:lnTo>
                  <a:pt x="169" y="1276"/>
                </a:lnTo>
                <a:lnTo>
                  <a:pt x="126" y="1215"/>
                </a:lnTo>
                <a:lnTo>
                  <a:pt x="90" y="1150"/>
                </a:lnTo>
                <a:lnTo>
                  <a:pt x="58" y="1082"/>
                </a:lnTo>
                <a:lnTo>
                  <a:pt x="33" y="1011"/>
                </a:lnTo>
                <a:lnTo>
                  <a:pt x="15" y="939"/>
                </a:lnTo>
                <a:lnTo>
                  <a:pt x="4" y="860"/>
                </a:lnTo>
                <a:lnTo>
                  <a:pt x="0" y="781"/>
                </a:lnTo>
                <a:lnTo>
                  <a:pt x="4" y="703"/>
                </a:lnTo>
                <a:lnTo>
                  <a:pt x="15" y="624"/>
                </a:lnTo>
                <a:lnTo>
                  <a:pt x="33" y="548"/>
                </a:lnTo>
                <a:lnTo>
                  <a:pt x="58" y="477"/>
                </a:lnTo>
                <a:lnTo>
                  <a:pt x="90" y="409"/>
                </a:lnTo>
                <a:lnTo>
                  <a:pt x="126" y="344"/>
                </a:lnTo>
                <a:lnTo>
                  <a:pt x="169" y="283"/>
                </a:lnTo>
                <a:lnTo>
                  <a:pt x="219" y="230"/>
                </a:lnTo>
                <a:lnTo>
                  <a:pt x="269" y="179"/>
                </a:lnTo>
                <a:lnTo>
                  <a:pt x="327" y="133"/>
                </a:lnTo>
                <a:lnTo>
                  <a:pt x="388" y="93"/>
                </a:lnTo>
                <a:lnTo>
                  <a:pt x="452" y="61"/>
                </a:lnTo>
                <a:lnTo>
                  <a:pt x="520" y="36"/>
                </a:lnTo>
                <a:lnTo>
                  <a:pt x="592" y="18"/>
                </a:lnTo>
                <a:lnTo>
                  <a:pt x="664" y="4"/>
                </a:lnTo>
                <a:lnTo>
                  <a:pt x="739" y="0"/>
                </a:lnTo>
                <a:close/>
              </a:path>
            </a:pathLst>
          </a:custGeom>
          <a:solidFill>
            <a:srgbClr val="ffd100"/>
          </a:solidFill>
          <a:ln w="9360">
            <a:noFill/>
          </a:ln>
        </p:spPr>
        <p:style>
          <a:lnRef idx="0"/>
          <a:fillRef idx="0"/>
          <a:effectRef idx="0"/>
          <a:fontRef idx="minor"/>
        </p:style>
      </p:sp>
      <p:sp>
        <p:nvSpPr>
          <p:cNvPr id="400" name="CustomShape 13"/>
          <p:cNvSpPr/>
          <p:nvPr/>
        </p:nvSpPr>
        <p:spPr>
          <a:xfrm>
            <a:off x="2536920" y="2276640"/>
            <a:ext cx="4120920" cy="3465000"/>
          </a:xfrm>
          <a:custGeom>
            <a:avLst/>
            <a:gdLst/>
            <a:ahLst/>
            <a:rect l="l" t="t" r="r" b="b"/>
            <a:pathLst>
              <a:path w="1488" h="1566">
                <a:moveTo>
                  <a:pt x="746" y="0"/>
                </a:moveTo>
                <a:lnTo>
                  <a:pt x="746" y="0"/>
                </a:lnTo>
                <a:lnTo>
                  <a:pt x="821" y="3"/>
                </a:lnTo>
                <a:lnTo>
                  <a:pt x="893" y="14"/>
                </a:lnTo>
                <a:lnTo>
                  <a:pt x="964" y="32"/>
                </a:lnTo>
                <a:lnTo>
                  <a:pt x="1032" y="61"/>
                </a:lnTo>
                <a:lnTo>
                  <a:pt x="1097" y="93"/>
                </a:lnTo>
                <a:lnTo>
                  <a:pt x="1158" y="132"/>
                </a:lnTo>
                <a:lnTo>
                  <a:pt x="1215" y="179"/>
                </a:lnTo>
                <a:lnTo>
                  <a:pt x="1269" y="229"/>
                </a:lnTo>
                <a:lnTo>
                  <a:pt x="1319" y="283"/>
                </a:lnTo>
                <a:lnTo>
                  <a:pt x="1359" y="344"/>
                </a:lnTo>
                <a:lnTo>
                  <a:pt x="1398" y="408"/>
                </a:lnTo>
                <a:lnTo>
                  <a:pt x="1430" y="476"/>
                </a:lnTo>
                <a:lnTo>
                  <a:pt x="1455" y="548"/>
                </a:lnTo>
                <a:lnTo>
                  <a:pt x="1473" y="623"/>
                </a:lnTo>
                <a:lnTo>
                  <a:pt x="1484" y="702"/>
                </a:lnTo>
                <a:lnTo>
                  <a:pt x="1488" y="781"/>
                </a:lnTo>
                <a:lnTo>
                  <a:pt x="1484" y="863"/>
                </a:lnTo>
                <a:lnTo>
                  <a:pt x="1473" y="938"/>
                </a:lnTo>
                <a:lnTo>
                  <a:pt x="1455" y="1014"/>
                </a:lnTo>
                <a:lnTo>
                  <a:pt x="1430" y="1085"/>
                </a:lnTo>
                <a:lnTo>
                  <a:pt x="1398" y="1153"/>
                </a:lnTo>
                <a:lnTo>
                  <a:pt x="1359" y="1218"/>
                </a:lnTo>
                <a:lnTo>
                  <a:pt x="1319" y="1279"/>
                </a:lnTo>
                <a:lnTo>
                  <a:pt x="1269" y="1336"/>
                </a:lnTo>
                <a:lnTo>
                  <a:pt x="1215" y="1386"/>
                </a:lnTo>
                <a:lnTo>
                  <a:pt x="1158" y="1433"/>
                </a:lnTo>
                <a:lnTo>
                  <a:pt x="1097" y="1472"/>
                </a:lnTo>
                <a:lnTo>
                  <a:pt x="1032" y="1505"/>
                </a:lnTo>
                <a:lnTo>
                  <a:pt x="964" y="1530"/>
                </a:lnTo>
                <a:lnTo>
                  <a:pt x="893" y="1551"/>
                </a:lnTo>
                <a:lnTo>
                  <a:pt x="821" y="1562"/>
                </a:lnTo>
                <a:lnTo>
                  <a:pt x="746" y="1566"/>
                </a:lnTo>
                <a:lnTo>
                  <a:pt x="671" y="1562"/>
                </a:lnTo>
                <a:lnTo>
                  <a:pt x="595" y="1551"/>
                </a:lnTo>
                <a:lnTo>
                  <a:pt x="524" y="1530"/>
                </a:lnTo>
                <a:lnTo>
                  <a:pt x="455" y="1505"/>
                </a:lnTo>
                <a:lnTo>
                  <a:pt x="391" y="1472"/>
                </a:lnTo>
                <a:lnTo>
                  <a:pt x="330" y="1433"/>
                </a:lnTo>
                <a:lnTo>
                  <a:pt x="273" y="1386"/>
                </a:lnTo>
                <a:lnTo>
                  <a:pt x="219" y="1336"/>
                </a:lnTo>
                <a:lnTo>
                  <a:pt x="172" y="1279"/>
                </a:lnTo>
                <a:lnTo>
                  <a:pt x="129" y="1218"/>
                </a:lnTo>
                <a:lnTo>
                  <a:pt x="93" y="1153"/>
                </a:lnTo>
                <a:lnTo>
                  <a:pt x="61" y="1085"/>
                </a:lnTo>
                <a:lnTo>
                  <a:pt x="36" y="1014"/>
                </a:lnTo>
                <a:lnTo>
                  <a:pt x="18" y="938"/>
                </a:lnTo>
                <a:lnTo>
                  <a:pt x="7" y="863"/>
                </a:lnTo>
                <a:lnTo>
                  <a:pt x="0" y="781"/>
                </a:lnTo>
                <a:lnTo>
                  <a:pt x="7" y="702"/>
                </a:lnTo>
                <a:lnTo>
                  <a:pt x="18" y="623"/>
                </a:lnTo>
                <a:lnTo>
                  <a:pt x="36" y="548"/>
                </a:lnTo>
                <a:lnTo>
                  <a:pt x="61" y="476"/>
                </a:lnTo>
                <a:lnTo>
                  <a:pt x="93" y="408"/>
                </a:lnTo>
                <a:lnTo>
                  <a:pt x="129" y="344"/>
                </a:lnTo>
                <a:lnTo>
                  <a:pt x="172" y="283"/>
                </a:lnTo>
                <a:lnTo>
                  <a:pt x="219" y="229"/>
                </a:lnTo>
                <a:lnTo>
                  <a:pt x="273" y="179"/>
                </a:lnTo>
                <a:lnTo>
                  <a:pt x="330" y="132"/>
                </a:lnTo>
                <a:lnTo>
                  <a:pt x="391" y="93"/>
                </a:lnTo>
                <a:lnTo>
                  <a:pt x="455" y="61"/>
                </a:lnTo>
                <a:lnTo>
                  <a:pt x="524" y="32"/>
                </a:lnTo>
                <a:lnTo>
                  <a:pt x="595" y="14"/>
                </a:lnTo>
                <a:lnTo>
                  <a:pt x="671" y="3"/>
                </a:lnTo>
                <a:lnTo>
                  <a:pt x="746" y="0"/>
                </a:lnTo>
                <a:close/>
              </a:path>
            </a:pathLst>
          </a:custGeom>
          <a:solidFill>
            <a:srgbClr val="ffcc00"/>
          </a:solidFill>
          <a:ln w="9360">
            <a:noFill/>
          </a:ln>
        </p:spPr>
        <p:style>
          <a:lnRef idx="0"/>
          <a:fillRef idx="0"/>
          <a:effectRef idx="0"/>
          <a:fontRef idx="minor"/>
        </p:style>
      </p:sp>
      <p:sp>
        <p:nvSpPr>
          <p:cNvPr id="401" name="CustomShape 14"/>
          <p:cNvSpPr/>
          <p:nvPr/>
        </p:nvSpPr>
        <p:spPr>
          <a:xfrm>
            <a:off x="2529000" y="2259000"/>
            <a:ext cx="4128840" cy="3482640"/>
          </a:xfrm>
          <a:custGeom>
            <a:avLst/>
            <a:gdLst/>
            <a:ahLst/>
            <a:rect l="l" t="t" r="r" b="b"/>
            <a:pathLst>
              <a:path w="1491" h="1574">
                <a:moveTo>
                  <a:pt x="745" y="0"/>
                </a:moveTo>
                <a:lnTo>
                  <a:pt x="745" y="0"/>
                </a:lnTo>
                <a:lnTo>
                  <a:pt x="820" y="4"/>
                </a:lnTo>
                <a:lnTo>
                  <a:pt x="896" y="15"/>
                </a:lnTo>
                <a:lnTo>
                  <a:pt x="967" y="36"/>
                </a:lnTo>
                <a:lnTo>
                  <a:pt x="1035" y="61"/>
                </a:lnTo>
                <a:lnTo>
                  <a:pt x="1100" y="94"/>
                </a:lnTo>
                <a:lnTo>
                  <a:pt x="1161" y="137"/>
                </a:lnTo>
                <a:lnTo>
                  <a:pt x="1218" y="180"/>
                </a:lnTo>
                <a:lnTo>
                  <a:pt x="1272" y="230"/>
                </a:lnTo>
                <a:lnTo>
                  <a:pt x="1322" y="287"/>
                </a:lnTo>
                <a:lnTo>
                  <a:pt x="1365" y="348"/>
                </a:lnTo>
                <a:lnTo>
                  <a:pt x="1401" y="413"/>
                </a:lnTo>
                <a:lnTo>
                  <a:pt x="1433" y="481"/>
                </a:lnTo>
                <a:lnTo>
                  <a:pt x="1458" y="552"/>
                </a:lnTo>
                <a:lnTo>
                  <a:pt x="1476" y="628"/>
                </a:lnTo>
                <a:lnTo>
                  <a:pt x="1487" y="706"/>
                </a:lnTo>
                <a:lnTo>
                  <a:pt x="1491" y="789"/>
                </a:lnTo>
                <a:lnTo>
                  <a:pt x="1487" y="868"/>
                </a:lnTo>
                <a:lnTo>
                  <a:pt x="1476" y="946"/>
                </a:lnTo>
                <a:lnTo>
                  <a:pt x="1458" y="1022"/>
                </a:lnTo>
                <a:lnTo>
                  <a:pt x="1433" y="1093"/>
                </a:lnTo>
                <a:lnTo>
                  <a:pt x="1401" y="1161"/>
                </a:lnTo>
                <a:lnTo>
                  <a:pt x="1365" y="1226"/>
                </a:lnTo>
                <a:lnTo>
                  <a:pt x="1322" y="1287"/>
                </a:lnTo>
                <a:lnTo>
                  <a:pt x="1272" y="1344"/>
                </a:lnTo>
                <a:lnTo>
                  <a:pt x="1218" y="1394"/>
                </a:lnTo>
                <a:lnTo>
                  <a:pt x="1161" y="1441"/>
                </a:lnTo>
                <a:lnTo>
                  <a:pt x="1100" y="1480"/>
                </a:lnTo>
                <a:lnTo>
                  <a:pt x="1035" y="1513"/>
                </a:lnTo>
                <a:lnTo>
                  <a:pt x="967" y="1541"/>
                </a:lnTo>
                <a:lnTo>
                  <a:pt x="896" y="1559"/>
                </a:lnTo>
                <a:lnTo>
                  <a:pt x="820" y="1570"/>
                </a:lnTo>
                <a:lnTo>
                  <a:pt x="745" y="1574"/>
                </a:lnTo>
                <a:lnTo>
                  <a:pt x="670" y="1570"/>
                </a:lnTo>
                <a:lnTo>
                  <a:pt x="595" y="1559"/>
                </a:lnTo>
                <a:lnTo>
                  <a:pt x="523" y="1541"/>
                </a:lnTo>
                <a:lnTo>
                  <a:pt x="455" y="1513"/>
                </a:lnTo>
                <a:lnTo>
                  <a:pt x="390" y="1480"/>
                </a:lnTo>
                <a:lnTo>
                  <a:pt x="329" y="1441"/>
                </a:lnTo>
                <a:lnTo>
                  <a:pt x="272" y="1394"/>
                </a:lnTo>
                <a:lnTo>
                  <a:pt x="218" y="1344"/>
                </a:lnTo>
                <a:lnTo>
                  <a:pt x="168" y="1287"/>
                </a:lnTo>
                <a:lnTo>
                  <a:pt x="125" y="1226"/>
                </a:lnTo>
                <a:lnTo>
                  <a:pt x="89" y="1161"/>
                </a:lnTo>
                <a:lnTo>
                  <a:pt x="57" y="1093"/>
                </a:lnTo>
                <a:lnTo>
                  <a:pt x="32" y="1022"/>
                </a:lnTo>
                <a:lnTo>
                  <a:pt x="14" y="946"/>
                </a:lnTo>
                <a:lnTo>
                  <a:pt x="3" y="868"/>
                </a:lnTo>
                <a:lnTo>
                  <a:pt x="0" y="789"/>
                </a:lnTo>
                <a:lnTo>
                  <a:pt x="3" y="706"/>
                </a:lnTo>
                <a:lnTo>
                  <a:pt x="14" y="628"/>
                </a:lnTo>
                <a:lnTo>
                  <a:pt x="32" y="552"/>
                </a:lnTo>
                <a:lnTo>
                  <a:pt x="57" y="481"/>
                </a:lnTo>
                <a:lnTo>
                  <a:pt x="89" y="413"/>
                </a:lnTo>
                <a:lnTo>
                  <a:pt x="125" y="348"/>
                </a:lnTo>
                <a:lnTo>
                  <a:pt x="168" y="287"/>
                </a:lnTo>
                <a:lnTo>
                  <a:pt x="218" y="230"/>
                </a:lnTo>
                <a:lnTo>
                  <a:pt x="272" y="180"/>
                </a:lnTo>
                <a:lnTo>
                  <a:pt x="329" y="137"/>
                </a:lnTo>
                <a:lnTo>
                  <a:pt x="390" y="94"/>
                </a:lnTo>
                <a:lnTo>
                  <a:pt x="455" y="61"/>
                </a:lnTo>
                <a:lnTo>
                  <a:pt x="523" y="36"/>
                </a:lnTo>
                <a:lnTo>
                  <a:pt x="595" y="15"/>
                </a:lnTo>
                <a:lnTo>
                  <a:pt x="670" y="4"/>
                </a:lnTo>
                <a:lnTo>
                  <a:pt x="745" y="0"/>
                </a:lnTo>
                <a:close/>
              </a:path>
            </a:pathLst>
          </a:custGeom>
          <a:solidFill>
            <a:srgbClr val="ffc700"/>
          </a:solidFill>
          <a:ln w="9360">
            <a:noFill/>
          </a:ln>
        </p:spPr>
        <p:style>
          <a:lnRef idx="0"/>
          <a:fillRef idx="0"/>
          <a:effectRef idx="0"/>
          <a:fontRef idx="minor"/>
        </p:style>
      </p:sp>
      <p:sp>
        <p:nvSpPr>
          <p:cNvPr id="402" name="CustomShape 15"/>
          <p:cNvSpPr/>
          <p:nvPr/>
        </p:nvSpPr>
        <p:spPr>
          <a:xfrm>
            <a:off x="2509920" y="2243160"/>
            <a:ext cx="4147920" cy="3504960"/>
          </a:xfrm>
          <a:custGeom>
            <a:avLst/>
            <a:gdLst/>
            <a:ahLst/>
            <a:rect l="l" t="t" r="r" b="b"/>
            <a:pathLst>
              <a:path w="1498" h="1584">
                <a:moveTo>
                  <a:pt x="749" y="0"/>
                </a:moveTo>
                <a:lnTo>
                  <a:pt x="749" y="0"/>
                </a:lnTo>
                <a:lnTo>
                  <a:pt x="827" y="4"/>
                </a:lnTo>
                <a:lnTo>
                  <a:pt x="899" y="18"/>
                </a:lnTo>
                <a:lnTo>
                  <a:pt x="971" y="36"/>
                </a:lnTo>
                <a:lnTo>
                  <a:pt x="1042" y="65"/>
                </a:lnTo>
                <a:lnTo>
                  <a:pt x="1107" y="97"/>
                </a:lnTo>
                <a:lnTo>
                  <a:pt x="1168" y="136"/>
                </a:lnTo>
                <a:lnTo>
                  <a:pt x="1225" y="183"/>
                </a:lnTo>
                <a:lnTo>
                  <a:pt x="1279" y="233"/>
                </a:lnTo>
                <a:lnTo>
                  <a:pt x="1329" y="291"/>
                </a:lnTo>
                <a:lnTo>
                  <a:pt x="1372" y="351"/>
                </a:lnTo>
                <a:lnTo>
                  <a:pt x="1408" y="416"/>
                </a:lnTo>
                <a:lnTo>
                  <a:pt x="1440" y="484"/>
                </a:lnTo>
                <a:lnTo>
                  <a:pt x="1465" y="559"/>
                </a:lnTo>
                <a:lnTo>
                  <a:pt x="1483" y="635"/>
                </a:lnTo>
                <a:lnTo>
                  <a:pt x="1494" y="713"/>
                </a:lnTo>
                <a:lnTo>
                  <a:pt x="1498" y="792"/>
                </a:lnTo>
                <a:lnTo>
                  <a:pt x="1494" y="875"/>
                </a:lnTo>
                <a:lnTo>
                  <a:pt x="1483" y="950"/>
                </a:lnTo>
                <a:lnTo>
                  <a:pt x="1465" y="1029"/>
                </a:lnTo>
                <a:lnTo>
                  <a:pt x="1440" y="1100"/>
                </a:lnTo>
                <a:lnTo>
                  <a:pt x="1408" y="1168"/>
                </a:lnTo>
                <a:lnTo>
                  <a:pt x="1372" y="1233"/>
                </a:lnTo>
                <a:lnTo>
                  <a:pt x="1329" y="1294"/>
                </a:lnTo>
                <a:lnTo>
                  <a:pt x="1279" y="1351"/>
                </a:lnTo>
                <a:lnTo>
                  <a:pt x="1225" y="1401"/>
                </a:lnTo>
                <a:lnTo>
                  <a:pt x="1168" y="1448"/>
                </a:lnTo>
                <a:lnTo>
                  <a:pt x="1107" y="1487"/>
                </a:lnTo>
                <a:lnTo>
                  <a:pt x="1042" y="1520"/>
                </a:lnTo>
                <a:lnTo>
                  <a:pt x="971" y="1548"/>
                </a:lnTo>
                <a:lnTo>
                  <a:pt x="899" y="1566"/>
                </a:lnTo>
                <a:lnTo>
                  <a:pt x="827" y="1581"/>
                </a:lnTo>
                <a:lnTo>
                  <a:pt x="749" y="1584"/>
                </a:lnTo>
                <a:lnTo>
                  <a:pt x="673" y="1581"/>
                </a:lnTo>
                <a:lnTo>
                  <a:pt x="598" y="1566"/>
                </a:lnTo>
                <a:lnTo>
                  <a:pt x="526" y="1548"/>
                </a:lnTo>
                <a:lnTo>
                  <a:pt x="458" y="1520"/>
                </a:lnTo>
                <a:lnTo>
                  <a:pt x="394" y="1487"/>
                </a:lnTo>
                <a:lnTo>
                  <a:pt x="333" y="1448"/>
                </a:lnTo>
                <a:lnTo>
                  <a:pt x="272" y="1401"/>
                </a:lnTo>
                <a:lnTo>
                  <a:pt x="222" y="1351"/>
                </a:lnTo>
                <a:lnTo>
                  <a:pt x="172" y="1294"/>
                </a:lnTo>
                <a:lnTo>
                  <a:pt x="129" y="1233"/>
                </a:lnTo>
                <a:lnTo>
                  <a:pt x="89" y="1168"/>
                </a:lnTo>
                <a:lnTo>
                  <a:pt x="60" y="1100"/>
                </a:lnTo>
                <a:lnTo>
                  <a:pt x="35" y="1029"/>
                </a:lnTo>
                <a:lnTo>
                  <a:pt x="14" y="950"/>
                </a:lnTo>
                <a:lnTo>
                  <a:pt x="3" y="875"/>
                </a:lnTo>
                <a:lnTo>
                  <a:pt x="0" y="792"/>
                </a:lnTo>
                <a:lnTo>
                  <a:pt x="3" y="713"/>
                </a:lnTo>
                <a:lnTo>
                  <a:pt x="14" y="635"/>
                </a:lnTo>
                <a:lnTo>
                  <a:pt x="35" y="559"/>
                </a:lnTo>
                <a:lnTo>
                  <a:pt x="60" y="484"/>
                </a:lnTo>
                <a:lnTo>
                  <a:pt x="89" y="416"/>
                </a:lnTo>
                <a:lnTo>
                  <a:pt x="129" y="351"/>
                </a:lnTo>
                <a:lnTo>
                  <a:pt x="172" y="291"/>
                </a:lnTo>
                <a:lnTo>
                  <a:pt x="222" y="233"/>
                </a:lnTo>
                <a:lnTo>
                  <a:pt x="272" y="183"/>
                </a:lnTo>
                <a:lnTo>
                  <a:pt x="333" y="136"/>
                </a:lnTo>
                <a:lnTo>
                  <a:pt x="394" y="97"/>
                </a:lnTo>
                <a:lnTo>
                  <a:pt x="458" y="65"/>
                </a:lnTo>
                <a:lnTo>
                  <a:pt x="526" y="36"/>
                </a:lnTo>
                <a:lnTo>
                  <a:pt x="598" y="18"/>
                </a:lnTo>
                <a:lnTo>
                  <a:pt x="673" y="4"/>
                </a:lnTo>
                <a:lnTo>
                  <a:pt x="749" y="0"/>
                </a:lnTo>
                <a:close/>
              </a:path>
            </a:pathLst>
          </a:custGeom>
          <a:solidFill>
            <a:srgbClr val="ffc200"/>
          </a:solidFill>
          <a:ln w="9360">
            <a:noFill/>
          </a:ln>
        </p:spPr>
        <p:style>
          <a:lnRef idx="0"/>
          <a:fillRef idx="0"/>
          <a:effectRef idx="0"/>
          <a:fontRef idx="minor"/>
        </p:style>
      </p:sp>
      <p:sp>
        <p:nvSpPr>
          <p:cNvPr id="403" name="CustomShape 16"/>
          <p:cNvSpPr/>
          <p:nvPr/>
        </p:nvSpPr>
        <p:spPr>
          <a:xfrm>
            <a:off x="2498760" y="2236680"/>
            <a:ext cx="4167000" cy="3511080"/>
          </a:xfrm>
          <a:custGeom>
            <a:avLst/>
            <a:gdLst/>
            <a:ahLst/>
            <a:rect l="l" t="t" r="r" b="b"/>
            <a:pathLst>
              <a:path w="1505" h="1587">
                <a:moveTo>
                  <a:pt x="753" y="0"/>
                </a:moveTo>
                <a:lnTo>
                  <a:pt x="753" y="0"/>
                </a:lnTo>
                <a:lnTo>
                  <a:pt x="828" y="3"/>
                </a:lnTo>
                <a:lnTo>
                  <a:pt x="903" y="14"/>
                </a:lnTo>
                <a:lnTo>
                  <a:pt x="975" y="36"/>
                </a:lnTo>
                <a:lnTo>
                  <a:pt x="1043" y="61"/>
                </a:lnTo>
                <a:lnTo>
                  <a:pt x="1111" y="96"/>
                </a:lnTo>
                <a:lnTo>
                  <a:pt x="1172" y="136"/>
                </a:lnTo>
                <a:lnTo>
                  <a:pt x="1229" y="179"/>
                </a:lnTo>
                <a:lnTo>
                  <a:pt x="1283" y="233"/>
                </a:lnTo>
                <a:lnTo>
                  <a:pt x="1333" y="290"/>
                </a:lnTo>
                <a:lnTo>
                  <a:pt x="1376" y="351"/>
                </a:lnTo>
                <a:lnTo>
                  <a:pt x="1412" y="415"/>
                </a:lnTo>
                <a:lnTo>
                  <a:pt x="1444" y="483"/>
                </a:lnTo>
                <a:lnTo>
                  <a:pt x="1469" y="559"/>
                </a:lnTo>
                <a:lnTo>
                  <a:pt x="1487" y="634"/>
                </a:lnTo>
                <a:lnTo>
                  <a:pt x="1502" y="713"/>
                </a:lnTo>
                <a:lnTo>
                  <a:pt x="1505" y="792"/>
                </a:lnTo>
                <a:lnTo>
                  <a:pt x="1502" y="874"/>
                </a:lnTo>
                <a:lnTo>
                  <a:pt x="1487" y="953"/>
                </a:lnTo>
                <a:lnTo>
                  <a:pt x="1469" y="1028"/>
                </a:lnTo>
                <a:lnTo>
                  <a:pt x="1444" y="1103"/>
                </a:lnTo>
                <a:lnTo>
                  <a:pt x="1412" y="1171"/>
                </a:lnTo>
                <a:lnTo>
                  <a:pt x="1376" y="1236"/>
                </a:lnTo>
                <a:lnTo>
                  <a:pt x="1333" y="1297"/>
                </a:lnTo>
                <a:lnTo>
                  <a:pt x="1283" y="1354"/>
                </a:lnTo>
                <a:lnTo>
                  <a:pt x="1229" y="1408"/>
                </a:lnTo>
                <a:lnTo>
                  <a:pt x="1172" y="1451"/>
                </a:lnTo>
                <a:lnTo>
                  <a:pt x="1111" y="1490"/>
                </a:lnTo>
                <a:lnTo>
                  <a:pt x="1043" y="1526"/>
                </a:lnTo>
                <a:lnTo>
                  <a:pt x="975" y="1551"/>
                </a:lnTo>
                <a:lnTo>
                  <a:pt x="903" y="1573"/>
                </a:lnTo>
                <a:lnTo>
                  <a:pt x="828" y="1584"/>
                </a:lnTo>
                <a:lnTo>
                  <a:pt x="753" y="1587"/>
                </a:lnTo>
                <a:lnTo>
                  <a:pt x="674" y="1584"/>
                </a:lnTo>
                <a:lnTo>
                  <a:pt x="599" y="1573"/>
                </a:lnTo>
                <a:lnTo>
                  <a:pt x="527" y="1551"/>
                </a:lnTo>
                <a:lnTo>
                  <a:pt x="459" y="1526"/>
                </a:lnTo>
                <a:lnTo>
                  <a:pt x="394" y="1490"/>
                </a:lnTo>
                <a:lnTo>
                  <a:pt x="330" y="1451"/>
                </a:lnTo>
                <a:lnTo>
                  <a:pt x="272" y="1408"/>
                </a:lnTo>
                <a:lnTo>
                  <a:pt x="219" y="1354"/>
                </a:lnTo>
                <a:lnTo>
                  <a:pt x="172" y="1297"/>
                </a:lnTo>
                <a:lnTo>
                  <a:pt x="125" y="1236"/>
                </a:lnTo>
                <a:lnTo>
                  <a:pt x="90" y="1171"/>
                </a:lnTo>
                <a:lnTo>
                  <a:pt x="57" y="1103"/>
                </a:lnTo>
                <a:lnTo>
                  <a:pt x="32" y="1028"/>
                </a:lnTo>
                <a:lnTo>
                  <a:pt x="14" y="953"/>
                </a:lnTo>
                <a:lnTo>
                  <a:pt x="4" y="874"/>
                </a:lnTo>
                <a:lnTo>
                  <a:pt x="0" y="792"/>
                </a:lnTo>
                <a:lnTo>
                  <a:pt x="4" y="713"/>
                </a:lnTo>
                <a:lnTo>
                  <a:pt x="14" y="634"/>
                </a:lnTo>
                <a:lnTo>
                  <a:pt x="32" y="559"/>
                </a:lnTo>
                <a:lnTo>
                  <a:pt x="57" y="483"/>
                </a:lnTo>
                <a:lnTo>
                  <a:pt x="90" y="415"/>
                </a:lnTo>
                <a:lnTo>
                  <a:pt x="125" y="351"/>
                </a:lnTo>
                <a:lnTo>
                  <a:pt x="172" y="290"/>
                </a:lnTo>
                <a:lnTo>
                  <a:pt x="219" y="233"/>
                </a:lnTo>
                <a:lnTo>
                  <a:pt x="272" y="179"/>
                </a:lnTo>
                <a:lnTo>
                  <a:pt x="330" y="136"/>
                </a:lnTo>
                <a:lnTo>
                  <a:pt x="394" y="96"/>
                </a:lnTo>
                <a:lnTo>
                  <a:pt x="459" y="61"/>
                </a:lnTo>
                <a:lnTo>
                  <a:pt x="527" y="36"/>
                </a:lnTo>
                <a:lnTo>
                  <a:pt x="599" y="14"/>
                </a:lnTo>
                <a:lnTo>
                  <a:pt x="674" y="3"/>
                </a:lnTo>
                <a:lnTo>
                  <a:pt x="753" y="0"/>
                </a:lnTo>
                <a:close/>
              </a:path>
            </a:pathLst>
          </a:custGeom>
          <a:solidFill>
            <a:srgbClr val="ffbd00"/>
          </a:solidFill>
          <a:ln w="9360">
            <a:noFill/>
          </a:ln>
        </p:spPr>
        <p:style>
          <a:lnRef idx="0"/>
          <a:fillRef idx="0"/>
          <a:effectRef idx="0"/>
          <a:fontRef idx="minor"/>
        </p:style>
      </p:sp>
      <p:sp>
        <p:nvSpPr>
          <p:cNvPr id="404" name="CustomShape 17"/>
          <p:cNvSpPr/>
          <p:nvPr/>
        </p:nvSpPr>
        <p:spPr>
          <a:xfrm>
            <a:off x="2478240" y="2220840"/>
            <a:ext cx="4187520" cy="3536640"/>
          </a:xfrm>
          <a:custGeom>
            <a:avLst/>
            <a:gdLst/>
            <a:ahLst/>
            <a:rect l="l" t="t" r="r" b="b"/>
            <a:pathLst>
              <a:path w="1512" h="1598">
                <a:moveTo>
                  <a:pt x="756" y="0"/>
                </a:moveTo>
                <a:lnTo>
                  <a:pt x="756" y="0"/>
                </a:lnTo>
                <a:lnTo>
                  <a:pt x="831" y="3"/>
                </a:lnTo>
                <a:lnTo>
                  <a:pt x="907" y="17"/>
                </a:lnTo>
                <a:lnTo>
                  <a:pt x="982" y="35"/>
                </a:lnTo>
                <a:lnTo>
                  <a:pt x="1050" y="64"/>
                </a:lnTo>
                <a:lnTo>
                  <a:pt x="1114" y="96"/>
                </a:lnTo>
                <a:lnTo>
                  <a:pt x="1179" y="136"/>
                </a:lnTo>
                <a:lnTo>
                  <a:pt x="1236" y="182"/>
                </a:lnTo>
                <a:lnTo>
                  <a:pt x="1290" y="232"/>
                </a:lnTo>
                <a:lnTo>
                  <a:pt x="1340" y="290"/>
                </a:lnTo>
                <a:lnTo>
                  <a:pt x="1383" y="351"/>
                </a:lnTo>
                <a:lnTo>
                  <a:pt x="1419" y="419"/>
                </a:lnTo>
                <a:lnTo>
                  <a:pt x="1451" y="487"/>
                </a:lnTo>
                <a:lnTo>
                  <a:pt x="1476" y="562"/>
                </a:lnTo>
                <a:lnTo>
                  <a:pt x="1498" y="637"/>
                </a:lnTo>
                <a:lnTo>
                  <a:pt x="1509" y="716"/>
                </a:lnTo>
                <a:lnTo>
                  <a:pt x="1512" y="799"/>
                </a:lnTo>
                <a:lnTo>
                  <a:pt x="1509" y="881"/>
                </a:lnTo>
                <a:lnTo>
                  <a:pt x="1498" y="960"/>
                </a:lnTo>
                <a:lnTo>
                  <a:pt x="1476" y="1035"/>
                </a:lnTo>
                <a:lnTo>
                  <a:pt x="1451" y="1107"/>
                </a:lnTo>
                <a:lnTo>
                  <a:pt x="1419" y="1178"/>
                </a:lnTo>
                <a:lnTo>
                  <a:pt x="1383" y="1243"/>
                </a:lnTo>
                <a:lnTo>
                  <a:pt x="1340" y="1307"/>
                </a:lnTo>
                <a:lnTo>
                  <a:pt x="1290" y="1361"/>
                </a:lnTo>
                <a:lnTo>
                  <a:pt x="1236" y="1415"/>
                </a:lnTo>
                <a:lnTo>
                  <a:pt x="1179" y="1462"/>
                </a:lnTo>
                <a:lnTo>
                  <a:pt x="1114" y="1501"/>
                </a:lnTo>
                <a:lnTo>
                  <a:pt x="1050" y="1533"/>
                </a:lnTo>
                <a:lnTo>
                  <a:pt x="982" y="1562"/>
                </a:lnTo>
                <a:lnTo>
                  <a:pt x="907" y="1580"/>
                </a:lnTo>
                <a:lnTo>
                  <a:pt x="831" y="1594"/>
                </a:lnTo>
                <a:lnTo>
                  <a:pt x="756" y="1598"/>
                </a:lnTo>
                <a:lnTo>
                  <a:pt x="677" y="1594"/>
                </a:lnTo>
                <a:lnTo>
                  <a:pt x="602" y="1580"/>
                </a:lnTo>
                <a:lnTo>
                  <a:pt x="530" y="1562"/>
                </a:lnTo>
                <a:lnTo>
                  <a:pt x="462" y="1533"/>
                </a:lnTo>
                <a:lnTo>
                  <a:pt x="394" y="1501"/>
                </a:lnTo>
                <a:lnTo>
                  <a:pt x="333" y="1462"/>
                </a:lnTo>
                <a:lnTo>
                  <a:pt x="276" y="1415"/>
                </a:lnTo>
                <a:lnTo>
                  <a:pt x="222" y="1361"/>
                </a:lnTo>
                <a:lnTo>
                  <a:pt x="172" y="1307"/>
                </a:lnTo>
                <a:lnTo>
                  <a:pt x="129" y="1243"/>
                </a:lnTo>
                <a:lnTo>
                  <a:pt x="89" y="1178"/>
                </a:lnTo>
                <a:lnTo>
                  <a:pt x="57" y="1107"/>
                </a:lnTo>
                <a:lnTo>
                  <a:pt x="32" y="1035"/>
                </a:lnTo>
                <a:lnTo>
                  <a:pt x="14" y="960"/>
                </a:lnTo>
                <a:lnTo>
                  <a:pt x="3" y="881"/>
                </a:lnTo>
                <a:lnTo>
                  <a:pt x="0" y="799"/>
                </a:lnTo>
                <a:lnTo>
                  <a:pt x="3" y="716"/>
                </a:lnTo>
                <a:lnTo>
                  <a:pt x="14" y="637"/>
                </a:lnTo>
                <a:lnTo>
                  <a:pt x="32" y="562"/>
                </a:lnTo>
                <a:lnTo>
                  <a:pt x="57" y="487"/>
                </a:lnTo>
                <a:lnTo>
                  <a:pt x="89" y="419"/>
                </a:lnTo>
                <a:lnTo>
                  <a:pt x="129" y="351"/>
                </a:lnTo>
                <a:lnTo>
                  <a:pt x="172" y="290"/>
                </a:lnTo>
                <a:lnTo>
                  <a:pt x="222" y="232"/>
                </a:lnTo>
                <a:lnTo>
                  <a:pt x="276" y="182"/>
                </a:lnTo>
                <a:lnTo>
                  <a:pt x="333" y="136"/>
                </a:lnTo>
                <a:lnTo>
                  <a:pt x="394" y="96"/>
                </a:lnTo>
                <a:lnTo>
                  <a:pt x="462" y="64"/>
                </a:lnTo>
                <a:lnTo>
                  <a:pt x="530" y="35"/>
                </a:lnTo>
                <a:lnTo>
                  <a:pt x="602" y="17"/>
                </a:lnTo>
                <a:lnTo>
                  <a:pt x="677" y="3"/>
                </a:lnTo>
                <a:lnTo>
                  <a:pt x="756" y="0"/>
                </a:lnTo>
                <a:close/>
              </a:path>
            </a:pathLst>
          </a:custGeom>
          <a:solidFill>
            <a:srgbClr val="ffb500"/>
          </a:solidFill>
          <a:ln w="9360">
            <a:noFill/>
          </a:ln>
        </p:spPr>
        <p:style>
          <a:lnRef idx="0"/>
          <a:fillRef idx="0"/>
          <a:effectRef idx="0"/>
          <a:fontRef idx="minor"/>
        </p:style>
      </p:sp>
      <p:sp>
        <p:nvSpPr>
          <p:cNvPr id="405" name="CustomShape 18"/>
          <p:cNvSpPr/>
          <p:nvPr/>
        </p:nvSpPr>
        <p:spPr>
          <a:xfrm>
            <a:off x="2459160" y="2212920"/>
            <a:ext cx="4206600" cy="3544560"/>
          </a:xfrm>
          <a:custGeom>
            <a:avLst/>
            <a:gdLst/>
            <a:ahLst/>
            <a:rect l="l" t="t" r="r" b="b"/>
            <a:pathLst>
              <a:path w="1519" h="1602">
                <a:moveTo>
                  <a:pt x="759" y="0"/>
                </a:moveTo>
                <a:lnTo>
                  <a:pt x="759" y="0"/>
                </a:lnTo>
                <a:lnTo>
                  <a:pt x="838" y="4"/>
                </a:lnTo>
                <a:lnTo>
                  <a:pt x="914" y="14"/>
                </a:lnTo>
                <a:lnTo>
                  <a:pt x="985" y="36"/>
                </a:lnTo>
                <a:lnTo>
                  <a:pt x="1057" y="61"/>
                </a:lnTo>
                <a:lnTo>
                  <a:pt x="1121" y="97"/>
                </a:lnTo>
                <a:lnTo>
                  <a:pt x="1186" y="136"/>
                </a:lnTo>
                <a:lnTo>
                  <a:pt x="1243" y="183"/>
                </a:lnTo>
                <a:lnTo>
                  <a:pt x="1297" y="233"/>
                </a:lnTo>
                <a:lnTo>
                  <a:pt x="1347" y="290"/>
                </a:lnTo>
                <a:lnTo>
                  <a:pt x="1390" y="351"/>
                </a:lnTo>
                <a:lnTo>
                  <a:pt x="1430" y="419"/>
                </a:lnTo>
                <a:lnTo>
                  <a:pt x="1462" y="487"/>
                </a:lnTo>
                <a:lnTo>
                  <a:pt x="1487" y="563"/>
                </a:lnTo>
                <a:lnTo>
                  <a:pt x="1505" y="638"/>
                </a:lnTo>
                <a:lnTo>
                  <a:pt x="1516" y="720"/>
                </a:lnTo>
                <a:lnTo>
                  <a:pt x="1519" y="799"/>
                </a:lnTo>
                <a:lnTo>
                  <a:pt x="1516" y="881"/>
                </a:lnTo>
                <a:lnTo>
                  <a:pt x="1505" y="960"/>
                </a:lnTo>
                <a:lnTo>
                  <a:pt x="1487" y="1039"/>
                </a:lnTo>
                <a:lnTo>
                  <a:pt x="1462" y="1111"/>
                </a:lnTo>
                <a:lnTo>
                  <a:pt x="1430" y="1182"/>
                </a:lnTo>
                <a:lnTo>
                  <a:pt x="1390" y="1247"/>
                </a:lnTo>
                <a:lnTo>
                  <a:pt x="1347" y="1311"/>
                </a:lnTo>
                <a:lnTo>
                  <a:pt x="1297" y="1365"/>
                </a:lnTo>
                <a:lnTo>
                  <a:pt x="1243" y="1419"/>
                </a:lnTo>
                <a:lnTo>
                  <a:pt x="1186" y="1466"/>
                </a:lnTo>
                <a:lnTo>
                  <a:pt x="1121" y="1505"/>
                </a:lnTo>
                <a:lnTo>
                  <a:pt x="1057" y="1541"/>
                </a:lnTo>
                <a:lnTo>
                  <a:pt x="985" y="1566"/>
                </a:lnTo>
                <a:lnTo>
                  <a:pt x="914" y="1587"/>
                </a:lnTo>
                <a:lnTo>
                  <a:pt x="838" y="1598"/>
                </a:lnTo>
                <a:lnTo>
                  <a:pt x="759" y="1602"/>
                </a:lnTo>
                <a:lnTo>
                  <a:pt x="684" y="1598"/>
                </a:lnTo>
                <a:lnTo>
                  <a:pt x="609" y="1587"/>
                </a:lnTo>
                <a:lnTo>
                  <a:pt x="534" y="1566"/>
                </a:lnTo>
                <a:lnTo>
                  <a:pt x="466" y="1541"/>
                </a:lnTo>
                <a:lnTo>
                  <a:pt x="397" y="1505"/>
                </a:lnTo>
                <a:lnTo>
                  <a:pt x="337" y="1466"/>
                </a:lnTo>
                <a:lnTo>
                  <a:pt x="276" y="1419"/>
                </a:lnTo>
                <a:lnTo>
                  <a:pt x="222" y="1365"/>
                </a:lnTo>
                <a:lnTo>
                  <a:pt x="175" y="1311"/>
                </a:lnTo>
                <a:lnTo>
                  <a:pt x="129" y="1247"/>
                </a:lnTo>
                <a:lnTo>
                  <a:pt x="93" y="1182"/>
                </a:lnTo>
                <a:lnTo>
                  <a:pt x="61" y="1111"/>
                </a:lnTo>
                <a:lnTo>
                  <a:pt x="35" y="1039"/>
                </a:lnTo>
                <a:lnTo>
                  <a:pt x="18" y="960"/>
                </a:lnTo>
                <a:lnTo>
                  <a:pt x="3" y="881"/>
                </a:lnTo>
                <a:lnTo>
                  <a:pt x="0" y="799"/>
                </a:lnTo>
                <a:lnTo>
                  <a:pt x="3" y="720"/>
                </a:lnTo>
                <a:lnTo>
                  <a:pt x="18" y="638"/>
                </a:lnTo>
                <a:lnTo>
                  <a:pt x="35" y="563"/>
                </a:lnTo>
                <a:lnTo>
                  <a:pt x="61" y="487"/>
                </a:lnTo>
                <a:lnTo>
                  <a:pt x="93" y="419"/>
                </a:lnTo>
                <a:lnTo>
                  <a:pt x="129" y="351"/>
                </a:lnTo>
                <a:lnTo>
                  <a:pt x="175" y="290"/>
                </a:lnTo>
                <a:lnTo>
                  <a:pt x="222" y="233"/>
                </a:lnTo>
                <a:lnTo>
                  <a:pt x="276" y="183"/>
                </a:lnTo>
                <a:lnTo>
                  <a:pt x="337" y="136"/>
                </a:lnTo>
                <a:lnTo>
                  <a:pt x="397" y="97"/>
                </a:lnTo>
                <a:lnTo>
                  <a:pt x="466" y="61"/>
                </a:lnTo>
                <a:lnTo>
                  <a:pt x="534" y="36"/>
                </a:lnTo>
                <a:lnTo>
                  <a:pt x="609" y="14"/>
                </a:lnTo>
                <a:lnTo>
                  <a:pt x="684" y="4"/>
                </a:lnTo>
                <a:lnTo>
                  <a:pt x="759" y="0"/>
                </a:lnTo>
                <a:close/>
              </a:path>
            </a:pathLst>
          </a:custGeom>
          <a:solidFill>
            <a:srgbClr val="ffb000"/>
          </a:solidFill>
          <a:ln w="9360">
            <a:noFill/>
          </a:ln>
        </p:spPr>
        <p:style>
          <a:lnRef idx="0"/>
          <a:fillRef idx="0"/>
          <a:effectRef idx="0"/>
          <a:fontRef idx="minor"/>
        </p:style>
      </p:sp>
      <p:sp>
        <p:nvSpPr>
          <p:cNvPr id="406" name="CustomShape 19"/>
          <p:cNvSpPr/>
          <p:nvPr/>
        </p:nvSpPr>
        <p:spPr>
          <a:xfrm>
            <a:off x="2448000" y="2197080"/>
            <a:ext cx="4228920" cy="3566880"/>
          </a:xfrm>
          <a:custGeom>
            <a:avLst/>
            <a:gdLst/>
            <a:ahLst/>
            <a:rect l="l" t="t" r="r" b="b"/>
            <a:pathLst>
              <a:path w="1527" h="1612">
                <a:moveTo>
                  <a:pt x="763" y="0"/>
                </a:moveTo>
                <a:lnTo>
                  <a:pt x="763" y="0"/>
                </a:lnTo>
                <a:lnTo>
                  <a:pt x="839" y="3"/>
                </a:lnTo>
                <a:lnTo>
                  <a:pt x="914" y="14"/>
                </a:lnTo>
                <a:lnTo>
                  <a:pt x="989" y="36"/>
                </a:lnTo>
                <a:lnTo>
                  <a:pt x="1057" y="64"/>
                </a:lnTo>
                <a:lnTo>
                  <a:pt x="1125" y="97"/>
                </a:lnTo>
                <a:lnTo>
                  <a:pt x="1186" y="136"/>
                </a:lnTo>
                <a:lnTo>
                  <a:pt x="1247" y="183"/>
                </a:lnTo>
                <a:lnTo>
                  <a:pt x="1301" y="236"/>
                </a:lnTo>
                <a:lnTo>
                  <a:pt x="1351" y="294"/>
                </a:lnTo>
                <a:lnTo>
                  <a:pt x="1394" y="355"/>
                </a:lnTo>
                <a:lnTo>
                  <a:pt x="1434" y="423"/>
                </a:lnTo>
                <a:lnTo>
                  <a:pt x="1466" y="491"/>
                </a:lnTo>
                <a:lnTo>
                  <a:pt x="1491" y="566"/>
                </a:lnTo>
                <a:lnTo>
                  <a:pt x="1509" y="645"/>
                </a:lnTo>
                <a:lnTo>
                  <a:pt x="1520" y="724"/>
                </a:lnTo>
                <a:lnTo>
                  <a:pt x="1527" y="806"/>
                </a:lnTo>
                <a:lnTo>
                  <a:pt x="1520" y="888"/>
                </a:lnTo>
                <a:lnTo>
                  <a:pt x="1509" y="967"/>
                </a:lnTo>
                <a:lnTo>
                  <a:pt x="1491" y="1043"/>
                </a:lnTo>
                <a:lnTo>
                  <a:pt x="1466" y="1118"/>
                </a:lnTo>
                <a:lnTo>
                  <a:pt x="1434" y="1189"/>
                </a:lnTo>
                <a:lnTo>
                  <a:pt x="1394" y="1254"/>
                </a:lnTo>
                <a:lnTo>
                  <a:pt x="1351" y="1318"/>
                </a:lnTo>
                <a:lnTo>
                  <a:pt x="1301" y="1376"/>
                </a:lnTo>
                <a:lnTo>
                  <a:pt x="1247" y="1426"/>
                </a:lnTo>
                <a:lnTo>
                  <a:pt x="1186" y="1473"/>
                </a:lnTo>
                <a:lnTo>
                  <a:pt x="1125" y="1512"/>
                </a:lnTo>
                <a:lnTo>
                  <a:pt x="1057" y="1548"/>
                </a:lnTo>
                <a:lnTo>
                  <a:pt x="989" y="1573"/>
                </a:lnTo>
                <a:lnTo>
                  <a:pt x="914" y="1594"/>
                </a:lnTo>
                <a:lnTo>
                  <a:pt x="839" y="1605"/>
                </a:lnTo>
                <a:lnTo>
                  <a:pt x="763" y="1612"/>
                </a:lnTo>
                <a:lnTo>
                  <a:pt x="685" y="1605"/>
                </a:lnTo>
                <a:lnTo>
                  <a:pt x="609" y="1594"/>
                </a:lnTo>
                <a:lnTo>
                  <a:pt x="534" y="1573"/>
                </a:lnTo>
                <a:lnTo>
                  <a:pt x="466" y="1548"/>
                </a:lnTo>
                <a:lnTo>
                  <a:pt x="398" y="1512"/>
                </a:lnTo>
                <a:lnTo>
                  <a:pt x="337" y="1473"/>
                </a:lnTo>
                <a:lnTo>
                  <a:pt x="276" y="1426"/>
                </a:lnTo>
                <a:lnTo>
                  <a:pt x="222" y="1376"/>
                </a:lnTo>
                <a:lnTo>
                  <a:pt x="172" y="1318"/>
                </a:lnTo>
                <a:lnTo>
                  <a:pt x="129" y="1254"/>
                </a:lnTo>
                <a:lnTo>
                  <a:pt x="90" y="1189"/>
                </a:lnTo>
                <a:lnTo>
                  <a:pt x="57" y="1118"/>
                </a:lnTo>
                <a:lnTo>
                  <a:pt x="32" y="1043"/>
                </a:lnTo>
                <a:lnTo>
                  <a:pt x="14" y="967"/>
                </a:lnTo>
                <a:lnTo>
                  <a:pt x="4" y="888"/>
                </a:lnTo>
                <a:lnTo>
                  <a:pt x="0" y="806"/>
                </a:lnTo>
                <a:lnTo>
                  <a:pt x="4" y="724"/>
                </a:lnTo>
                <a:lnTo>
                  <a:pt x="14" y="645"/>
                </a:lnTo>
                <a:lnTo>
                  <a:pt x="32" y="566"/>
                </a:lnTo>
                <a:lnTo>
                  <a:pt x="57" y="491"/>
                </a:lnTo>
                <a:lnTo>
                  <a:pt x="90" y="423"/>
                </a:lnTo>
                <a:lnTo>
                  <a:pt x="129" y="355"/>
                </a:lnTo>
                <a:lnTo>
                  <a:pt x="172" y="294"/>
                </a:lnTo>
                <a:lnTo>
                  <a:pt x="222" y="236"/>
                </a:lnTo>
                <a:lnTo>
                  <a:pt x="276" y="183"/>
                </a:lnTo>
                <a:lnTo>
                  <a:pt x="337" y="136"/>
                </a:lnTo>
                <a:lnTo>
                  <a:pt x="398" y="97"/>
                </a:lnTo>
                <a:lnTo>
                  <a:pt x="466" y="64"/>
                </a:lnTo>
                <a:lnTo>
                  <a:pt x="534" y="36"/>
                </a:lnTo>
                <a:lnTo>
                  <a:pt x="609" y="14"/>
                </a:lnTo>
                <a:lnTo>
                  <a:pt x="685" y="3"/>
                </a:lnTo>
                <a:lnTo>
                  <a:pt x="763" y="0"/>
                </a:lnTo>
                <a:close/>
              </a:path>
            </a:pathLst>
          </a:custGeom>
          <a:solidFill>
            <a:srgbClr val="ffab00"/>
          </a:solidFill>
          <a:ln w="9360">
            <a:noFill/>
          </a:ln>
        </p:spPr>
        <p:style>
          <a:lnRef idx="0"/>
          <a:fillRef idx="0"/>
          <a:effectRef idx="0"/>
          <a:fontRef idx="minor"/>
        </p:style>
      </p:sp>
      <p:sp>
        <p:nvSpPr>
          <p:cNvPr id="407" name="CustomShape 20"/>
          <p:cNvSpPr/>
          <p:nvPr/>
        </p:nvSpPr>
        <p:spPr>
          <a:xfrm>
            <a:off x="2428920" y="2181240"/>
            <a:ext cx="4247640" cy="3582720"/>
          </a:xfrm>
          <a:custGeom>
            <a:avLst/>
            <a:gdLst/>
            <a:ahLst/>
            <a:rect l="l" t="t" r="r" b="b"/>
            <a:pathLst>
              <a:path w="1534" h="1619">
                <a:moveTo>
                  <a:pt x="767" y="0"/>
                </a:moveTo>
                <a:lnTo>
                  <a:pt x="767" y="0"/>
                </a:lnTo>
                <a:lnTo>
                  <a:pt x="846" y="3"/>
                </a:lnTo>
                <a:lnTo>
                  <a:pt x="921" y="18"/>
                </a:lnTo>
                <a:lnTo>
                  <a:pt x="993" y="35"/>
                </a:lnTo>
                <a:lnTo>
                  <a:pt x="1064" y="64"/>
                </a:lnTo>
                <a:lnTo>
                  <a:pt x="1132" y="100"/>
                </a:lnTo>
                <a:lnTo>
                  <a:pt x="1193" y="139"/>
                </a:lnTo>
                <a:lnTo>
                  <a:pt x="1254" y="186"/>
                </a:lnTo>
                <a:lnTo>
                  <a:pt x="1308" y="240"/>
                </a:lnTo>
                <a:lnTo>
                  <a:pt x="1358" y="297"/>
                </a:lnTo>
                <a:lnTo>
                  <a:pt x="1401" y="358"/>
                </a:lnTo>
                <a:lnTo>
                  <a:pt x="1441" y="426"/>
                </a:lnTo>
                <a:lnTo>
                  <a:pt x="1473" y="494"/>
                </a:lnTo>
                <a:lnTo>
                  <a:pt x="1498" y="569"/>
                </a:lnTo>
                <a:lnTo>
                  <a:pt x="1516" y="648"/>
                </a:lnTo>
                <a:lnTo>
                  <a:pt x="1530" y="727"/>
                </a:lnTo>
                <a:lnTo>
                  <a:pt x="1534" y="809"/>
                </a:lnTo>
                <a:lnTo>
                  <a:pt x="1530" y="892"/>
                </a:lnTo>
                <a:lnTo>
                  <a:pt x="1516" y="974"/>
                </a:lnTo>
                <a:lnTo>
                  <a:pt x="1498" y="1050"/>
                </a:lnTo>
                <a:lnTo>
                  <a:pt x="1473" y="1125"/>
                </a:lnTo>
                <a:lnTo>
                  <a:pt x="1441" y="1196"/>
                </a:lnTo>
                <a:lnTo>
                  <a:pt x="1401" y="1261"/>
                </a:lnTo>
                <a:lnTo>
                  <a:pt x="1358" y="1325"/>
                </a:lnTo>
                <a:lnTo>
                  <a:pt x="1308" y="1383"/>
                </a:lnTo>
                <a:lnTo>
                  <a:pt x="1254" y="1433"/>
                </a:lnTo>
                <a:lnTo>
                  <a:pt x="1193" y="1480"/>
                </a:lnTo>
                <a:lnTo>
                  <a:pt x="1132" y="1523"/>
                </a:lnTo>
                <a:lnTo>
                  <a:pt x="1064" y="1555"/>
                </a:lnTo>
                <a:lnTo>
                  <a:pt x="993" y="1583"/>
                </a:lnTo>
                <a:lnTo>
                  <a:pt x="921" y="1601"/>
                </a:lnTo>
                <a:lnTo>
                  <a:pt x="846" y="1616"/>
                </a:lnTo>
                <a:lnTo>
                  <a:pt x="767" y="1619"/>
                </a:lnTo>
                <a:lnTo>
                  <a:pt x="688" y="1616"/>
                </a:lnTo>
                <a:lnTo>
                  <a:pt x="613" y="1601"/>
                </a:lnTo>
                <a:lnTo>
                  <a:pt x="537" y="1583"/>
                </a:lnTo>
                <a:lnTo>
                  <a:pt x="469" y="1555"/>
                </a:lnTo>
                <a:lnTo>
                  <a:pt x="401" y="1523"/>
                </a:lnTo>
                <a:lnTo>
                  <a:pt x="337" y="1480"/>
                </a:lnTo>
                <a:lnTo>
                  <a:pt x="279" y="1433"/>
                </a:lnTo>
                <a:lnTo>
                  <a:pt x="226" y="1383"/>
                </a:lnTo>
                <a:lnTo>
                  <a:pt x="176" y="1325"/>
                </a:lnTo>
                <a:lnTo>
                  <a:pt x="132" y="1261"/>
                </a:lnTo>
                <a:lnTo>
                  <a:pt x="93" y="1196"/>
                </a:lnTo>
                <a:lnTo>
                  <a:pt x="61" y="1125"/>
                </a:lnTo>
                <a:lnTo>
                  <a:pt x="36" y="1050"/>
                </a:lnTo>
                <a:lnTo>
                  <a:pt x="14" y="974"/>
                </a:lnTo>
                <a:lnTo>
                  <a:pt x="3" y="892"/>
                </a:lnTo>
                <a:lnTo>
                  <a:pt x="0" y="809"/>
                </a:lnTo>
                <a:lnTo>
                  <a:pt x="3" y="727"/>
                </a:lnTo>
                <a:lnTo>
                  <a:pt x="14" y="648"/>
                </a:lnTo>
                <a:lnTo>
                  <a:pt x="36" y="569"/>
                </a:lnTo>
                <a:lnTo>
                  <a:pt x="61" y="494"/>
                </a:lnTo>
                <a:lnTo>
                  <a:pt x="93" y="426"/>
                </a:lnTo>
                <a:lnTo>
                  <a:pt x="132" y="358"/>
                </a:lnTo>
                <a:lnTo>
                  <a:pt x="176" y="297"/>
                </a:lnTo>
                <a:lnTo>
                  <a:pt x="226" y="240"/>
                </a:lnTo>
                <a:lnTo>
                  <a:pt x="279" y="186"/>
                </a:lnTo>
                <a:lnTo>
                  <a:pt x="337" y="139"/>
                </a:lnTo>
                <a:lnTo>
                  <a:pt x="401" y="100"/>
                </a:lnTo>
                <a:lnTo>
                  <a:pt x="469" y="64"/>
                </a:lnTo>
                <a:lnTo>
                  <a:pt x="537" y="35"/>
                </a:lnTo>
                <a:lnTo>
                  <a:pt x="613" y="18"/>
                </a:lnTo>
                <a:lnTo>
                  <a:pt x="688" y="3"/>
                </a:lnTo>
                <a:lnTo>
                  <a:pt x="767" y="0"/>
                </a:lnTo>
                <a:close/>
              </a:path>
            </a:pathLst>
          </a:custGeom>
          <a:solidFill>
            <a:srgbClr val="ff7300"/>
          </a:solidFill>
          <a:ln w="9360">
            <a:noFill/>
          </a:ln>
        </p:spPr>
        <p:style>
          <a:lnRef idx="0"/>
          <a:fillRef idx="0"/>
          <a:effectRef idx="0"/>
          <a:fontRef idx="minor"/>
        </p:style>
      </p:sp>
      <p:sp>
        <p:nvSpPr>
          <p:cNvPr id="408" name="CustomShape 21"/>
          <p:cNvSpPr/>
          <p:nvPr/>
        </p:nvSpPr>
        <p:spPr>
          <a:xfrm>
            <a:off x="2556000" y="2243160"/>
            <a:ext cx="4051080" cy="3458880"/>
          </a:xfrm>
          <a:custGeom>
            <a:avLst/>
            <a:gdLst/>
            <a:ahLst/>
            <a:rect l="l" t="t" r="r" b="b"/>
            <a:pathLst>
              <a:path w="1463" h="1563">
                <a:moveTo>
                  <a:pt x="732" y="0"/>
                </a:moveTo>
                <a:lnTo>
                  <a:pt x="732" y="0"/>
                </a:lnTo>
                <a:lnTo>
                  <a:pt x="807" y="4"/>
                </a:lnTo>
                <a:lnTo>
                  <a:pt x="879" y="15"/>
                </a:lnTo>
                <a:lnTo>
                  <a:pt x="947" y="36"/>
                </a:lnTo>
                <a:lnTo>
                  <a:pt x="1015" y="61"/>
                </a:lnTo>
                <a:lnTo>
                  <a:pt x="1079" y="93"/>
                </a:lnTo>
                <a:lnTo>
                  <a:pt x="1140" y="133"/>
                </a:lnTo>
                <a:lnTo>
                  <a:pt x="1194" y="179"/>
                </a:lnTo>
                <a:lnTo>
                  <a:pt x="1248" y="230"/>
                </a:lnTo>
                <a:lnTo>
                  <a:pt x="1294" y="283"/>
                </a:lnTo>
                <a:lnTo>
                  <a:pt x="1337" y="344"/>
                </a:lnTo>
                <a:lnTo>
                  <a:pt x="1373" y="409"/>
                </a:lnTo>
                <a:lnTo>
                  <a:pt x="1402" y="477"/>
                </a:lnTo>
                <a:lnTo>
                  <a:pt x="1427" y="549"/>
                </a:lnTo>
                <a:lnTo>
                  <a:pt x="1445" y="624"/>
                </a:lnTo>
                <a:lnTo>
                  <a:pt x="1456" y="703"/>
                </a:lnTo>
                <a:lnTo>
                  <a:pt x="1463" y="781"/>
                </a:lnTo>
                <a:lnTo>
                  <a:pt x="1456" y="860"/>
                </a:lnTo>
                <a:lnTo>
                  <a:pt x="1445" y="939"/>
                </a:lnTo>
                <a:lnTo>
                  <a:pt x="1427" y="1014"/>
                </a:lnTo>
                <a:lnTo>
                  <a:pt x="1402" y="1086"/>
                </a:lnTo>
                <a:lnTo>
                  <a:pt x="1373" y="1154"/>
                </a:lnTo>
                <a:lnTo>
                  <a:pt x="1337" y="1219"/>
                </a:lnTo>
                <a:lnTo>
                  <a:pt x="1294" y="1276"/>
                </a:lnTo>
                <a:lnTo>
                  <a:pt x="1248" y="1333"/>
                </a:lnTo>
                <a:lnTo>
                  <a:pt x="1194" y="1383"/>
                </a:lnTo>
                <a:lnTo>
                  <a:pt x="1140" y="1430"/>
                </a:lnTo>
                <a:lnTo>
                  <a:pt x="1079" y="1466"/>
                </a:lnTo>
                <a:lnTo>
                  <a:pt x="1015" y="1502"/>
                </a:lnTo>
                <a:lnTo>
                  <a:pt x="947" y="1527"/>
                </a:lnTo>
                <a:lnTo>
                  <a:pt x="879" y="1545"/>
                </a:lnTo>
                <a:lnTo>
                  <a:pt x="807" y="1559"/>
                </a:lnTo>
                <a:lnTo>
                  <a:pt x="732" y="1563"/>
                </a:lnTo>
                <a:lnTo>
                  <a:pt x="656" y="1559"/>
                </a:lnTo>
                <a:lnTo>
                  <a:pt x="585" y="1545"/>
                </a:lnTo>
                <a:lnTo>
                  <a:pt x="513" y="1527"/>
                </a:lnTo>
                <a:lnTo>
                  <a:pt x="448" y="1502"/>
                </a:lnTo>
                <a:lnTo>
                  <a:pt x="384" y="1466"/>
                </a:lnTo>
                <a:lnTo>
                  <a:pt x="323" y="1430"/>
                </a:lnTo>
                <a:lnTo>
                  <a:pt x="266" y="1383"/>
                </a:lnTo>
                <a:lnTo>
                  <a:pt x="216" y="1333"/>
                </a:lnTo>
                <a:lnTo>
                  <a:pt x="169" y="1276"/>
                </a:lnTo>
                <a:lnTo>
                  <a:pt x="126" y="1219"/>
                </a:lnTo>
                <a:lnTo>
                  <a:pt x="90" y="1154"/>
                </a:lnTo>
                <a:lnTo>
                  <a:pt x="58" y="1086"/>
                </a:lnTo>
                <a:lnTo>
                  <a:pt x="33" y="1014"/>
                </a:lnTo>
                <a:lnTo>
                  <a:pt x="15" y="939"/>
                </a:lnTo>
                <a:lnTo>
                  <a:pt x="4" y="860"/>
                </a:lnTo>
                <a:lnTo>
                  <a:pt x="0" y="781"/>
                </a:lnTo>
                <a:lnTo>
                  <a:pt x="4" y="703"/>
                </a:lnTo>
                <a:lnTo>
                  <a:pt x="15" y="624"/>
                </a:lnTo>
                <a:lnTo>
                  <a:pt x="33" y="549"/>
                </a:lnTo>
                <a:lnTo>
                  <a:pt x="58" y="477"/>
                </a:lnTo>
                <a:lnTo>
                  <a:pt x="90" y="409"/>
                </a:lnTo>
                <a:lnTo>
                  <a:pt x="126" y="344"/>
                </a:lnTo>
                <a:lnTo>
                  <a:pt x="169" y="283"/>
                </a:lnTo>
                <a:lnTo>
                  <a:pt x="216" y="230"/>
                </a:lnTo>
                <a:lnTo>
                  <a:pt x="266" y="179"/>
                </a:lnTo>
                <a:lnTo>
                  <a:pt x="323" y="133"/>
                </a:lnTo>
                <a:lnTo>
                  <a:pt x="384" y="93"/>
                </a:lnTo>
                <a:lnTo>
                  <a:pt x="448" y="61"/>
                </a:lnTo>
                <a:lnTo>
                  <a:pt x="513" y="36"/>
                </a:lnTo>
                <a:lnTo>
                  <a:pt x="585" y="15"/>
                </a:lnTo>
                <a:lnTo>
                  <a:pt x="656" y="4"/>
                </a:lnTo>
                <a:lnTo>
                  <a:pt x="732" y="0"/>
                </a:lnTo>
                <a:close/>
              </a:path>
            </a:pathLst>
          </a:custGeom>
          <a:solidFill>
            <a:srgbClr val="ffcc00"/>
          </a:solidFill>
          <a:ln w="9360">
            <a:noFill/>
          </a:ln>
        </p:spPr>
        <p:style>
          <a:lnRef idx="0"/>
          <a:fillRef idx="0"/>
          <a:effectRef idx="0"/>
          <a:fontRef idx="minor"/>
        </p:style>
      </p:sp>
      <p:sp>
        <p:nvSpPr>
          <p:cNvPr id="409" name="CustomShape 22"/>
          <p:cNvSpPr/>
          <p:nvPr/>
        </p:nvSpPr>
        <p:spPr>
          <a:xfrm>
            <a:off x="2597040" y="2266920"/>
            <a:ext cx="3941280" cy="3362040"/>
          </a:xfrm>
          <a:custGeom>
            <a:avLst/>
            <a:gdLst/>
            <a:ahLst/>
            <a:rect l="l" t="t" r="r" b="b"/>
            <a:pathLst>
              <a:path w="1423" h="1519">
                <a:moveTo>
                  <a:pt x="713" y="0"/>
                </a:moveTo>
                <a:lnTo>
                  <a:pt x="713" y="0"/>
                </a:lnTo>
                <a:lnTo>
                  <a:pt x="785" y="7"/>
                </a:lnTo>
                <a:lnTo>
                  <a:pt x="856" y="18"/>
                </a:lnTo>
                <a:lnTo>
                  <a:pt x="924" y="36"/>
                </a:lnTo>
                <a:lnTo>
                  <a:pt x="989" y="61"/>
                </a:lnTo>
                <a:lnTo>
                  <a:pt x="1050" y="93"/>
                </a:lnTo>
                <a:lnTo>
                  <a:pt x="1111" y="133"/>
                </a:lnTo>
                <a:lnTo>
                  <a:pt x="1165" y="176"/>
                </a:lnTo>
                <a:lnTo>
                  <a:pt x="1215" y="226"/>
                </a:lnTo>
                <a:lnTo>
                  <a:pt x="1261" y="280"/>
                </a:lnTo>
                <a:lnTo>
                  <a:pt x="1301" y="340"/>
                </a:lnTo>
                <a:lnTo>
                  <a:pt x="1337" y="401"/>
                </a:lnTo>
                <a:lnTo>
                  <a:pt x="1365" y="469"/>
                </a:lnTo>
                <a:lnTo>
                  <a:pt x="1390" y="538"/>
                </a:lnTo>
                <a:lnTo>
                  <a:pt x="1408" y="609"/>
                </a:lnTo>
                <a:lnTo>
                  <a:pt x="1419" y="688"/>
                </a:lnTo>
                <a:lnTo>
                  <a:pt x="1423" y="763"/>
                </a:lnTo>
                <a:lnTo>
                  <a:pt x="1419" y="842"/>
                </a:lnTo>
                <a:lnTo>
                  <a:pt x="1408" y="917"/>
                </a:lnTo>
                <a:lnTo>
                  <a:pt x="1390" y="989"/>
                </a:lnTo>
                <a:lnTo>
                  <a:pt x="1365" y="1057"/>
                </a:lnTo>
                <a:lnTo>
                  <a:pt x="1337" y="1125"/>
                </a:lnTo>
                <a:lnTo>
                  <a:pt x="1297" y="1186"/>
                </a:lnTo>
                <a:lnTo>
                  <a:pt x="1258" y="1247"/>
                </a:lnTo>
                <a:lnTo>
                  <a:pt x="1211" y="1301"/>
                </a:lnTo>
                <a:lnTo>
                  <a:pt x="1161" y="1347"/>
                </a:lnTo>
                <a:lnTo>
                  <a:pt x="1107" y="1390"/>
                </a:lnTo>
                <a:lnTo>
                  <a:pt x="1046" y="1430"/>
                </a:lnTo>
                <a:lnTo>
                  <a:pt x="985" y="1462"/>
                </a:lnTo>
                <a:lnTo>
                  <a:pt x="921" y="1487"/>
                </a:lnTo>
                <a:lnTo>
                  <a:pt x="853" y="1505"/>
                </a:lnTo>
                <a:lnTo>
                  <a:pt x="781" y="1516"/>
                </a:lnTo>
                <a:lnTo>
                  <a:pt x="709" y="1519"/>
                </a:lnTo>
                <a:lnTo>
                  <a:pt x="634" y="1516"/>
                </a:lnTo>
                <a:lnTo>
                  <a:pt x="566" y="1505"/>
                </a:lnTo>
                <a:lnTo>
                  <a:pt x="498" y="1484"/>
                </a:lnTo>
                <a:lnTo>
                  <a:pt x="430" y="1458"/>
                </a:lnTo>
                <a:lnTo>
                  <a:pt x="369" y="1426"/>
                </a:lnTo>
                <a:lnTo>
                  <a:pt x="312" y="1387"/>
                </a:lnTo>
                <a:lnTo>
                  <a:pt x="254" y="1344"/>
                </a:lnTo>
                <a:lnTo>
                  <a:pt x="204" y="1294"/>
                </a:lnTo>
                <a:lnTo>
                  <a:pt x="161" y="1240"/>
                </a:lnTo>
                <a:lnTo>
                  <a:pt x="118" y="1183"/>
                </a:lnTo>
                <a:lnTo>
                  <a:pt x="82" y="1118"/>
                </a:lnTo>
                <a:lnTo>
                  <a:pt x="54" y="1054"/>
                </a:lnTo>
                <a:lnTo>
                  <a:pt x="28" y="982"/>
                </a:lnTo>
                <a:lnTo>
                  <a:pt x="14" y="910"/>
                </a:lnTo>
                <a:lnTo>
                  <a:pt x="3" y="835"/>
                </a:lnTo>
                <a:lnTo>
                  <a:pt x="0" y="760"/>
                </a:lnTo>
                <a:lnTo>
                  <a:pt x="3" y="681"/>
                </a:lnTo>
                <a:lnTo>
                  <a:pt x="14" y="606"/>
                </a:lnTo>
                <a:lnTo>
                  <a:pt x="32" y="534"/>
                </a:lnTo>
                <a:lnTo>
                  <a:pt x="57" y="462"/>
                </a:lnTo>
                <a:lnTo>
                  <a:pt x="86" y="398"/>
                </a:lnTo>
                <a:lnTo>
                  <a:pt x="122" y="333"/>
                </a:lnTo>
                <a:lnTo>
                  <a:pt x="161" y="276"/>
                </a:lnTo>
                <a:lnTo>
                  <a:pt x="208" y="222"/>
                </a:lnTo>
                <a:lnTo>
                  <a:pt x="261" y="172"/>
                </a:lnTo>
                <a:lnTo>
                  <a:pt x="315" y="129"/>
                </a:lnTo>
                <a:lnTo>
                  <a:pt x="373" y="93"/>
                </a:lnTo>
                <a:lnTo>
                  <a:pt x="437" y="61"/>
                </a:lnTo>
                <a:lnTo>
                  <a:pt x="502" y="36"/>
                </a:lnTo>
                <a:lnTo>
                  <a:pt x="570" y="18"/>
                </a:lnTo>
                <a:lnTo>
                  <a:pt x="641" y="4"/>
                </a:lnTo>
                <a:lnTo>
                  <a:pt x="713" y="0"/>
                </a:lnTo>
                <a:close/>
              </a:path>
            </a:pathLst>
          </a:custGeom>
          <a:solidFill>
            <a:srgbClr val="ffcf00"/>
          </a:solidFill>
          <a:ln w="9360">
            <a:noFill/>
          </a:ln>
        </p:spPr>
        <p:style>
          <a:lnRef idx="0"/>
          <a:fillRef idx="0"/>
          <a:effectRef idx="0"/>
          <a:fontRef idx="minor"/>
        </p:style>
      </p:sp>
      <p:sp>
        <p:nvSpPr>
          <p:cNvPr id="410" name="CustomShape 23"/>
          <p:cNvSpPr/>
          <p:nvPr/>
        </p:nvSpPr>
        <p:spPr>
          <a:xfrm>
            <a:off x="2629080" y="2298600"/>
            <a:ext cx="3839760" cy="3268440"/>
          </a:xfrm>
          <a:custGeom>
            <a:avLst/>
            <a:gdLst/>
            <a:ahLst/>
            <a:rect l="l" t="t" r="r" b="b"/>
            <a:pathLst>
              <a:path w="1387" h="1477">
                <a:moveTo>
                  <a:pt x="698" y="0"/>
                </a:moveTo>
                <a:lnTo>
                  <a:pt x="698" y="0"/>
                </a:lnTo>
                <a:lnTo>
                  <a:pt x="770" y="4"/>
                </a:lnTo>
                <a:lnTo>
                  <a:pt x="838" y="18"/>
                </a:lnTo>
                <a:lnTo>
                  <a:pt x="903" y="36"/>
                </a:lnTo>
                <a:lnTo>
                  <a:pt x="967" y="61"/>
                </a:lnTo>
                <a:lnTo>
                  <a:pt x="1028" y="94"/>
                </a:lnTo>
                <a:lnTo>
                  <a:pt x="1086" y="129"/>
                </a:lnTo>
                <a:lnTo>
                  <a:pt x="1139" y="172"/>
                </a:lnTo>
                <a:lnTo>
                  <a:pt x="1186" y="223"/>
                </a:lnTo>
                <a:lnTo>
                  <a:pt x="1232" y="273"/>
                </a:lnTo>
                <a:lnTo>
                  <a:pt x="1272" y="330"/>
                </a:lnTo>
                <a:lnTo>
                  <a:pt x="1304" y="391"/>
                </a:lnTo>
                <a:lnTo>
                  <a:pt x="1336" y="455"/>
                </a:lnTo>
                <a:lnTo>
                  <a:pt x="1358" y="524"/>
                </a:lnTo>
                <a:lnTo>
                  <a:pt x="1376" y="595"/>
                </a:lnTo>
                <a:lnTo>
                  <a:pt x="1383" y="667"/>
                </a:lnTo>
                <a:lnTo>
                  <a:pt x="1387" y="742"/>
                </a:lnTo>
                <a:lnTo>
                  <a:pt x="1383" y="817"/>
                </a:lnTo>
                <a:lnTo>
                  <a:pt x="1372" y="893"/>
                </a:lnTo>
                <a:lnTo>
                  <a:pt x="1354" y="961"/>
                </a:lnTo>
                <a:lnTo>
                  <a:pt x="1329" y="1029"/>
                </a:lnTo>
                <a:lnTo>
                  <a:pt x="1301" y="1093"/>
                </a:lnTo>
                <a:lnTo>
                  <a:pt x="1265" y="1154"/>
                </a:lnTo>
                <a:lnTo>
                  <a:pt x="1225" y="1212"/>
                </a:lnTo>
                <a:lnTo>
                  <a:pt x="1179" y="1262"/>
                </a:lnTo>
                <a:lnTo>
                  <a:pt x="1132" y="1308"/>
                </a:lnTo>
                <a:lnTo>
                  <a:pt x="1078" y="1351"/>
                </a:lnTo>
                <a:lnTo>
                  <a:pt x="1021" y="1387"/>
                </a:lnTo>
                <a:lnTo>
                  <a:pt x="960" y="1419"/>
                </a:lnTo>
                <a:lnTo>
                  <a:pt x="896" y="1444"/>
                </a:lnTo>
                <a:lnTo>
                  <a:pt x="827" y="1462"/>
                </a:lnTo>
                <a:lnTo>
                  <a:pt x="759" y="1473"/>
                </a:lnTo>
                <a:lnTo>
                  <a:pt x="688" y="1477"/>
                </a:lnTo>
                <a:lnTo>
                  <a:pt x="620" y="1470"/>
                </a:lnTo>
                <a:lnTo>
                  <a:pt x="548" y="1459"/>
                </a:lnTo>
                <a:lnTo>
                  <a:pt x="483" y="1441"/>
                </a:lnTo>
                <a:lnTo>
                  <a:pt x="419" y="1416"/>
                </a:lnTo>
                <a:lnTo>
                  <a:pt x="358" y="1384"/>
                </a:lnTo>
                <a:lnTo>
                  <a:pt x="304" y="1344"/>
                </a:lnTo>
                <a:lnTo>
                  <a:pt x="250" y="1301"/>
                </a:lnTo>
                <a:lnTo>
                  <a:pt x="200" y="1255"/>
                </a:lnTo>
                <a:lnTo>
                  <a:pt x="157" y="1201"/>
                </a:lnTo>
                <a:lnTo>
                  <a:pt x="118" y="1143"/>
                </a:lnTo>
                <a:lnTo>
                  <a:pt x="82" y="1083"/>
                </a:lnTo>
                <a:lnTo>
                  <a:pt x="53" y="1018"/>
                </a:lnTo>
                <a:lnTo>
                  <a:pt x="32" y="950"/>
                </a:lnTo>
                <a:lnTo>
                  <a:pt x="14" y="882"/>
                </a:lnTo>
                <a:lnTo>
                  <a:pt x="3" y="807"/>
                </a:lnTo>
                <a:lnTo>
                  <a:pt x="0" y="731"/>
                </a:lnTo>
                <a:lnTo>
                  <a:pt x="3" y="656"/>
                </a:lnTo>
                <a:lnTo>
                  <a:pt x="14" y="584"/>
                </a:lnTo>
                <a:lnTo>
                  <a:pt x="32" y="513"/>
                </a:lnTo>
                <a:lnTo>
                  <a:pt x="57" y="445"/>
                </a:lnTo>
                <a:lnTo>
                  <a:pt x="86" y="380"/>
                </a:lnTo>
                <a:lnTo>
                  <a:pt x="121" y="323"/>
                </a:lnTo>
                <a:lnTo>
                  <a:pt x="161" y="266"/>
                </a:lnTo>
                <a:lnTo>
                  <a:pt x="207" y="212"/>
                </a:lnTo>
                <a:lnTo>
                  <a:pt x="258" y="165"/>
                </a:lnTo>
                <a:lnTo>
                  <a:pt x="311" y="122"/>
                </a:lnTo>
                <a:lnTo>
                  <a:pt x="369" y="86"/>
                </a:lnTo>
                <a:lnTo>
                  <a:pt x="430" y="58"/>
                </a:lnTo>
                <a:lnTo>
                  <a:pt x="494" y="33"/>
                </a:lnTo>
                <a:lnTo>
                  <a:pt x="559" y="15"/>
                </a:lnTo>
                <a:lnTo>
                  <a:pt x="627" y="4"/>
                </a:lnTo>
                <a:lnTo>
                  <a:pt x="698" y="0"/>
                </a:lnTo>
                <a:close/>
              </a:path>
            </a:pathLst>
          </a:custGeom>
          <a:solidFill>
            <a:srgbClr val="ffd100"/>
          </a:solidFill>
          <a:ln w="9360">
            <a:noFill/>
          </a:ln>
        </p:spPr>
        <p:style>
          <a:lnRef idx="0"/>
          <a:fillRef idx="0"/>
          <a:effectRef idx="0"/>
          <a:fontRef idx="minor"/>
        </p:style>
      </p:sp>
      <p:sp>
        <p:nvSpPr>
          <p:cNvPr id="411" name="CustomShape 24"/>
          <p:cNvSpPr/>
          <p:nvPr/>
        </p:nvSpPr>
        <p:spPr>
          <a:xfrm>
            <a:off x="2666880" y="2332080"/>
            <a:ext cx="3741480" cy="3161880"/>
          </a:xfrm>
          <a:custGeom>
            <a:avLst/>
            <a:gdLst/>
            <a:ahLst/>
            <a:rect l="l" t="t" r="r" b="b"/>
            <a:pathLst>
              <a:path w="1351" h="1429">
                <a:moveTo>
                  <a:pt x="681" y="0"/>
                </a:moveTo>
                <a:lnTo>
                  <a:pt x="681" y="0"/>
                </a:lnTo>
                <a:lnTo>
                  <a:pt x="749" y="3"/>
                </a:lnTo>
                <a:lnTo>
                  <a:pt x="817" y="14"/>
                </a:lnTo>
                <a:lnTo>
                  <a:pt x="882" y="32"/>
                </a:lnTo>
                <a:lnTo>
                  <a:pt x="942" y="57"/>
                </a:lnTo>
                <a:lnTo>
                  <a:pt x="1003" y="89"/>
                </a:lnTo>
                <a:lnTo>
                  <a:pt x="1057" y="125"/>
                </a:lnTo>
                <a:lnTo>
                  <a:pt x="1111" y="168"/>
                </a:lnTo>
                <a:lnTo>
                  <a:pt x="1158" y="215"/>
                </a:lnTo>
                <a:lnTo>
                  <a:pt x="1201" y="265"/>
                </a:lnTo>
                <a:lnTo>
                  <a:pt x="1240" y="322"/>
                </a:lnTo>
                <a:lnTo>
                  <a:pt x="1272" y="380"/>
                </a:lnTo>
                <a:lnTo>
                  <a:pt x="1301" y="444"/>
                </a:lnTo>
                <a:lnTo>
                  <a:pt x="1322" y="509"/>
                </a:lnTo>
                <a:lnTo>
                  <a:pt x="1337" y="577"/>
                </a:lnTo>
                <a:lnTo>
                  <a:pt x="1347" y="648"/>
                </a:lnTo>
                <a:lnTo>
                  <a:pt x="1351" y="724"/>
                </a:lnTo>
                <a:lnTo>
                  <a:pt x="1344" y="795"/>
                </a:lnTo>
                <a:lnTo>
                  <a:pt x="1333" y="867"/>
                </a:lnTo>
                <a:lnTo>
                  <a:pt x="1319" y="935"/>
                </a:lnTo>
                <a:lnTo>
                  <a:pt x="1294" y="999"/>
                </a:lnTo>
                <a:lnTo>
                  <a:pt x="1265" y="1060"/>
                </a:lnTo>
                <a:lnTo>
                  <a:pt x="1229" y="1121"/>
                </a:lnTo>
                <a:lnTo>
                  <a:pt x="1190" y="1175"/>
                </a:lnTo>
                <a:lnTo>
                  <a:pt x="1147" y="1225"/>
                </a:lnTo>
                <a:lnTo>
                  <a:pt x="1097" y="1272"/>
                </a:lnTo>
                <a:lnTo>
                  <a:pt x="1046" y="1311"/>
                </a:lnTo>
                <a:lnTo>
                  <a:pt x="989" y="1347"/>
                </a:lnTo>
                <a:lnTo>
                  <a:pt x="932" y="1376"/>
                </a:lnTo>
                <a:lnTo>
                  <a:pt x="867" y="1401"/>
                </a:lnTo>
                <a:lnTo>
                  <a:pt x="803" y="1415"/>
                </a:lnTo>
                <a:lnTo>
                  <a:pt x="735" y="1426"/>
                </a:lnTo>
                <a:lnTo>
                  <a:pt x="667" y="1429"/>
                </a:lnTo>
                <a:lnTo>
                  <a:pt x="598" y="1426"/>
                </a:lnTo>
                <a:lnTo>
                  <a:pt x="530" y="1412"/>
                </a:lnTo>
                <a:lnTo>
                  <a:pt x="466" y="1394"/>
                </a:lnTo>
                <a:lnTo>
                  <a:pt x="405" y="1369"/>
                </a:lnTo>
                <a:lnTo>
                  <a:pt x="348" y="1340"/>
                </a:lnTo>
                <a:lnTo>
                  <a:pt x="290" y="1300"/>
                </a:lnTo>
                <a:lnTo>
                  <a:pt x="240" y="1261"/>
                </a:lnTo>
                <a:lnTo>
                  <a:pt x="193" y="1214"/>
                </a:lnTo>
                <a:lnTo>
                  <a:pt x="150" y="1161"/>
                </a:lnTo>
                <a:lnTo>
                  <a:pt x="111" y="1107"/>
                </a:lnTo>
                <a:lnTo>
                  <a:pt x="79" y="1046"/>
                </a:lnTo>
                <a:lnTo>
                  <a:pt x="50" y="985"/>
                </a:lnTo>
                <a:lnTo>
                  <a:pt x="29" y="917"/>
                </a:lnTo>
                <a:lnTo>
                  <a:pt x="11" y="849"/>
                </a:lnTo>
                <a:lnTo>
                  <a:pt x="3" y="777"/>
                </a:lnTo>
                <a:lnTo>
                  <a:pt x="0" y="706"/>
                </a:lnTo>
                <a:lnTo>
                  <a:pt x="3" y="634"/>
                </a:lnTo>
                <a:lnTo>
                  <a:pt x="14" y="562"/>
                </a:lnTo>
                <a:lnTo>
                  <a:pt x="32" y="494"/>
                </a:lnTo>
                <a:lnTo>
                  <a:pt x="54" y="426"/>
                </a:lnTo>
                <a:lnTo>
                  <a:pt x="86" y="365"/>
                </a:lnTo>
                <a:lnTo>
                  <a:pt x="118" y="308"/>
                </a:lnTo>
                <a:lnTo>
                  <a:pt x="158" y="254"/>
                </a:lnTo>
                <a:lnTo>
                  <a:pt x="204" y="204"/>
                </a:lnTo>
                <a:lnTo>
                  <a:pt x="251" y="157"/>
                </a:lnTo>
                <a:lnTo>
                  <a:pt x="305" y="114"/>
                </a:lnTo>
                <a:lnTo>
                  <a:pt x="358" y="82"/>
                </a:lnTo>
                <a:lnTo>
                  <a:pt x="419" y="50"/>
                </a:lnTo>
                <a:lnTo>
                  <a:pt x="480" y="28"/>
                </a:lnTo>
                <a:lnTo>
                  <a:pt x="545" y="10"/>
                </a:lnTo>
                <a:lnTo>
                  <a:pt x="613" y="0"/>
                </a:lnTo>
                <a:lnTo>
                  <a:pt x="681" y="0"/>
                </a:lnTo>
                <a:close/>
              </a:path>
            </a:pathLst>
          </a:custGeom>
          <a:solidFill>
            <a:srgbClr val="ffd600"/>
          </a:solidFill>
          <a:ln w="9360">
            <a:noFill/>
          </a:ln>
        </p:spPr>
        <p:style>
          <a:lnRef idx="0"/>
          <a:fillRef idx="0"/>
          <a:effectRef idx="0"/>
          <a:fontRef idx="minor"/>
        </p:style>
      </p:sp>
      <p:sp>
        <p:nvSpPr>
          <p:cNvPr id="412" name="CustomShape 25"/>
          <p:cNvSpPr/>
          <p:nvPr/>
        </p:nvSpPr>
        <p:spPr>
          <a:xfrm>
            <a:off x="2697120" y="2354400"/>
            <a:ext cx="3641400" cy="3068280"/>
          </a:xfrm>
          <a:custGeom>
            <a:avLst/>
            <a:gdLst/>
            <a:ahLst/>
            <a:rect l="l" t="t" r="r" b="b"/>
            <a:pathLst>
              <a:path w="1315" h="1387">
                <a:moveTo>
                  <a:pt x="666" y="0"/>
                </a:moveTo>
                <a:lnTo>
                  <a:pt x="666" y="0"/>
                </a:lnTo>
                <a:lnTo>
                  <a:pt x="734" y="8"/>
                </a:lnTo>
                <a:lnTo>
                  <a:pt x="799" y="18"/>
                </a:lnTo>
                <a:lnTo>
                  <a:pt x="863" y="36"/>
                </a:lnTo>
                <a:lnTo>
                  <a:pt x="921" y="61"/>
                </a:lnTo>
                <a:lnTo>
                  <a:pt x="978" y="90"/>
                </a:lnTo>
                <a:lnTo>
                  <a:pt x="1032" y="126"/>
                </a:lnTo>
                <a:lnTo>
                  <a:pt x="1082" y="169"/>
                </a:lnTo>
                <a:lnTo>
                  <a:pt x="1129" y="212"/>
                </a:lnTo>
                <a:lnTo>
                  <a:pt x="1172" y="262"/>
                </a:lnTo>
                <a:lnTo>
                  <a:pt x="1207" y="316"/>
                </a:lnTo>
                <a:lnTo>
                  <a:pt x="1240" y="373"/>
                </a:lnTo>
                <a:lnTo>
                  <a:pt x="1268" y="434"/>
                </a:lnTo>
                <a:lnTo>
                  <a:pt x="1290" y="499"/>
                </a:lnTo>
                <a:lnTo>
                  <a:pt x="1304" y="567"/>
                </a:lnTo>
                <a:lnTo>
                  <a:pt x="1311" y="635"/>
                </a:lnTo>
                <a:lnTo>
                  <a:pt x="1315" y="706"/>
                </a:lnTo>
                <a:lnTo>
                  <a:pt x="1311" y="778"/>
                </a:lnTo>
                <a:lnTo>
                  <a:pt x="1301" y="846"/>
                </a:lnTo>
                <a:lnTo>
                  <a:pt x="1283" y="911"/>
                </a:lnTo>
                <a:lnTo>
                  <a:pt x="1258" y="975"/>
                </a:lnTo>
                <a:lnTo>
                  <a:pt x="1233" y="1036"/>
                </a:lnTo>
                <a:lnTo>
                  <a:pt x="1197" y="1090"/>
                </a:lnTo>
                <a:lnTo>
                  <a:pt x="1157" y="1144"/>
                </a:lnTo>
                <a:lnTo>
                  <a:pt x="1114" y="1194"/>
                </a:lnTo>
                <a:lnTo>
                  <a:pt x="1068" y="1237"/>
                </a:lnTo>
                <a:lnTo>
                  <a:pt x="1018" y="1276"/>
                </a:lnTo>
                <a:lnTo>
                  <a:pt x="964" y="1308"/>
                </a:lnTo>
                <a:lnTo>
                  <a:pt x="903" y="1337"/>
                </a:lnTo>
                <a:lnTo>
                  <a:pt x="845" y="1359"/>
                </a:lnTo>
                <a:lnTo>
                  <a:pt x="781" y="1376"/>
                </a:lnTo>
                <a:lnTo>
                  <a:pt x="716" y="1387"/>
                </a:lnTo>
                <a:lnTo>
                  <a:pt x="648" y="1387"/>
                </a:lnTo>
                <a:lnTo>
                  <a:pt x="580" y="1384"/>
                </a:lnTo>
                <a:lnTo>
                  <a:pt x="516" y="1373"/>
                </a:lnTo>
                <a:lnTo>
                  <a:pt x="455" y="1355"/>
                </a:lnTo>
                <a:lnTo>
                  <a:pt x="394" y="1330"/>
                </a:lnTo>
                <a:lnTo>
                  <a:pt x="337" y="1298"/>
                </a:lnTo>
                <a:lnTo>
                  <a:pt x="283" y="1262"/>
                </a:lnTo>
                <a:lnTo>
                  <a:pt x="233" y="1222"/>
                </a:lnTo>
                <a:lnTo>
                  <a:pt x="186" y="1176"/>
                </a:lnTo>
                <a:lnTo>
                  <a:pt x="147" y="1126"/>
                </a:lnTo>
                <a:lnTo>
                  <a:pt x="107" y="1072"/>
                </a:lnTo>
                <a:lnTo>
                  <a:pt x="75" y="1015"/>
                </a:lnTo>
                <a:lnTo>
                  <a:pt x="50" y="954"/>
                </a:lnTo>
                <a:lnTo>
                  <a:pt x="28" y="889"/>
                </a:lnTo>
                <a:lnTo>
                  <a:pt x="14" y="825"/>
                </a:lnTo>
                <a:lnTo>
                  <a:pt x="3" y="753"/>
                </a:lnTo>
                <a:lnTo>
                  <a:pt x="0" y="685"/>
                </a:lnTo>
                <a:lnTo>
                  <a:pt x="7" y="613"/>
                </a:lnTo>
                <a:lnTo>
                  <a:pt x="18" y="545"/>
                </a:lnTo>
                <a:lnTo>
                  <a:pt x="35" y="477"/>
                </a:lnTo>
                <a:lnTo>
                  <a:pt x="57" y="416"/>
                </a:lnTo>
                <a:lnTo>
                  <a:pt x="86" y="355"/>
                </a:lnTo>
                <a:lnTo>
                  <a:pt x="118" y="298"/>
                </a:lnTo>
                <a:lnTo>
                  <a:pt x="157" y="244"/>
                </a:lnTo>
                <a:lnTo>
                  <a:pt x="200" y="198"/>
                </a:lnTo>
                <a:lnTo>
                  <a:pt x="247" y="151"/>
                </a:lnTo>
                <a:lnTo>
                  <a:pt x="301" y="115"/>
                </a:lnTo>
                <a:lnTo>
                  <a:pt x="354" y="79"/>
                </a:lnTo>
                <a:lnTo>
                  <a:pt x="412" y="51"/>
                </a:lnTo>
                <a:lnTo>
                  <a:pt x="473" y="29"/>
                </a:lnTo>
                <a:lnTo>
                  <a:pt x="537" y="15"/>
                </a:lnTo>
                <a:lnTo>
                  <a:pt x="602" y="4"/>
                </a:lnTo>
                <a:lnTo>
                  <a:pt x="666" y="0"/>
                </a:lnTo>
                <a:close/>
              </a:path>
            </a:pathLst>
          </a:custGeom>
          <a:solidFill>
            <a:srgbClr val="ffd900"/>
          </a:solidFill>
          <a:ln w="9360">
            <a:noFill/>
          </a:ln>
        </p:spPr>
        <p:style>
          <a:lnRef idx="0"/>
          <a:fillRef idx="0"/>
          <a:effectRef idx="0"/>
          <a:fontRef idx="minor"/>
        </p:style>
      </p:sp>
      <p:sp>
        <p:nvSpPr>
          <p:cNvPr id="413" name="CustomShape 26"/>
          <p:cNvSpPr/>
          <p:nvPr/>
        </p:nvSpPr>
        <p:spPr>
          <a:xfrm>
            <a:off x="2736720" y="2387520"/>
            <a:ext cx="3533400" cy="2972880"/>
          </a:xfrm>
          <a:custGeom>
            <a:avLst/>
            <a:gdLst/>
            <a:ahLst/>
            <a:rect l="l" t="t" r="r" b="b"/>
            <a:pathLst>
              <a:path w="1276" h="1344">
                <a:moveTo>
                  <a:pt x="652" y="0"/>
                </a:moveTo>
                <a:lnTo>
                  <a:pt x="652" y="0"/>
                </a:lnTo>
                <a:lnTo>
                  <a:pt x="717" y="3"/>
                </a:lnTo>
                <a:lnTo>
                  <a:pt x="778" y="14"/>
                </a:lnTo>
                <a:lnTo>
                  <a:pt x="839" y="32"/>
                </a:lnTo>
                <a:lnTo>
                  <a:pt x="900" y="57"/>
                </a:lnTo>
                <a:lnTo>
                  <a:pt x="953" y="86"/>
                </a:lnTo>
                <a:lnTo>
                  <a:pt x="1007" y="122"/>
                </a:lnTo>
                <a:lnTo>
                  <a:pt x="1054" y="161"/>
                </a:lnTo>
                <a:lnTo>
                  <a:pt x="1097" y="208"/>
                </a:lnTo>
                <a:lnTo>
                  <a:pt x="1140" y="254"/>
                </a:lnTo>
                <a:lnTo>
                  <a:pt x="1176" y="308"/>
                </a:lnTo>
                <a:lnTo>
                  <a:pt x="1204" y="362"/>
                </a:lnTo>
                <a:lnTo>
                  <a:pt x="1233" y="423"/>
                </a:lnTo>
                <a:lnTo>
                  <a:pt x="1251" y="484"/>
                </a:lnTo>
                <a:lnTo>
                  <a:pt x="1265" y="548"/>
                </a:lnTo>
                <a:lnTo>
                  <a:pt x="1276" y="616"/>
                </a:lnTo>
                <a:lnTo>
                  <a:pt x="1276" y="684"/>
                </a:lnTo>
                <a:lnTo>
                  <a:pt x="1272" y="752"/>
                </a:lnTo>
                <a:lnTo>
                  <a:pt x="1262" y="820"/>
                </a:lnTo>
                <a:lnTo>
                  <a:pt x="1244" y="885"/>
                </a:lnTo>
                <a:lnTo>
                  <a:pt x="1222" y="946"/>
                </a:lnTo>
                <a:lnTo>
                  <a:pt x="1193" y="1003"/>
                </a:lnTo>
                <a:lnTo>
                  <a:pt x="1161" y="1057"/>
                </a:lnTo>
                <a:lnTo>
                  <a:pt x="1122" y="1107"/>
                </a:lnTo>
                <a:lnTo>
                  <a:pt x="1082" y="1154"/>
                </a:lnTo>
                <a:lnTo>
                  <a:pt x="1036" y="1197"/>
                </a:lnTo>
                <a:lnTo>
                  <a:pt x="986" y="1236"/>
                </a:lnTo>
                <a:lnTo>
                  <a:pt x="932" y="1268"/>
                </a:lnTo>
                <a:lnTo>
                  <a:pt x="874" y="1293"/>
                </a:lnTo>
                <a:lnTo>
                  <a:pt x="817" y="1315"/>
                </a:lnTo>
                <a:lnTo>
                  <a:pt x="756" y="1333"/>
                </a:lnTo>
                <a:lnTo>
                  <a:pt x="692" y="1340"/>
                </a:lnTo>
                <a:lnTo>
                  <a:pt x="627" y="1344"/>
                </a:lnTo>
                <a:lnTo>
                  <a:pt x="563" y="1336"/>
                </a:lnTo>
                <a:lnTo>
                  <a:pt x="498" y="1326"/>
                </a:lnTo>
                <a:lnTo>
                  <a:pt x="437" y="1308"/>
                </a:lnTo>
                <a:lnTo>
                  <a:pt x="380" y="1283"/>
                </a:lnTo>
                <a:lnTo>
                  <a:pt x="323" y="1254"/>
                </a:lnTo>
                <a:lnTo>
                  <a:pt x="272" y="1218"/>
                </a:lnTo>
                <a:lnTo>
                  <a:pt x="222" y="1179"/>
                </a:lnTo>
                <a:lnTo>
                  <a:pt x="179" y="1136"/>
                </a:lnTo>
                <a:lnTo>
                  <a:pt x="140" y="1086"/>
                </a:lnTo>
                <a:lnTo>
                  <a:pt x="104" y="1035"/>
                </a:lnTo>
                <a:lnTo>
                  <a:pt x="72" y="978"/>
                </a:lnTo>
                <a:lnTo>
                  <a:pt x="47" y="917"/>
                </a:lnTo>
                <a:lnTo>
                  <a:pt x="25" y="856"/>
                </a:lnTo>
                <a:lnTo>
                  <a:pt x="11" y="792"/>
                </a:lnTo>
                <a:lnTo>
                  <a:pt x="4" y="724"/>
                </a:lnTo>
                <a:lnTo>
                  <a:pt x="0" y="656"/>
                </a:lnTo>
                <a:lnTo>
                  <a:pt x="4" y="587"/>
                </a:lnTo>
                <a:lnTo>
                  <a:pt x="14" y="523"/>
                </a:lnTo>
                <a:lnTo>
                  <a:pt x="32" y="458"/>
                </a:lnTo>
                <a:lnTo>
                  <a:pt x="54" y="398"/>
                </a:lnTo>
                <a:lnTo>
                  <a:pt x="82" y="340"/>
                </a:lnTo>
                <a:lnTo>
                  <a:pt x="115" y="283"/>
                </a:lnTo>
                <a:lnTo>
                  <a:pt x="154" y="233"/>
                </a:lnTo>
                <a:lnTo>
                  <a:pt x="197" y="186"/>
                </a:lnTo>
                <a:lnTo>
                  <a:pt x="244" y="143"/>
                </a:lnTo>
                <a:lnTo>
                  <a:pt x="294" y="107"/>
                </a:lnTo>
                <a:lnTo>
                  <a:pt x="344" y="75"/>
                </a:lnTo>
                <a:lnTo>
                  <a:pt x="401" y="46"/>
                </a:lnTo>
                <a:lnTo>
                  <a:pt x="462" y="25"/>
                </a:lnTo>
                <a:lnTo>
                  <a:pt x="523" y="11"/>
                </a:lnTo>
                <a:lnTo>
                  <a:pt x="584" y="0"/>
                </a:lnTo>
                <a:lnTo>
                  <a:pt x="652" y="0"/>
                </a:lnTo>
                <a:close/>
              </a:path>
            </a:pathLst>
          </a:custGeom>
          <a:solidFill>
            <a:srgbClr val="ffdb00"/>
          </a:solidFill>
          <a:ln w="9360">
            <a:noFill/>
          </a:ln>
        </p:spPr>
        <p:style>
          <a:lnRef idx="0"/>
          <a:fillRef idx="0"/>
          <a:effectRef idx="0"/>
          <a:fontRef idx="minor"/>
        </p:style>
      </p:sp>
      <p:sp>
        <p:nvSpPr>
          <p:cNvPr id="414" name="CustomShape 27"/>
          <p:cNvSpPr/>
          <p:nvPr/>
        </p:nvSpPr>
        <p:spPr>
          <a:xfrm>
            <a:off x="2774880" y="2411280"/>
            <a:ext cx="3433320" cy="2876040"/>
          </a:xfrm>
          <a:custGeom>
            <a:avLst/>
            <a:gdLst/>
            <a:ahLst/>
            <a:rect l="l" t="t" r="r" b="b"/>
            <a:pathLst>
              <a:path w="1240" h="1300">
                <a:moveTo>
                  <a:pt x="635" y="0"/>
                </a:moveTo>
                <a:lnTo>
                  <a:pt x="635" y="0"/>
                </a:lnTo>
                <a:lnTo>
                  <a:pt x="696" y="7"/>
                </a:lnTo>
                <a:lnTo>
                  <a:pt x="760" y="17"/>
                </a:lnTo>
                <a:lnTo>
                  <a:pt x="817" y="35"/>
                </a:lnTo>
                <a:lnTo>
                  <a:pt x="875" y="60"/>
                </a:lnTo>
                <a:lnTo>
                  <a:pt x="929" y="89"/>
                </a:lnTo>
                <a:lnTo>
                  <a:pt x="979" y="121"/>
                </a:lnTo>
                <a:lnTo>
                  <a:pt x="1025" y="161"/>
                </a:lnTo>
                <a:lnTo>
                  <a:pt x="1068" y="204"/>
                </a:lnTo>
                <a:lnTo>
                  <a:pt x="1108" y="250"/>
                </a:lnTo>
                <a:lnTo>
                  <a:pt x="1140" y="301"/>
                </a:lnTo>
                <a:lnTo>
                  <a:pt x="1172" y="358"/>
                </a:lnTo>
                <a:lnTo>
                  <a:pt x="1197" y="415"/>
                </a:lnTo>
                <a:lnTo>
                  <a:pt x="1215" y="473"/>
                </a:lnTo>
                <a:lnTo>
                  <a:pt x="1230" y="537"/>
                </a:lnTo>
                <a:lnTo>
                  <a:pt x="1237" y="602"/>
                </a:lnTo>
                <a:lnTo>
                  <a:pt x="1240" y="666"/>
                </a:lnTo>
                <a:lnTo>
                  <a:pt x="1233" y="734"/>
                </a:lnTo>
                <a:lnTo>
                  <a:pt x="1222" y="799"/>
                </a:lnTo>
                <a:lnTo>
                  <a:pt x="1208" y="860"/>
                </a:lnTo>
                <a:lnTo>
                  <a:pt x="1183" y="917"/>
                </a:lnTo>
                <a:lnTo>
                  <a:pt x="1158" y="974"/>
                </a:lnTo>
                <a:lnTo>
                  <a:pt x="1126" y="1028"/>
                </a:lnTo>
                <a:lnTo>
                  <a:pt x="1090" y="1078"/>
                </a:lnTo>
                <a:lnTo>
                  <a:pt x="1047" y="1121"/>
                </a:lnTo>
                <a:lnTo>
                  <a:pt x="1000" y="1161"/>
                </a:lnTo>
                <a:lnTo>
                  <a:pt x="954" y="1200"/>
                </a:lnTo>
                <a:lnTo>
                  <a:pt x="900" y="1229"/>
                </a:lnTo>
                <a:lnTo>
                  <a:pt x="846" y="1254"/>
                </a:lnTo>
                <a:lnTo>
                  <a:pt x="789" y="1275"/>
                </a:lnTo>
                <a:lnTo>
                  <a:pt x="728" y="1290"/>
                </a:lnTo>
                <a:lnTo>
                  <a:pt x="667" y="1297"/>
                </a:lnTo>
                <a:lnTo>
                  <a:pt x="606" y="1300"/>
                </a:lnTo>
                <a:lnTo>
                  <a:pt x="542" y="1297"/>
                </a:lnTo>
                <a:lnTo>
                  <a:pt x="481" y="1282"/>
                </a:lnTo>
                <a:lnTo>
                  <a:pt x="420" y="1264"/>
                </a:lnTo>
                <a:lnTo>
                  <a:pt x="366" y="1243"/>
                </a:lnTo>
                <a:lnTo>
                  <a:pt x="312" y="1214"/>
                </a:lnTo>
                <a:lnTo>
                  <a:pt x="262" y="1178"/>
                </a:lnTo>
                <a:lnTo>
                  <a:pt x="215" y="1139"/>
                </a:lnTo>
                <a:lnTo>
                  <a:pt x="172" y="1096"/>
                </a:lnTo>
                <a:lnTo>
                  <a:pt x="133" y="1049"/>
                </a:lnTo>
                <a:lnTo>
                  <a:pt x="97" y="999"/>
                </a:lnTo>
                <a:lnTo>
                  <a:pt x="68" y="946"/>
                </a:lnTo>
                <a:lnTo>
                  <a:pt x="43" y="888"/>
                </a:lnTo>
                <a:lnTo>
                  <a:pt x="22" y="827"/>
                </a:lnTo>
                <a:lnTo>
                  <a:pt x="7" y="763"/>
                </a:lnTo>
                <a:lnTo>
                  <a:pt x="0" y="698"/>
                </a:lnTo>
                <a:lnTo>
                  <a:pt x="0" y="634"/>
                </a:lnTo>
                <a:lnTo>
                  <a:pt x="4" y="566"/>
                </a:lnTo>
                <a:lnTo>
                  <a:pt x="15" y="505"/>
                </a:lnTo>
                <a:lnTo>
                  <a:pt x="33" y="440"/>
                </a:lnTo>
                <a:lnTo>
                  <a:pt x="54" y="383"/>
                </a:lnTo>
                <a:lnTo>
                  <a:pt x="83" y="326"/>
                </a:lnTo>
                <a:lnTo>
                  <a:pt x="115" y="275"/>
                </a:lnTo>
                <a:lnTo>
                  <a:pt x="151" y="225"/>
                </a:lnTo>
                <a:lnTo>
                  <a:pt x="190" y="179"/>
                </a:lnTo>
                <a:lnTo>
                  <a:pt x="237" y="139"/>
                </a:lnTo>
                <a:lnTo>
                  <a:pt x="283" y="103"/>
                </a:lnTo>
                <a:lnTo>
                  <a:pt x="337" y="71"/>
                </a:lnTo>
                <a:lnTo>
                  <a:pt x="391" y="46"/>
                </a:lnTo>
                <a:lnTo>
                  <a:pt x="448" y="25"/>
                </a:lnTo>
                <a:lnTo>
                  <a:pt x="509" y="10"/>
                </a:lnTo>
                <a:lnTo>
                  <a:pt x="570" y="3"/>
                </a:lnTo>
                <a:lnTo>
                  <a:pt x="635" y="0"/>
                </a:lnTo>
                <a:close/>
              </a:path>
            </a:pathLst>
          </a:custGeom>
          <a:solidFill>
            <a:srgbClr val="ffde00"/>
          </a:solidFill>
          <a:ln w="9360">
            <a:noFill/>
          </a:ln>
        </p:spPr>
        <p:style>
          <a:lnRef idx="0"/>
          <a:fillRef idx="0"/>
          <a:effectRef idx="0"/>
          <a:fontRef idx="minor"/>
        </p:style>
      </p:sp>
      <p:sp>
        <p:nvSpPr>
          <p:cNvPr id="415" name="CustomShape 28"/>
          <p:cNvSpPr/>
          <p:nvPr/>
        </p:nvSpPr>
        <p:spPr>
          <a:xfrm>
            <a:off x="2805120" y="2441520"/>
            <a:ext cx="3335040" cy="2776320"/>
          </a:xfrm>
          <a:custGeom>
            <a:avLst/>
            <a:gdLst/>
            <a:ahLst/>
            <a:rect l="l" t="t" r="r" b="b"/>
            <a:pathLst>
              <a:path w="1204" h="1254">
                <a:moveTo>
                  <a:pt x="620" y="0"/>
                </a:moveTo>
                <a:lnTo>
                  <a:pt x="620" y="0"/>
                </a:lnTo>
                <a:lnTo>
                  <a:pt x="681" y="3"/>
                </a:lnTo>
                <a:lnTo>
                  <a:pt x="742" y="18"/>
                </a:lnTo>
                <a:lnTo>
                  <a:pt x="799" y="36"/>
                </a:lnTo>
                <a:lnTo>
                  <a:pt x="853" y="57"/>
                </a:lnTo>
                <a:lnTo>
                  <a:pt x="903" y="86"/>
                </a:lnTo>
                <a:lnTo>
                  <a:pt x="953" y="118"/>
                </a:lnTo>
                <a:lnTo>
                  <a:pt x="1000" y="158"/>
                </a:lnTo>
                <a:lnTo>
                  <a:pt x="1039" y="197"/>
                </a:lnTo>
                <a:lnTo>
                  <a:pt x="1079" y="244"/>
                </a:lnTo>
                <a:lnTo>
                  <a:pt x="1111" y="294"/>
                </a:lnTo>
                <a:lnTo>
                  <a:pt x="1140" y="347"/>
                </a:lnTo>
                <a:lnTo>
                  <a:pt x="1165" y="401"/>
                </a:lnTo>
                <a:lnTo>
                  <a:pt x="1183" y="459"/>
                </a:lnTo>
                <a:lnTo>
                  <a:pt x="1197" y="519"/>
                </a:lnTo>
                <a:lnTo>
                  <a:pt x="1204" y="584"/>
                </a:lnTo>
                <a:lnTo>
                  <a:pt x="1204" y="648"/>
                </a:lnTo>
                <a:lnTo>
                  <a:pt x="1201" y="713"/>
                </a:lnTo>
                <a:lnTo>
                  <a:pt x="1190" y="774"/>
                </a:lnTo>
                <a:lnTo>
                  <a:pt x="1172" y="831"/>
                </a:lnTo>
                <a:lnTo>
                  <a:pt x="1151" y="889"/>
                </a:lnTo>
                <a:lnTo>
                  <a:pt x="1122" y="942"/>
                </a:lnTo>
                <a:lnTo>
                  <a:pt x="1093" y="996"/>
                </a:lnTo>
                <a:lnTo>
                  <a:pt x="1057" y="1043"/>
                </a:lnTo>
                <a:lnTo>
                  <a:pt x="1014" y="1086"/>
                </a:lnTo>
                <a:lnTo>
                  <a:pt x="971" y="1125"/>
                </a:lnTo>
                <a:lnTo>
                  <a:pt x="925" y="1157"/>
                </a:lnTo>
                <a:lnTo>
                  <a:pt x="875" y="1190"/>
                </a:lnTo>
                <a:lnTo>
                  <a:pt x="821" y="1215"/>
                </a:lnTo>
                <a:lnTo>
                  <a:pt x="763" y="1233"/>
                </a:lnTo>
                <a:lnTo>
                  <a:pt x="706" y="1247"/>
                </a:lnTo>
                <a:lnTo>
                  <a:pt x="649" y="1254"/>
                </a:lnTo>
                <a:lnTo>
                  <a:pt x="584" y="1254"/>
                </a:lnTo>
                <a:lnTo>
                  <a:pt x="523" y="1250"/>
                </a:lnTo>
                <a:lnTo>
                  <a:pt x="466" y="1240"/>
                </a:lnTo>
                <a:lnTo>
                  <a:pt x="409" y="1222"/>
                </a:lnTo>
                <a:lnTo>
                  <a:pt x="355" y="1197"/>
                </a:lnTo>
                <a:lnTo>
                  <a:pt x="301" y="1168"/>
                </a:lnTo>
                <a:lnTo>
                  <a:pt x="251" y="1136"/>
                </a:lnTo>
                <a:lnTo>
                  <a:pt x="208" y="1100"/>
                </a:lnTo>
                <a:lnTo>
                  <a:pt x="165" y="1057"/>
                </a:lnTo>
                <a:lnTo>
                  <a:pt x="129" y="1010"/>
                </a:lnTo>
                <a:lnTo>
                  <a:pt x="93" y="960"/>
                </a:lnTo>
                <a:lnTo>
                  <a:pt x="65" y="910"/>
                </a:lnTo>
                <a:lnTo>
                  <a:pt x="43" y="853"/>
                </a:lnTo>
                <a:lnTo>
                  <a:pt x="22" y="795"/>
                </a:lnTo>
                <a:lnTo>
                  <a:pt x="11" y="734"/>
                </a:lnTo>
                <a:lnTo>
                  <a:pt x="4" y="670"/>
                </a:lnTo>
                <a:lnTo>
                  <a:pt x="0" y="609"/>
                </a:lnTo>
                <a:lnTo>
                  <a:pt x="7" y="545"/>
                </a:lnTo>
                <a:lnTo>
                  <a:pt x="18" y="480"/>
                </a:lnTo>
                <a:lnTo>
                  <a:pt x="32" y="423"/>
                </a:lnTo>
                <a:lnTo>
                  <a:pt x="54" y="365"/>
                </a:lnTo>
                <a:lnTo>
                  <a:pt x="83" y="312"/>
                </a:lnTo>
                <a:lnTo>
                  <a:pt x="115" y="261"/>
                </a:lnTo>
                <a:lnTo>
                  <a:pt x="151" y="215"/>
                </a:lnTo>
                <a:lnTo>
                  <a:pt x="190" y="168"/>
                </a:lnTo>
                <a:lnTo>
                  <a:pt x="233" y="132"/>
                </a:lnTo>
                <a:lnTo>
                  <a:pt x="280" y="97"/>
                </a:lnTo>
                <a:lnTo>
                  <a:pt x="330" y="68"/>
                </a:lnTo>
                <a:lnTo>
                  <a:pt x="384" y="43"/>
                </a:lnTo>
                <a:lnTo>
                  <a:pt x="441" y="21"/>
                </a:lnTo>
                <a:lnTo>
                  <a:pt x="498" y="7"/>
                </a:lnTo>
                <a:lnTo>
                  <a:pt x="559" y="0"/>
                </a:lnTo>
                <a:lnTo>
                  <a:pt x="620" y="0"/>
                </a:lnTo>
                <a:close/>
              </a:path>
            </a:pathLst>
          </a:custGeom>
          <a:solidFill>
            <a:srgbClr val="ffe300"/>
          </a:solidFill>
          <a:ln w="9360">
            <a:noFill/>
          </a:ln>
        </p:spPr>
        <p:style>
          <a:lnRef idx="0"/>
          <a:fillRef idx="0"/>
          <a:effectRef idx="0"/>
          <a:fontRef idx="minor"/>
        </p:style>
      </p:sp>
      <p:sp>
        <p:nvSpPr>
          <p:cNvPr id="416" name="CustomShape 29"/>
          <p:cNvSpPr/>
          <p:nvPr/>
        </p:nvSpPr>
        <p:spPr>
          <a:xfrm>
            <a:off x="2844720" y="2473200"/>
            <a:ext cx="3225600" cy="2679480"/>
          </a:xfrm>
          <a:custGeom>
            <a:avLst/>
            <a:gdLst/>
            <a:ahLst/>
            <a:rect l="l" t="t" r="r" b="b"/>
            <a:pathLst>
              <a:path w="1165" h="1211">
                <a:moveTo>
                  <a:pt x="603" y="0"/>
                </a:moveTo>
                <a:lnTo>
                  <a:pt x="603" y="0"/>
                </a:lnTo>
                <a:lnTo>
                  <a:pt x="663" y="4"/>
                </a:lnTo>
                <a:lnTo>
                  <a:pt x="721" y="15"/>
                </a:lnTo>
                <a:lnTo>
                  <a:pt x="775" y="32"/>
                </a:lnTo>
                <a:lnTo>
                  <a:pt x="828" y="54"/>
                </a:lnTo>
                <a:lnTo>
                  <a:pt x="878" y="83"/>
                </a:lnTo>
                <a:lnTo>
                  <a:pt x="925" y="115"/>
                </a:lnTo>
                <a:lnTo>
                  <a:pt x="968" y="151"/>
                </a:lnTo>
                <a:lnTo>
                  <a:pt x="1011" y="194"/>
                </a:lnTo>
                <a:lnTo>
                  <a:pt x="1047" y="237"/>
                </a:lnTo>
                <a:lnTo>
                  <a:pt x="1079" y="283"/>
                </a:lnTo>
                <a:lnTo>
                  <a:pt x="1104" y="337"/>
                </a:lnTo>
                <a:lnTo>
                  <a:pt x="1129" y="391"/>
                </a:lnTo>
                <a:lnTo>
                  <a:pt x="1147" y="448"/>
                </a:lnTo>
                <a:lnTo>
                  <a:pt x="1158" y="505"/>
                </a:lnTo>
                <a:lnTo>
                  <a:pt x="1165" y="566"/>
                </a:lnTo>
                <a:lnTo>
                  <a:pt x="1165" y="627"/>
                </a:lnTo>
                <a:lnTo>
                  <a:pt x="1162" y="688"/>
                </a:lnTo>
                <a:lnTo>
                  <a:pt x="1151" y="749"/>
                </a:lnTo>
                <a:lnTo>
                  <a:pt x="1133" y="806"/>
                </a:lnTo>
                <a:lnTo>
                  <a:pt x="1111" y="860"/>
                </a:lnTo>
                <a:lnTo>
                  <a:pt x="1086" y="914"/>
                </a:lnTo>
                <a:lnTo>
                  <a:pt x="1058" y="961"/>
                </a:lnTo>
                <a:lnTo>
                  <a:pt x="1022" y="1007"/>
                </a:lnTo>
                <a:lnTo>
                  <a:pt x="982" y="1050"/>
                </a:lnTo>
                <a:lnTo>
                  <a:pt x="939" y="1086"/>
                </a:lnTo>
                <a:lnTo>
                  <a:pt x="893" y="1118"/>
                </a:lnTo>
                <a:lnTo>
                  <a:pt x="843" y="1147"/>
                </a:lnTo>
                <a:lnTo>
                  <a:pt x="792" y="1172"/>
                </a:lnTo>
                <a:lnTo>
                  <a:pt x="739" y="1190"/>
                </a:lnTo>
                <a:lnTo>
                  <a:pt x="681" y="1201"/>
                </a:lnTo>
                <a:lnTo>
                  <a:pt x="624" y="1208"/>
                </a:lnTo>
                <a:lnTo>
                  <a:pt x="563" y="1211"/>
                </a:lnTo>
                <a:lnTo>
                  <a:pt x="506" y="1204"/>
                </a:lnTo>
                <a:lnTo>
                  <a:pt x="448" y="1193"/>
                </a:lnTo>
                <a:lnTo>
                  <a:pt x="391" y="1176"/>
                </a:lnTo>
                <a:lnTo>
                  <a:pt x="337" y="1154"/>
                </a:lnTo>
                <a:lnTo>
                  <a:pt x="287" y="1125"/>
                </a:lnTo>
                <a:lnTo>
                  <a:pt x="241" y="1093"/>
                </a:lnTo>
                <a:lnTo>
                  <a:pt x="198" y="1057"/>
                </a:lnTo>
                <a:lnTo>
                  <a:pt x="158" y="1018"/>
                </a:lnTo>
                <a:lnTo>
                  <a:pt x="122" y="971"/>
                </a:lnTo>
                <a:lnTo>
                  <a:pt x="90" y="925"/>
                </a:lnTo>
                <a:lnTo>
                  <a:pt x="61" y="871"/>
                </a:lnTo>
                <a:lnTo>
                  <a:pt x="40" y="817"/>
                </a:lnTo>
                <a:lnTo>
                  <a:pt x="22" y="763"/>
                </a:lnTo>
                <a:lnTo>
                  <a:pt x="8" y="703"/>
                </a:lnTo>
                <a:lnTo>
                  <a:pt x="0" y="645"/>
                </a:lnTo>
                <a:lnTo>
                  <a:pt x="0" y="581"/>
                </a:lnTo>
                <a:lnTo>
                  <a:pt x="4" y="520"/>
                </a:lnTo>
                <a:lnTo>
                  <a:pt x="15" y="459"/>
                </a:lnTo>
                <a:lnTo>
                  <a:pt x="33" y="402"/>
                </a:lnTo>
                <a:lnTo>
                  <a:pt x="54" y="348"/>
                </a:lnTo>
                <a:lnTo>
                  <a:pt x="79" y="298"/>
                </a:lnTo>
                <a:lnTo>
                  <a:pt x="112" y="247"/>
                </a:lnTo>
                <a:lnTo>
                  <a:pt x="147" y="201"/>
                </a:lnTo>
                <a:lnTo>
                  <a:pt x="187" y="161"/>
                </a:lnTo>
                <a:lnTo>
                  <a:pt x="226" y="122"/>
                </a:lnTo>
                <a:lnTo>
                  <a:pt x="273" y="90"/>
                </a:lnTo>
                <a:lnTo>
                  <a:pt x="323" y="61"/>
                </a:lnTo>
                <a:lnTo>
                  <a:pt x="373" y="36"/>
                </a:lnTo>
                <a:lnTo>
                  <a:pt x="430" y="18"/>
                </a:lnTo>
                <a:lnTo>
                  <a:pt x="484" y="7"/>
                </a:lnTo>
                <a:lnTo>
                  <a:pt x="545" y="0"/>
                </a:lnTo>
                <a:lnTo>
                  <a:pt x="603" y="0"/>
                </a:lnTo>
                <a:close/>
              </a:path>
            </a:pathLst>
          </a:custGeom>
          <a:solidFill>
            <a:srgbClr val="ffe600"/>
          </a:solidFill>
          <a:ln w="9360">
            <a:noFill/>
          </a:ln>
        </p:spPr>
        <p:style>
          <a:lnRef idx="0"/>
          <a:fillRef idx="0"/>
          <a:effectRef idx="0"/>
          <a:fontRef idx="minor"/>
        </p:style>
      </p:sp>
      <p:sp>
        <p:nvSpPr>
          <p:cNvPr id="417" name="CustomShape 30"/>
          <p:cNvSpPr/>
          <p:nvPr/>
        </p:nvSpPr>
        <p:spPr>
          <a:xfrm>
            <a:off x="2886120" y="2496960"/>
            <a:ext cx="3125520" cy="2584080"/>
          </a:xfrm>
          <a:custGeom>
            <a:avLst/>
            <a:gdLst/>
            <a:ahLst/>
            <a:rect l="l" t="t" r="r" b="b"/>
            <a:pathLst>
              <a:path w="1129" h="1168">
                <a:moveTo>
                  <a:pt x="584" y="0"/>
                </a:moveTo>
                <a:lnTo>
                  <a:pt x="584" y="0"/>
                </a:lnTo>
                <a:lnTo>
                  <a:pt x="641" y="7"/>
                </a:lnTo>
                <a:lnTo>
                  <a:pt x="699" y="18"/>
                </a:lnTo>
                <a:lnTo>
                  <a:pt x="752" y="36"/>
                </a:lnTo>
                <a:lnTo>
                  <a:pt x="803" y="57"/>
                </a:lnTo>
                <a:lnTo>
                  <a:pt x="853" y="82"/>
                </a:lnTo>
                <a:lnTo>
                  <a:pt x="896" y="115"/>
                </a:lnTo>
                <a:lnTo>
                  <a:pt x="939" y="150"/>
                </a:lnTo>
                <a:lnTo>
                  <a:pt x="978" y="190"/>
                </a:lnTo>
                <a:lnTo>
                  <a:pt x="1014" y="233"/>
                </a:lnTo>
                <a:lnTo>
                  <a:pt x="1043" y="279"/>
                </a:lnTo>
                <a:lnTo>
                  <a:pt x="1071" y="330"/>
                </a:lnTo>
                <a:lnTo>
                  <a:pt x="1093" y="380"/>
                </a:lnTo>
                <a:lnTo>
                  <a:pt x="1111" y="437"/>
                </a:lnTo>
                <a:lnTo>
                  <a:pt x="1122" y="491"/>
                </a:lnTo>
                <a:lnTo>
                  <a:pt x="1129" y="552"/>
                </a:lnTo>
                <a:lnTo>
                  <a:pt x="1129" y="609"/>
                </a:lnTo>
                <a:lnTo>
                  <a:pt x="1122" y="670"/>
                </a:lnTo>
                <a:lnTo>
                  <a:pt x="1111" y="727"/>
                </a:lnTo>
                <a:lnTo>
                  <a:pt x="1096" y="781"/>
                </a:lnTo>
                <a:lnTo>
                  <a:pt x="1075" y="835"/>
                </a:lnTo>
                <a:lnTo>
                  <a:pt x="1050" y="885"/>
                </a:lnTo>
                <a:lnTo>
                  <a:pt x="1018" y="932"/>
                </a:lnTo>
                <a:lnTo>
                  <a:pt x="985" y="975"/>
                </a:lnTo>
                <a:lnTo>
                  <a:pt x="946" y="1014"/>
                </a:lnTo>
                <a:lnTo>
                  <a:pt x="906" y="1050"/>
                </a:lnTo>
                <a:lnTo>
                  <a:pt x="860" y="1082"/>
                </a:lnTo>
                <a:lnTo>
                  <a:pt x="813" y="1111"/>
                </a:lnTo>
                <a:lnTo>
                  <a:pt x="763" y="1132"/>
                </a:lnTo>
                <a:lnTo>
                  <a:pt x="709" y="1150"/>
                </a:lnTo>
                <a:lnTo>
                  <a:pt x="656" y="1161"/>
                </a:lnTo>
                <a:lnTo>
                  <a:pt x="598" y="1168"/>
                </a:lnTo>
                <a:lnTo>
                  <a:pt x="541" y="1168"/>
                </a:lnTo>
                <a:lnTo>
                  <a:pt x="484" y="1161"/>
                </a:lnTo>
                <a:lnTo>
                  <a:pt x="426" y="1150"/>
                </a:lnTo>
                <a:lnTo>
                  <a:pt x="376" y="1136"/>
                </a:lnTo>
                <a:lnTo>
                  <a:pt x="322" y="1111"/>
                </a:lnTo>
                <a:lnTo>
                  <a:pt x="276" y="1086"/>
                </a:lnTo>
                <a:lnTo>
                  <a:pt x="229" y="1053"/>
                </a:lnTo>
                <a:lnTo>
                  <a:pt x="186" y="1018"/>
                </a:lnTo>
                <a:lnTo>
                  <a:pt x="147" y="978"/>
                </a:lnTo>
                <a:lnTo>
                  <a:pt x="114" y="935"/>
                </a:lnTo>
                <a:lnTo>
                  <a:pt x="82" y="889"/>
                </a:lnTo>
                <a:lnTo>
                  <a:pt x="57" y="838"/>
                </a:lnTo>
                <a:lnTo>
                  <a:pt x="36" y="788"/>
                </a:lnTo>
                <a:lnTo>
                  <a:pt x="18" y="735"/>
                </a:lnTo>
                <a:lnTo>
                  <a:pt x="7" y="677"/>
                </a:lnTo>
                <a:lnTo>
                  <a:pt x="0" y="620"/>
                </a:lnTo>
                <a:lnTo>
                  <a:pt x="0" y="559"/>
                </a:lnTo>
                <a:lnTo>
                  <a:pt x="3" y="498"/>
                </a:lnTo>
                <a:lnTo>
                  <a:pt x="14" y="441"/>
                </a:lnTo>
                <a:lnTo>
                  <a:pt x="28" y="387"/>
                </a:lnTo>
                <a:lnTo>
                  <a:pt x="50" y="333"/>
                </a:lnTo>
                <a:lnTo>
                  <a:pt x="79" y="283"/>
                </a:lnTo>
                <a:lnTo>
                  <a:pt x="107" y="236"/>
                </a:lnTo>
                <a:lnTo>
                  <a:pt x="143" y="193"/>
                </a:lnTo>
                <a:lnTo>
                  <a:pt x="179" y="154"/>
                </a:lnTo>
                <a:lnTo>
                  <a:pt x="222" y="118"/>
                </a:lnTo>
                <a:lnTo>
                  <a:pt x="265" y="86"/>
                </a:lnTo>
                <a:lnTo>
                  <a:pt x="315" y="57"/>
                </a:lnTo>
                <a:lnTo>
                  <a:pt x="365" y="36"/>
                </a:lnTo>
                <a:lnTo>
                  <a:pt x="415" y="18"/>
                </a:lnTo>
                <a:lnTo>
                  <a:pt x="473" y="7"/>
                </a:lnTo>
                <a:lnTo>
                  <a:pt x="527" y="0"/>
                </a:lnTo>
                <a:lnTo>
                  <a:pt x="584" y="0"/>
                </a:lnTo>
                <a:close/>
              </a:path>
            </a:pathLst>
          </a:custGeom>
          <a:solidFill>
            <a:srgbClr val="ffe800"/>
          </a:solidFill>
          <a:ln w="9360">
            <a:noFill/>
          </a:ln>
        </p:spPr>
        <p:style>
          <a:lnRef idx="0"/>
          <a:fillRef idx="0"/>
          <a:effectRef idx="0"/>
          <a:fontRef idx="minor"/>
        </p:style>
      </p:sp>
      <p:sp>
        <p:nvSpPr>
          <p:cNvPr id="418" name="CustomShape 31"/>
          <p:cNvSpPr/>
          <p:nvPr/>
        </p:nvSpPr>
        <p:spPr>
          <a:xfrm>
            <a:off x="2916360" y="2529000"/>
            <a:ext cx="3026880" cy="2482560"/>
          </a:xfrm>
          <a:custGeom>
            <a:avLst/>
            <a:gdLst/>
            <a:ahLst/>
            <a:rect l="l" t="t" r="r" b="b"/>
            <a:pathLst>
              <a:path w="1093" h="1122">
                <a:moveTo>
                  <a:pt x="569" y="0"/>
                </a:moveTo>
                <a:lnTo>
                  <a:pt x="569" y="0"/>
                </a:lnTo>
                <a:lnTo>
                  <a:pt x="627" y="4"/>
                </a:lnTo>
                <a:lnTo>
                  <a:pt x="680" y="18"/>
                </a:lnTo>
                <a:lnTo>
                  <a:pt x="731" y="33"/>
                </a:lnTo>
                <a:lnTo>
                  <a:pt x="781" y="54"/>
                </a:lnTo>
                <a:lnTo>
                  <a:pt x="827" y="83"/>
                </a:lnTo>
                <a:lnTo>
                  <a:pt x="870" y="111"/>
                </a:lnTo>
                <a:lnTo>
                  <a:pt x="913" y="147"/>
                </a:lnTo>
                <a:lnTo>
                  <a:pt x="949" y="183"/>
                </a:lnTo>
                <a:lnTo>
                  <a:pt x="985" y="226"/>
                </a:lnTo>
                <a:lnTo>
                  <a:pt x="1014" y="273"/>
                </a:lnTo>
                <a:lnTo>
                  <a:pt x="1039" y="319"/>
                </a:lnTo>
                <a:lnTo>
                  <a:pt x="1060" y="369"/>
                </a:lnTo>
                <a:lnTo>
                  <a:pt x="1075" y="423"/>
                </a:lnTo>
                <a:lnTo>
                  <a:pt x="1085" y="477"/>
                </a:lnTo>
                <a:lnTo>
                  <a:pt x="1093" y="531"/>
                </a:lnTo>
                <a:lnTo>
                  <a:pt x="1093" y="588"/>
                </a:lnTo>
                <a:lnTo>
                  <a:pt x="1089" y="645"/>
                </a:lnTo>
                <a:lnTo>
                  <a:pt x="1078" y="703"/>
                </a:lnTo>
                <a:lnTo>
                  <a:pt x="1060" y="756"/>
                </a:lnTo>
                <a:lnTo>
                  <a:pt x="1042" y="807"/>
                </a:lnTo>
                <a:lnTo>
                  <a:pt x="1014" y="853"/>
                </a:lnTo>
                <a:lnTo>
                  <a:pt x="985" y="900"/>
                </a:lnTo>
                <a:lnTo>
                  <a:pt x="953" y="939"/>
                </a:lnTo>
                <a:lnTo>
                  <a:pt x="917" y="979"/>
                </a:lnTo>
                <a:lnTo>
                  <a:pt x="874" y="1014"/>
                </a:lnTo>
                <a:lnTo>
                  <a:pt x="831" y="1043"/>
                </a:lnTo>
                <a:lnTo>
                  <a:pt x="784" y="1068"/>
                </a:lnTo>
                <a:lnTo>
                  <a:pt x="738" y="1090"/>
                </a:lnTo>
                <a:lnTo>
                  <a:pt x="684" y="1108"/>
                </a:lnTo>
                <a:lnTo>
                  <a:pt x="634" y="1118"/>
                </a:lnTo>
                <a:lnTo>
                  <a:pt x="577" y="1122"/>
                </a:lnTo>
                <a:lnTo>
                  <a:pt x="523" y="1122"/>
                </a:lnTo>
                <a:lnTo>
                  <a:pt x="465" y="1118"/>
                </a:lnTo>
                <a:lnTo>
                  <a:pt x="412" y="1108"/>
                </a:lnTo>
                <a:lnTo>
                  <a:pt x="361" y="1090"/>
                </a:lnTo>
                <a:lnTo>
                  <a:pt x="311" y="1068"/>
                </a:lnTo>
                <a:lnTo>
                  <a:pt x="265" y="1043"/>
                </a:lnTo>
                <a:lnTo>
                  <a:pt x="222" y="1011"/>
                </a:lnTo>
                <a:lnTo>
                  <a:pt x="182" y="975"/>
                </a:lnTo>
                <a:lnTo>
                  <a:pt x="143" y="939"/>
                </a:lnTo>
                <a:lnTo>
                  <a:pt x="111" y="896"/>
                </a:lnTo>
                <a:lnTo>
                  <a:pt x="78" y="853"/>
                </a:lnTo>
                <a:lnTo>
                  <a:pt x="53" y="803"/>
                </a:lnTo>
                <a:lnTo>
                  <a:pt x="35" y="753"/>
                </a:lnTo>
                <a:lnTo>
                  <a:pt x="17" y="703"/>
                </a:lnTo>
                <a:lnTo>
                  <a:pt x="7" y="645"/>
                </a:lnTo>
                <a:lnTo>
                  <a:pt x="0" y="592"/>
                </a:lnTo>
                <a:lnTo>
                  <a:pt x="0" y="534"/>
                </a:lnTo>
                <a:lnTo>
                  <a:pt x="7" y="477"/>
                </a:lnTo>
                <a:lnTo>
                  <a:pt x="17" y="420"/>
                </a:lnTo>
                <a:lnTo>
                  <a:pt x="32" y="366"/>
                </a:lnTo>
                <a:lnTo>
                  <a:pt x="53" y="316"/>
                </a:lnTo>
                <a:lnTo>
                  <a:pt x="78" y="269"/>
                </a:lnTo>
                <a:lnTo>
                  <a:pt x="107" y="222"/>
                </a:lnTo>
                <a:lnTo>
                  <a:pt x="139" y="183"/>
                </a:lnTo>
                <a:lnTo>
                  <a:pt x="179" y="144"/>
                </a:lnTo>
                <a:lnTo>
                  <a:pt x="218" y="111"/>
                </a:lnTo>
                <a:lnTo>
                  <a:pt x="261" y="79"/>
                </a:lnTo>
                <a:lnTo>
                  <a:pt x="308" y="54"/>
                </a:lnTo>
                <a:lnTo>
                  <a:pt x="358" y="33"/>
                </a:lnTo>
                <a:lnTo>
                  <a:pt x="408" y="15"/>
                </a:lnTo>
                <a:lnTo>
                  <a:pt x="462" y="4"/>
                </a:lnTo>
                <a:lnTo>
                  <a:pt x="516" y="0"/>
                </a:lnTo>
                <a:lnTo>
                  <a:pt x="569" y="0"/>
                </a:lnTo>
                <a:close/>
              </a:path>
            </a:pathLst>
          </a:custGeom>
          <a:solidFill>
            <a:srgbClr val="ffeb00"/>
          </a:solidFill>
          <a:ln w="9360">
            <a:noFill/>
          </a:ln>
        </p:spPr>
        <p:style>
          <a:lnRef idx="0"/>
          <a:fillRef idx="0"/>
          <a:effectRef idx="0"/>
          <a:fontRef idx="minor"/>
        </p:style>
      </p:sp>
      <p:sp>
        <p:nvSpPr>
          <p:cNvPr id="419" name="CustomShape 32"/>
          <p:cNvSpPr/>
          <p:nvPr/>
        </p:nvSpPr>
        <p:spPr>
          <a:xfrm>
            <a:off x="2954160" y="2552760"/>
            <a:ext cx="2927160" cy="2393640"/>
          </a:xfrm>
          <a:custGeom>
            <a:avLst/>
            <a:gdLst/>
            <a:ahLst/>
            <a:rect l="l" t="t" r="r" b="b"/>
            <a:pathLst>
              <a:path w="1057" h="1082">
                <a:moveTo>
                  <a:pt x="555" y="0"/>
                </a:moveTo>
                <a:lnTo>
                  <a:pt x="555" y="0"/>
                </a:lnTo>
                <a:lnTo>
                  <a:pt x="609" y="7"/>
                </a:lnTo>
                <a:lnTo>
                  <a:pt x="659" y="18"/>
                </a:lnTo>
                <a:lnTo>
                  <a:pt x="709" y="36"/>
                </a:lnTo>
                <a:lnTo>
                  <a:pt x="756" y="57"/>
                </a:lnTo>
                <a:lnTo>
                  <a:pt x="803" y="82"/>
                </a:lnTo>
                <a:lnTo>
                  <a:pt x="846" y="111"/>
                </a:lnTo>
                <a:lnTo>
                  <a:pt x="885" y="143"/>
                </a:lnTo>
                <a:lnTo>
                  <a:pt x="921" y="183"/>
                </a:lnTo>
                <a:lnTo>
                  <a:pt x="953" y="222"/>
                </a:lnTo>
                <a:lnTo>
                  <a:pt x="982" y="265"/>
                </a:lnTo>
                <a:lnTo>
                  <a:pt x="1003" y="312"/>
                </a:lnTo>
                <a:lnTo>
                  <a:pt x="1025" y="362"/>
                </a:lnTo>
                <a:lnTo>
                  <a:pt x="1039" y="412"/>
                </a:lnTo>
                <a:lnTo>
                  <a:pt x="1050" y="462"/>
                </a:lnTo>
                <a:lnTo>
                  <a:pt x="1057" y="516"/>
                </a:lnTo>
                <a:lnTo>
                  <a:pt x="1057" y="573"/>
                </a:lnTo>
                <a:lnTo>
                  <a:pt x="1050" y="627"/>
                </a:lnTo>
                <a:lnTo>
                  <a:pt x="1039" y="681"/>
                </a:lnTo>
                <a:lnTo>
                  <a:pt x="1025" y="731"/>
                </a:lnTo>
                <a:lnTo>
                  <a:pt x="1003" y="781"/>
                </a:lnTo>
                <a:lnTo>
                  <a:pt x="978" y="824"/>
                </a:lnTo>
                <a:lnTo>
                  <a:pt x="950" y="867"/>
                </a:lnTo>
                <a:lnTo>
                  <a:pt x="917" y="907"/>
                </a:lnTo>
                <a:lnTo>
                  <a:pt x="881" y="946"/>
                </a:lnTo>
                <a:lnTo>
                  <a:pt x="842" y="978"/>
                </a:lnTo>
                <a:lnTo>
                  <a:pt x="799" y="1007"/>
                </a:lnTo>
                <a:lnTo>
                  <a:pt x="756" y="1032"/>
                </a:lnTo>
                <a:lnTo>
                  <a:pt x="709" y="1050"/>
                </a:lnTo>
                <a:lnTo>
                  <a:pt x="659" y="1064"/>
                </a:lnTo>
                <a:lnTo>
                  <a:pt x="606" y="1075"/>
                </a:lnTo>
                <a:lnTo>
                  <a:pt x="555" y="1082"/>
                </a:lnTo>
                <a:lnTo>
                  <a:pt x="502" y="1082"/>
                </a:lnTo>
                <a:lnTo>
                  <a:pt x="448" y="1075"/>
                </a:lnTo>
                <a:lnTo>
                  <a:pt x="394" y="1064"/>
                </a:lnTo>
                <a:lnTo>
                  <a:pt x="344" y="1046"/>
                </a:lnTo>
                <a:lnTo>
                  <a:pt x="297" y="1025"/>
                </a:lnTo>
                <a:lnTo>
                  <a:pt x="251" y="1000"/>
                </a:lnTo>
                <a:lnTo>
                  <a:pt x="211" y="971"/>
                </a:lnTo>
                <a:lnTo>
                  <a:pt x="172" y="939"/>
                </a:lnTo>
                <a:lnTo>
                  <a:pt x="136" y="899"/>
                </a:lnTo>
                <a:lnTo>
                  <a:pt x="104" y="860"/>
                </a:lnTo>
                <a:lnTo>
                  <a:pt x="75" y="817"/>
                </a:lnTo>
                <a:lnTo>
                  <a:pt x="50" y="770"/>
                </a:lnTo>
                <a:lnTo>
                  <a:pt x="32" y="724"/>
                </a:lnTo>
                <a:lnTo>
                  <a:pt x="14" y="670"/>
                </a:lnTo>
                <a:lnTo>
                  <a:pt x="3" y="620"/>
                </a:lnTo>
                <a:lnTo>
                  <a:pt x="0" y="566"/>
                </a:lnTo>
                <a:lnTo>
                  <a:pt x="0" y="509"/>
                </a:lnTo>
                <a:lnTo>
                  <a:pt x="3" y="455"/>
                </a:lnTo>
                <a:lnTo>
                  <a:pt x="14" y="401"/>
                </a:lnTo>
                <a:lnTo>
                  <a:pt x="32" y="351"/>
                </a:lnTo>
                <a:lnTo>
                  <a:pt x="50" y="301"/>
                </a:lnTo>
                <a:lnTo>
                  <a:pt x="75" y="258"/>
                </a:lnTo>
                <a:lnTo>
                  <a:pt x="104" y="215"/>
                </a:lnTo>
                <a:lnTo>
                  <a:pt x="136" y="176"/>
                </a:lnTo>
                <a:lnTo>
                  <a:pt x="172" y="136"/>
                </a:lnTo>
                <a:lnTo>
                  <a:pt x="211" y="104"/>
                </a:lnTo>
                <a:lnTo>
                  <a:pt x="254" y="75"/>
                </a:lnTo>
                <a:lnTo>
                  <a:pt x="301" y="50"/>
                </a:lnTo>
                <a:lnTo>
                  <a:pt x="347" y="32"/>
                </a:lnTo>
                <a:lnTo>
                  <a:pt x="398" y="18"/>
                </a:lnTo>
                <a:lnTo>
                  <a:pt x="448" y="7"/>
                </a:lnTo>
                <a:lnTo>
                  <a:pt x="502" y="0"/>
                </a:lnTo>
                <a:lnTo>
                  <a:pt x="555" y="0"/>
                </a:lnTo>
                <a:close/>
              </a:path>
            </a:pathLst>
          </a:custGeom>
          <a:solidFill>
            <a:srgbClr val="fff000"/>
          </a:solidFill>
          <a:ln w="9360">
            <a:noFill/>
          </a:ln>
        </p:spPr>
        <p:style>
          <a:lnRef idx="0"/>
          <a:fillRef idx="0"/>
          <a:effectRef idx="0"/>
          <a:fontRef idx="minor"/>
        </p:style>
      </p:sp>
      <p:sp>
        <p:nvSpPr>
          <p:cNvPr id="420" name="CustomShape 33"/>
          <p:cNvSpPr/>
          <p:nvPr/>
        </p:nvSpPr>
        <p:spPr>
          <a:xfrm>
            <a:off x="2986200" y="2584440"/>
            <a:ext cx="2827080" cy="2292120"/>
          </a:xfrm>
          <a:custGeom>
            <a:avLst/>
            <a:gdLst/>
            <a:ahLst/>
            <a:rect l="l" t="t" r="r" b="b"/>
            <a:pathLst>
              <a:path w="1021" h="1036">
                <a:moveTo>
                  <a:pt x="541" y="0"/>
                </a:moveTo>
                <a:lnTo>
                  <a:pt x="541" y="0"/>
                </a:lnTo>
                <a:lnTo>
                  <a:pt x="591" y="8"/>
                </a:lnTo>
                <a:lnTo>
                  <a:pt x="641" y="18"/>
                </a:lnTo>
                <a:lnTo>
                  <a:pt x="691" y="33"/>
                </a:lnTo>
                <a:lnTo>
                  <a:pt x="734" y="54"/>
                </a:lnTo>
                <a:lnTo>
                  <a:pt x="781" y="79"/>
                </a:lnTo>
                <a:lnTo>
                  <a:pt x="820" y="108"/>
                </a:lnTo>
                <a:lnTo>
                  <a:pt x="856" y="140"/>
                </a:lnTo>
                <a:lnTo>
                  <a:pt x="892" y="176"/>
                </a:lnTo>
                <a:lnTo>
                  <a:pt x="924" y="215"/>
                </a:lnTo>
                <a:lnTo>
                  <a:pt x="949" y="258"/>
                </a:lnTo>
                <a:lnTo>
                  <a:pt x="974" y="301"/>
                </a:lnTo>
                <a:lnTo>
                  <a:pt x="992" y="348"/>
                </a:lnTo>
                <a:lnTo>
                  <a:pt x="1007" y="398"/>
                </a:lnTo>
                <a:lnTo>
                  <a:pt x="1017" y="448"/>
                </a:lnTo>
                <a:lnTo>
                  <a:pt x="1021" y="498"/>
                </a:lnTo>
                <a:lnTo>
                  <a:pt x="1021" y="552"/>
                </a:lnTo>
                <a:lnTo>
                  <a:pt x="1014" y="606"/>
                </a:lnTo>
                <a:lnTo>
                  <a:pt x="1003" y="656"/>
                </a:lnTo>
                <a:lnTo>
                  <a:pt x="989" y="703"/>
                </a:lnTo>
                <a:lnTo>
                  <a:pt x="971" y="749"/>
                </a:lnTo>
                <a:lnTo>
                  <a:pt x="946" y="796"/>
                </a:lnTo>
                <a:lnTo>
                  <a:pt x="917" y="835"/>
                </a:lnTo>
                <a:lnTo>
                  <a:pt x="885" y="875"/>
                </a:lnTo>
                <a:lnTo>
                  <a:pt x="849" y="907"/>
                </a:lnTo>
                <a:lnTo>
                  <a:pt x="813" y="939"/>
                </a:lnTo>
                <a:lnTo>
                  <a:pt x="770" y="968"/>
                </a:lnTo>
                <a:lnTo>
                  <a:pt x="727" y="989"/>
                </a:lnTo>
                <a:lnTo>
                  <a:pt x="681" y="1007"/>
                </a:lnTo>
                <a:lnTo>
                  <a:pt x="634" y="1022"/>
                </a:lnTo>
                <a:lnTo>
                  <a:pt x="584" y="1032"/>
                </a:lnTo>
                <a:lnTo>
                  <a:pt x="534" y="1036"/>
                </a:lnTo>
                <a:lnTo>
                  <a:pt x="480" y="1036"/>
                </a:lnTo>
                <a:lnTo>
                  <a:pt x="430" y="1029"/>
                </a:lnTo>
                <a:lnTo>
                  <a:pt x="379" y="1018"/>
                </a:lnTo>
                <a:lnTo>
                  <a:pt x="333" y="1004"/>
                </a:lnTo>
                <a:lnTo>
                  <a:pt x="286" y="982"/>
                </a:lnTo>
                <a:lnTo>
                  <a:pt x="243" y="957"/>
                </a:lnTo>
                <a:lnTo>
                  <a:pt x="200" y="928"/>
                </a:lnTo>
                <a:lnTo>
                  <a:pt x="164" y="896"/>
                </a:lnTo>
                <a:lnTo>
                  <a:pt x="129" y="860"/>
                </a:lnTo>
                <a:lnTo>
                  <a:pt x="100" y="821"/>
                </a:lnTo>
                <a:lnTo>
                  <a:pt x="71" y="778"/>
                </a:lnTo>
                <a:lnTo>
                  <a:pt x="50" y="735"/>
                </a:lnTo>
                <a:lnTo>
                  <a:pt x="28" y="688"/>
                </a:lnTo>
                <a:lnTo>
                  <a:pt x="14" y="638"/>
                </a:lnTo>
                <a:lnTo>
                  <a:pt x="7" y="588"/>
                </a:lnTo>
                <a:lnTo>
                  <a:pt x="0" y="538"/>
                </a:lnTo>
                <a:lnTo>
                  <a:pt x="0" y="484"/>
                </a:lnTo>
                <a:lnTo>
                  <a:pt x="7" y="430"/>
                </a:lnTo>
                <a:lnTo>
                  <a:pt x="18" y="380"/>
                </a:lnTo>
                <a:lnTo>
                  <a:pt x="32" y="330"/>
                </a:lnTo>
                <a:lnTo>
                  <a:pt x="53" y="287"/>
                </a:lnTo>
                <a:lnTo>
                  <a:pt x="78" y="240"/>
                </a:lnTo>
                <a:lnTo>
                  <a:pt x="104" y="201"/>
                </a:lnTo>
                <a:lnTo>
                  <a:pt x="136" y="162"/>
                </a:lnTo>
                <a:lnTo>
                  <a:pt x="172" y="129"/>
                </a:lnTo>
                <a:lnTo>
                  <a:pt x="211" y="97"/>
                </a:lnTo>
                <a:lnTo>
                  <a:pt x="250" y="68"/>
                </a:lnTo>
                <a:lnTo>
                  <a:pt x="293" y="47"/>
                </a:lnTo>
                <a:lnTo>
                  <a:pt x="340" y="29"/>
                </a:lnTo>
                <a:lnTo>
                  <a:pt x="387" y="15"/>
                </a:lnTo>
                <a:lnTo>
                  <a:pt x="437" y="4"/>
                </a:lnTo>
                <a:lnTo>
                  <a:pt x="487" y="0"/>
                </a:lnTo>
                <a:lnTo>
                  <a:pt x="541" y="0"/>
                </a:lnTo>
                <a:close/>
              </a:path>
            </a:pathLst>
          </a:custGeom>
          <a:solidFill>
            <a:srgbClr val="fff200"/>
          </a:solidFill>
          <a:ln w="9360">
            <a:noFill/>
          </a:ln>
        </p:spPr>
        <p:style>
          <a:lnRef idx="0"/>
          <a:fillRef idx="0"/>
          <a:effectRef idx="0"/>
          <a:fontRef idx="minor"/>
        </p:style>
      </p:sp>
      <p:sp>
        <p:nvSpPr>
          <p:cNvPr id="421" name="CustomShape 34"/>
          <p:cNvSpPr/>
          <p:nvPr/>
        </p:nvSpPr>
        <p:spPr>
          <a:xfrm>
            <a:off x="3024360" y="2608200"/>
            <a:ext cx="2719080" cy="2203200"/>
          </a:xfrm>
          <a:custGeom>
            <a:avLst/>
            <a:gdLst/>
            <a:ahLst/>
            <a:rect l="l" t="t" r="r" b="b"/>
            <a:pathLst>
              <a:path w="982" h="996">
                <a:moveTo>
                  <a:pt x="523" y="4"/>
                </a:moveTo>
                <a:lnTo>
                  <a:pt x="523" y="4"/>
                </a:lnTo>
                <a:lnTo>
                  <a:pt x="573" y="7"/>
                </a:lnTo>
                <a:lnTo>
                  <a:pt x="620" y="18"/>
                </a:lnTo>
                <a:lnTo>
                  <a:pt x="667" y="36"/>
                </a:lnTo>
                <a:lnTo>
                  <a:pt x="713" y="54"/>
                </a:lnTo>
                <a:lnTo>
                  <a:pt x="753" y="79"/>
                </a:lnTo>
                <a:lnTo>
                  <a:pt x="792" y="108"/>
                </a:lnTo>
                <a:lnTo>
                  <a:pt x="828" y="140"/>
                </a:lnTo>
                <a:lnTo>
                  <a:pt x="860" y="172"/>
                </a:lnTo>
                <a:lnTo>
                  <a:pt x="892" y="212"/>
                </a:lnTo>
                <a:lnTo>
                  <a:pt x="917" y="251"/>
                </a:lnTo>
                <a:lnTo>
                  <a:pt x="939" y="294"/>
                </a:lnTo>
                <a:lnTo>
                  <a:pt x="957" y="341"/>
                </a:lnTo>
                <a:lnTo>
                  <a:pt x="971" y="387"/>
                </a:lnTo>
                <a:lnTo>
                  <a:pt x="978" y="434"/>
                </a:lnTo>
                <a:lnTo>
                  <a:pt x="982" y="484"/>
                </a:lnTo>
                <a:lnTo>
                  <a:pt x="982" y="534"/>
                </a:lnTo>
                <a:lnTo>
                  <a:pt x="978" y="584"/>
                </a:lnTo>
                <a:lnTo>
                  <a:pt x="968" y="634"/>
                </a:lnTo>
                <a:lnTo>
                  <a:pt x="950" y="681"/>
                </a:lnTo>
                <a:lnTo>
                  <a:pt x="932" y="724"/>
                </a:lnTo>
                <a:lnTo>
                  <a:pt x="907" y="767"/>
                </a:lnTo>
                <a:lnTo>
                  <a:pt x="882" y="806"/>
                </a:lnTo>
                <a:lnTo>
                  <a:pt x="849" y="842"/>
                </a:lnTo>
                <a:lnTo>
                  <a:pt x="817" y="874"/>
                </a:lnTo>
                <a:lnTo>
                  <a:pt x="778" y="903"/>
                </a:lnTo>
                <a:lnTo>
                  <a:pt x="738" y="928"/>
                </a:lnTo>
                <a:lnTo>
                  <a:pt x="699" y="953"/>
                </a:lnTo>
                <a:lnTo>
                  <a:pt x="652" y="968"/>
                </a:lnTo>
                <a:lnTo>
                  <a:pt x="606" y="982"/>
                </a:lnTo>
                <a:lnTo>
                  <a:pt x="559" y="993"/>
                </a:lnTo>
                <a:lnTo>
                  <a:pt x="509" y="996"/>
                </a:lnTo>
                <a:lnTo>
                  <a:pt x="459" y="993"/>
                </a:lnTo>
                <a:lnTo>
                  <a:pt x="409" y="989"/>
                </a:lnTo>
                <a:lnTo>
                  <a:pt x="362" y="978"/>
                </a:lnTo>
                <a:lnTo>
                  <a:pt x="315" y="960"/>
                </a:lnTo>
                <a:lnTo>
                  <a:pt x="272" y="939"/>
                </a:lnTo>
                <a:lnTo>
                  <a:pt x="229" y="917"/>
                </a:lnTo>
                <a:lnTo>
                  <a:pt x="190" y="889"/>
                </a:lnTo>
                <a:lnTo>
                  <a:pt x="154" y="857"/>
                </a:lnTo>
                <a:lnTo>
                  <a:pt x="122" y="821"/>
                </a:lnTo>
                <a:lnTo>
                  <a:pt x="93" y="785"/>
                </a:lnTo>
                <a:lnTo>
                  <a:pt x="68" y="745"/>
                </a:lnTo>
                <a:lnTo>
                  <a:pt x="43" y="702"/>
                </a:lnTo>
                <a:lnTo>
                  <a:pt x="25" y="656"/>
                </a:lnTo>
                <a:lnTo>
                  <a:pt x="14" y="609"/>
                </a:lnTo>
                <a:lnTo>
                  <a:pt x="4" y="563"/>
                </a:lnTo>
                <a:lnTo>
                  <a:pt x="0" y="513"/>
                </a:lnTo>
                <a:lnTo>
                  <a:pt x="0" y="462"/>
                </a:lnTo>
                <a:lnTo>
                  <a:pt x="7" y="412"/>
                </a:lnTo>
                <a:lnTo>
                  <a:pt x="18" y="362"/>
                </a:lnTo>
                <a:lnTo>
                  <a:pt x="32" y="315"/>
                </a:lnTo>
                <a:lnTo>
                  <a:pt x="50" y="272"/>
                </a:lnTo>
                <a:lnTo>
                  <a:pt x="75" y="229"/>
                </a:lnTo>
                <a:lnTo>
                  <a:pt x="100" y="190"/>
                </a:lnTo>
                <a:lnTo>
                  <a:pt x="133" y="154"/>
                </a:lnTo>
                <a:lnTo>
                  <a:pt x="168" y="122"/>
                </a:lnTo>
                <a:lnTo>
                  <a:pt x="204" y="93"/>
                </a:lnTo>
                <a:lnTo>
                  <a:pt x="244" y="65"/>
                </a:lnTo>
                <a:lnTo>
                  <a:pt x="287" y="43"/>
                </a:lnTo>
                <a:lnTo>
                  <a:pt x="330" y="25"/>
                </a:lnTo>
                <a:lnTo>
                  <a:pt x="376" y="14"/>
                </a:lnTo>
                <a:lnTo>
                  <a:pt x="423" y="4"/>
                </a:lnTo>
                <a:lnTo>
                  <a:pt x="473" y="0"/>
                </a:lnTo>
                <a:lnTo>
                  <a:pt x="523" y="4"/>
                </a:lnTo>
                <a:close/>
              </a:path>
            </a:pathLst>
          </a:custGeom>
          <a:solidFill>
            <a:srgbClr val="fff500"/>
          </a:solidFill>
          <a:ln w="9360">
            <a:noFill/>
          </a:ln>
        </p:spPr>
        <p:style>
          <a:lnRef idx="0"/>
          <a:fillRef idx="0"/>
          <a:effectRef idx="0"/>
          <a:fontRef idx="minor"/>
        </p:style>
      </p:sp>
      <p:sp>
        <p:nvSpPr>
          <p:cNvPr id="422" name="CustomShape 35"/>
          <p:cNvSpPr/>
          <p:nvPr/>
        </p:nvSpPr>
        <p:spPr>
          <a:xfrm>
            <a:off x="3054240" y="2639880"/>
            <a:ext cx="2628720" cy="2101320"/>
          </a:xfrm>
          <a:custGeom>
            <a:avLst/>
            <a:gdLst/>
            <a:ahLst/>
            <a:rect l="l" t="t" r="r" b="b"/>
            <a:pathLst>
              <a:path w="949" h="950">
                <a:moveTo>
                  <a:pt x="509" y="0"/>
                </a:moveTo>
                <a:lnTo>
                  <a:pt x="509" y="0"/>
                </a:lnTo>
                <a:lnTo>
                  <a:pt x="559" y="8"/>
                </a:lnTo>
                <a:lnTo>
                  <a:pt x="605" y="18"/>
                </a:lnTo>
                <a:lnTo>
                  <a:pt x="648" y="33"/>
                </a:lnTo>
                <a:lnTo>
                  <a:pt x="691" y="54"/>
                </a:lnTo>
                <a:lnTo>
                  <a:pt x="731" y="76"/>
                </a:lnTo>
                <a:lnTo>
                  <a:pt x="767" y="104"/>
                </a:lnTo>
                <a:lnTo>
                  <a:pt x="802" y="133"/>
                </a:lnTo>
                <a:lnTo>
                  <a:pt x="835" y="169"/>
                </a:lnTo>
                <a:lnTo>
                  <a:pt x="860" y="205"/>
                </a:lnTo>
                <a:lnTo>
                  <a:pt x="885" y="244"/>
                </a:lnTo>
                <a:lnTo>
                  <a:pt x="906" y="284"/>
                </a:lnTo>
                <a:lnTo>
                  <a:pt x="924" y="327"/>
                </a:lnTo>
                <a:lnTo>
                  <a:pt x="939" y="373"/>
                </a:lnTo>
                <a:lnTo>
                  <a:pt x="946" y="420"/>
                </a:lnTo>
                <a:lnTo>
                  <a:pt x="949" y="466"/>
                </a:lnTo>
                <a:lnTo>
                  <a:pt x="949" y="516"/>
                </a:lnTo>
                <a:lnTo>
                  <a:pt x="942" y="563"/>
                </a:lnTo>
                <a:lnTo>
                  <a:pt x="932" y="610"/>
                </a:lnTo>
                <a:lnTo>
                  <a:pt x="917" y="653"/>
                </a:lnTo>
                <a:lnTo>
                  <a:pt x="899" y="696"/>
                </a:lnTo>
                <a:lnTo>
                  <a:pt x="874" y="735"/>
                </a:lnTo>
                <a:lnTo>
                  <a:pt x="849" y="774"/>
                </a:lnTo>
                <a:lnTo>
                  <a:pt x="817" y="807"/>
                </a:lnTo>
                <a:lnTo>
                  <a:pt x="785" y="839"/>
                </a:lnTo>
                <a:lnTo>
                  <a:pt x="749" y="868"/>
                </a:lnTo>
                <a:lnTo>
                  <a:pt x="709" y="889"/>
                </a:lnTo>
                <a:lnTo>
                  <a:pt x="670" y="911"/>
                </a:lnTo>
                <a:lnTo>
                  <a:pt x="627" y="929"/>
                </a:lnTo>
                <a:lnTo>
                  <a:pt x="584" y="939"/>
                </a:lnTo>
                <a:lnTo>
                  <a:pt x="537" y="946"/>
                </a:lnTo>
                <a:lnTo>
                  <a:pt x="491" y="950"/>
                </a:lnTo>
                <a:lnTo>
                  <a:pt x="441" y="950"/>
                </a:lnTo>
                <a:lnTo>
                  <a:pt x="394" y="943"/>
                </a:lnTo>
                <a:lnTo>
                  <a:pt x="347" y="932"/>
                </a:lnTo>
                <a:lnTo>
                  <a:pt x="301" y="914"/>
                </a:lnTo>
                <a:lnTo>
                  <a:pt x="261" y="896"/>
                </a:lnTo>
                <a:lnTo>
                  <a:pt x="218" y="871"/>
                </a:lnTo>
                <a:lnTo>
                  <a:pt x="182" y="846"/>
                </a:lnTo>
                <a:lnTo>
                  <a:pt x="147" y="814"/>
                </a:lnTo>
                <a:lnTo>
                  <a:pt x="118" y="782"/>
                </a:lnTo>
                <a:lnTo>
                  <a:pt x="89" y="746"/>
                </a:lnTo>
                <a:lnTo>
                  <a:pt x="64" y="706"/>
                </a:lnTo>
                <a:lnTo>
                  <a:pt x="43" y="667"/>
                </a:lnTo>
                <a:lnTo>
                  <a:pt x="25" y="624"/>
                </a:lnTo>
                <a:lnTo>
                  <a:pt x="14" y="577"/>
                </a:lnTo>
                <a:lnTo>
                  <a:pt x="3" y="531"/>
                </a:lnTo>
                <a:lnTo>
                  <a:pt x="0" y="484"/>
                </a:lnTo>
                <a:lnTo>
                  <a:pt x="3" y="434"/>
                </a:lnTo>
                <a:lnTo>
                  <a:pt x="7" y="387"/>
                </a:lnTo>
                <a:lnTo>
                  <a:pt x="18" y="341"/>
                </a:lnTo>
                <a:lnTo>
                  <a:pt x="32" y="298"/>
                </a:lnTo>
                <a:lnTo>
                  <a:pt x="53" y="255"/>
                </a:lnTo>
                <a:lnTo>
                  <a:pt x="75" y="215"/>
                </a:lnTo>
                <a:lnTo>
                  <a:pt x="104" y="176"/>
                </a:lnTo>
                <a:lnTo>
                  <a:pt x="132" y="144"/>
                </a:lnTo>
                <a:lnTo>
                  <a:pt x="165" y="112"/>
                </a:lnTo>
                <a:lnTo>
                  <a:pt x="200" y="83"/>
                </a:lnTo>
                <a:lnTo>
                  <a:pt x="240" y="61"/>
                </a:lnTo>
                <a:lnTo>
                  <a:pt x="279" y="40"/>
                </a:lnTo>
                <a:lnTo>
                  <a:pt x="322" y="22"/>
                </a:lnTo>
                <a:lnTo>
                  <a:pt x="369" y="11"/>
                </a:lnTo>
                <a:lnTo>
                  <a:pt x="412" y="4"/>
                </a:lnTo>
                <a:lnTo>
                  <a:pt x="462" y="0"/>
                </a:lnTo>
                <a:lnTo>
                  <a:pt x="509" y="0"/>
                </a:lnTo>
                <a:close/>
              </a:path>
            </a:pathLst>
          </a:custGeom>
          <a:solidFill>
            <a:srgbClr val="fff700"/>
          </a:solidFill>
          <a:ln w="9360">
            <a:noFill/>
          </a:ln>
        </p:spPr>
        <p:style>
          <a:lnRef idx="0"/>
          <a:fillRef idx="0"/>
          <a:effectRef idx="0"/>
          <a:fontRef idx="minor"/>
        </p:style>
      </p:sp>
      <p:sp>
        <p:nvSpPr>
          <p:cNvPr id="423" name="CustomShape 36"/>
          <p:cNvSpPr/>
          <p:nvPr/>
        </p:nvSpPr>
        <p:spPr>
          <a:xfrm>
            <a:off x="3094200" y="2664000"/>
            <a:ext cx="2518920" cy="2012760"/>
          </a:xfrm>
          <a:custGeom>
            <a:avLst/>
            <a:gdLst/>
            <a:ahLst/>
            <a:rect l="l" t="t" r="r" b="b"/>
            <a:pathLst>
              <a:path w="910" h="910">
                <a:moveTo>
                  <a:pt x="491" y="4"/>
                </a:moveTo>
                <a:lnTo>
                  <a:pt x="491" y="4"/>
                </a:lnTo>
                <a:lnTo>
                  <a:pt x="538" y="11"/>
                </a:lnTo>
                <a:lnTo>
                  <a:pt x="584" y="22"/>
                </a:lnTo>
                <a:lnTo>
                  <a:pt x="627" y="36"/>
                </a:lnTo>
                <a:lnTo>
                  <a:pt x="667" y="54"/>
                </a:lnTo>
                <a:lnTo>
                  <a:pt x="706" y="79"/>
                </a:lnTo>
                <a:lnTo>
                  <a:pt x="738" y="104"/>
                </a:lnTo>
                <a:lnTo>
                  <a:pt x="774" y="133"/>
                </a:lnTo>
                <a:lnTo>
                  <a:pt x="803" y="165"/>
                </a:lnTo>
                <a:lnTo>
                  <a:pt x="828" y="201"/>
                </a:lnTo>
                <a:lnTo>
                  <a:pt x="853" y="237"/>
                </a:lnTo>
                <a:lnTo>
                  <a:pt x="875" y="276"/>
                </a:lnTo>
                <a:lnTo>
                  <a:pt x="889" y="319"/>
                </a:lnTo>
                <a:lnTo>
                  <a:pt x="900" y="362"/>
                </a:lnTo>
                <a:lnTo>
                  <a:pt x="907" y="405"/>
                </a:lnTo>
                <a:lnTo>
                  <a:pt x="910" y="452"/>
                </a:lnTo>
                <a:lnTo>
                  <a:pt x="910" y="498"/>
                </a:lnTo>
                <a:lnTo>
                  <a:pt x="903" y="545"/>
                </a:lnTo>
                <a:lnTo>
                  <a:pt x="892" y="588"/>
                </a:lnTo>
                <a:lnTo>
                  <a:pt x="878" y="631"/>
                </a:lnTo>
                <a:lnTo>
                  <a:pt x="860" y="670"/>
                </a:lnTo>
                <a:lnTo>
                  <a:pt x="839" y="706"/>
                </a:lnTo>
                <a:lnTo>
                  <a:pt x="814" y="742"/>
                </a:lnTo>
                <a:lnTo>
                  <a:pt x="781" y="774"/>
                </a:lnTo>
                <a:lnTo>
                  <a:pt x="753" y="803"/>
                </a:lnTo>
                <a:lnTo>
                  <a:pt x="717" y="832"/>
                </a:lnTo>
                <a:lnTo>
                  <a:pt x="681" y="853"/>
                </a:lnTo>
                <a:lnTo>
                  <a:pt x="642" y="871"/>
                </a:lnTo>
                <a:lnTo>
                  <a:pt x="599" y="889"/>
                </a:lnTo>
                <a:lnTo>
                  <a:pt x="556" y="900"/>
                </a:lnTo>
                <a:lnTo>
                  <a:pt x="513" y="907"/>
                </a:lnTo>
                <a:lnTo>
                  <a:pt x="466" y="910"/>
                </a:lnTo>
                <a:lnTo>
                  <a:pt x="419" y="907"/>
                </a:lnTo>
                <a:lnTo>
                  <a:pt x="373" y="900"/>
                </a:lnTo>
                <a:lnTo>
                  <a:pt x="330" y="889"/>
                </a:lnTo>
                <a:lnTo>
                  <a:pt x="287" y="875"/>
                </a:lnTo>
                <a:lnTo>
                  <a:pt x="244" y="857"/>
                </a:lnTo>
                <a:lnTo>
                  <a:pt x="208" y="832"/>
                </a:lnTo>
                <a:lnTo>
                  <a:pt x="172" y="806"/>
                </a:lnTo>
                <a:lnTo>
                  <a:pt x="140" y="778"/>
                </a:lnTo>
                <a:lnTo>
                  <a:pt x="108" y="746"/>
                </a:lnTo>
                <a:lnTo>
                  <a:pt x="82" y="710"/>
                </a:lnTo>
                <a:lnTo>
                  <a:pt x="57" y="674"/>
                </a:lnTo>
                <a:lnTo>
                  <a:pt x="39" y="634"/>
                </a:lnTo>
                <a:lnTo>
                  <a:pt x="22" y="591"/>
                </a:lnTo>
                <a:lnTo>
                  <a:pt x="11" y="548"/>
                </a:lnTo>
                <a:lnTo>
                  <a:pt x="4" y="505"/>
                </a:lnTo>
                <a:lnTo>
                  <a:pt x="0" y="459"/>
                </a:lnTo>
                <a:lnTo>
                  <a:pt x="0" y="412"/>
                </a:lnTo>
                <a:lnTo>
                  <a:pt x="7" y="366"/>
                </a:lnTo>
                <a:lnTo>
                  <a:pt x="18" y="323"/>
                </a:lnTo>
                <a:lnTo>
                  <a:pt x="32" y="280"/>
                </a:lnTo>
                <a:lnTo>
                  <a:pt x="50" y="240"/>
                </a:lnTo>
                <a:lnTo>
                  <a:pt x="75" y="201"/>
                </a:lnTo>
                <a:lnTo>
                  <a:pt x="100" y="169"/>
                </a:lnTo>
                <a:lnTo>
                  <a:pt x="129" y="136"/>
                </a:lnTo>
                <a:lnTo>
                  <a:pt x="161" y="104"/>
                </a:lnTo>
                <a:lnTo>
                  <a:pt x="194" y="79"/>
                </a:lnTo>
                <a:lnTo>
                  <a:pt x="233" y="58"/>
                </a:lnTo>
                <a:lnTo>
                  <a:pt x="272" y="36"/>
                </a:lnTo>
                <a:lnTo>
                  <a:pt x="312" y="22"/>
                </a:lnTo>
                <a:lnTo>
                  <a:pt x="355" y="11"/>
                </a:lnTo>
                <a:lnTo>
                  <a:pt x="401" y="4"/>
                </a:lnTo>
                <a:lnTo>
                  <a:pt x="444" y="0"/>
                </a:lnTo>
                <a:lnTo>
                  <a:pt x="491" y="4"/>
                </a:lnTo>
                <a:close/>
              </a:path>
            </a:pathLst>
          </a:custGeom>
          <a:solidFill>
            <a:srgbClr val="fffa00"/>
          </a:solidFill>
          <a:ln w="9360">
            <a:noFill/>
          </a:ln>
        </p:spPr>
        <p:style>
          <a:lnRef idx="0"/>
          <a:fillRef idx="0"/>
          <a:effectRef idx="0"/>
          <a:fontRef idx="minor"/>
        </p:style>
      </p:sp>
      <p:sp>
        <p:nvSpPr>
          <p:cNvPr id="424" name="CustomShape 37"/>
          <p:cNvSpPr/>
          <p:nvPr/>
        </p:nvSpPr>
        <p:spPr>
          <a:xfrm>
            <a:off x="3381480" y="2878200"/>
            <a:ext cx="1002960" cy="1317240"/>
          </a:xfrm>
          <a:custGeom>
            <a:avLst/>
            <a:gdLst/>
            <a:ahLst/>
            <a:rect l="l" t="t" r="r" b="b"/>
            <a:pathLst>
              <a:path w="362" h="595">
                <a:moveTo>
                  <a:pt x="147" y="4"/>
                </a:moveTo>
                <a:lnTo>
                  <a:pt x="147" y="4"/>
                </a:lnTo>
                <a:lnTo>
                  <a:pt x="165" y="0"/>
                </a:lnTo>
                <a:lnTo>
                  <a:pt x="183" y="0"/>
                </a:lnTo>
                <a:lnTo>
                  <a:pt x="201" y="7"/>
                </a:lnTo>
                <a:lnTo>
                  <a:pt x="219" y="14"/>
                </a:lnTo>
                <a:lnTo>
                  <a:pt x="236" y="21"/>
                </a:lnTo>
                <a:lnTo>
                  <a:pt x="251" y="36"/>
                </a:lnTo>
                <a:lnTo>
                  <a:pt x="269" y="50"/>
                </a:lnTo>
                <a:lnTo>
                  <a:pt x="283" y="68"/>
                </a:lnTo>
                <a:lnTo>
                  <a:pt x="308" y="111"/>
                </a:lnTo>
                <a:lnTo>
                  <a:pt x="330" y="161"/>
                </a:lnTo>
                <a:lnTo>
                  <a:pt x="348" y="215"/>
                </a:lnTo>
                <a:lnTo>
                  <a:pt x="358" y="276"/>
                </a:lnTo>
                <a:lnTo>
                  <a:pt x="362" y="319"/>
                </a:lnTo>
                <a:lnTo>
                  <a:pt x="362" y="362"/>
                </a:lnTo>
                <a:lnTo>
                  <a:pt x="358" y="405"/>
                </a:lnTo>
                <a:lnTo>
                  <a:pt x="351" y="441"/>
                </a:lnTo>
                <a:lnTo>
                  <a:pt x="340" y="480"/>
                </a:lnTo>
                <a:lnTo>
                  <a:pt x="326" y="512"/>
                </a:lnTo>
                <a:lnTo>
                  <a:pt x="312" y="541"/>
                </a:lnTo>
                <a:lnTo>
                  <a:pt x="290" y="566"/>
                </a:lnTo>
                <a:lnTo>
                  <a:pt x="254" y="563"/>
                </a:lnTo>
                <a:lnTo>
                  <a:pt x="236" y="559"/>
                </a:lnTo>
                <a:lnTo>
                  <a:pt x="215" y="563"/>
                </a:lnTo>
                <a:lnTo>
                  <a:pt x="190" y="566"/>
                </a:lnTo>
                <a:lnTo>
                  <a:pt x="168" y="573"/>
                </a:lnTo>
                <a:lnTo>
                  <a:pt x="147" y="580"/>
                </a:lnTo>
                <a:lnTo>
                  <a:pt x="122" y="595"/>
                </a:lnTo>
                <a:lnTo>
                  <a:pt x="100" y="577"/>
                </a:lnTo>
                <a:lnTo>
                  <a:pt x="82" y="559"/>
                </a:lnTo>
                <a:lnTo>
                  <a:pt x="64" y="530"/>
                </a:lnTo>
                <a:lnTo>
                  <a:pt x="47" y="502"/>
                </a:lnTo>
                <a:lnTo>
                  <a:pt x="32" y="469"/>
                </a:lnTo>
                <a:lnTo>
                  <a:pt x="21" y="437"/>
                </a:lnTo>
                <a:lnTo>
                  <a:pt x="11" y="398"/>
                </a:lnTo>
                <a:lnTo>
                  <a:pt x="4" y="358"/>
                </a:lnTo>
                <a:lnTo>
                  <a:pt x="0" y="297"/>
                </a:lnTo>
                <a:lnTo>
                  <a:pt x="4" y="236"/>
                </a:lnTo>
                <a:lnTo>
                  <a:pt x="14" y="179"/>
                </a:lnTo>
                <a:lnTo>
                  <a:pt x="32" y="125"/>
                </a:lnTo>
                <a:lnTo>
                  <a:pt x="54" y="82"/>
                </a:lnTo>
                <a:lnTo>
                  <a:pt x="68" y="61"/>
                </a:lnTo>
                <a:lnTo>
                  <a:pt x="79" y="47"/>
                </a:lnTo>
                <a:lnTo>
                  <a:pt x="97" y="29"/>
                </a:lnTo>
                <a:lnTo>
                  <a:pt x="111" y="18"/>
                </a:lnTo>
                <a:lnTo>
                  <a:pt x="129" y="11"/>
                </a:lnTo>
                <a:lnTo>
                  <a:pt x="147" y="4"/>
                </a:lnTo>
                <a:close/>
              </a:path>
            </a:pathLst>
          </a:custGeom>
          <a:solidFill>
            <a:srgbClr val="ff7300"/>
          </a:solidFill>
          <a:ln w="9360">
            <a:noFill/>
          </a:ln>
        </p:spPr>
        <p:style>
          <a:lnRef idx="0"/>
          <a:fillRef idx="0"/>
          <a:effectRef idx="0"/>
          <a:fontRef idx="minor"/>
        </p:style>
      </p:sp>
      <p:sp>
        <p:nvSpPr>
          <p:cNvPr id="425" name="CustomShape 38"/>
          <p:cNvSpPr/>
          <p:nvPr/>
        </p:nvSpPr>
        <p:spPr>
          <a:xfrm>
            <a:off x="3440160" y="2982960"/>
            <a:ext cx="882360" cy="1179000"/>
          </a:xfrm>
          <a:custGeom>
            <a:avLst/>
            <a:gdLst/>
            <a:ahLst/>
            <a:rect l="l" t="t" r="r" b="b"/>
            <a:pathLst>
              <a:path w="319" h="533">
                <a:moveTo>
                  <a:pt x="137" y="0"/>
                </a:moveTo>
                <a:lnTo>
                  <a:pt x="137" y="0"/>
                </a:lnTo>
                <a:lnTo>
                  <a:pt x="155" y="0"/>
                </a:lnTo>
                <a:lnTo>
                  <a:pt x="169" y="3"/>
                </a:lnTo>
                <a:lnTo>
                  <a:pt x="183" y="7"/>
                </a:lnTo>
                <a:lnTo>
                  <a:pt x="201" y="14"/>
                </a:lnTo>
                <a:lnTo>
                  <a:pt x="215" y="25"/>
                </a:lnTo>
                <a:lnTo>
                  <a:pt x="230" y="39"/>
                </a:lnTo>
                <a:lnTo>
                  <a:pt x="255" y="68"/>
                </a:lnTo>
                <a:lnTo>
                  <a:pt x="276" y="107"/>
                </a:lnTo>
                <a:lnTo>
                  <a:pt x="294" y="150"/>
                </a:lnTo>
                <a:lnTo>
                  <a:pt x="309" y="200"/>
                </a:lnTo>
                <a:lnTo>
                  <a:pt x="316" y="254"/>
                </a:lnTo>
                <a:lnTo>
                  <a:pt x="319" y="297"/>
                </a:lnTo>
                <a:lnTo>
                  <a:pt x="316" y="336"/>
                </a:lnTo>
                <a:lnTo>
                  <a:pt x="312" y="376"/>
                </a:lnTo>
                <a:lnTo>
                  <a:pt x="302" y="408"/>
                </a:lnTo>
                <a:lnTo>
                  <a:pt x="291" y="440"/>
                </a:lnTo>
                <a:lnTo>
                  <a:pt x="276" y="469"/>
                </a:lnTo>
                <a:lnTo>
                  <a:pt x="262" y="494"/>
                </a:lnTo>
                <a:lnTo>
                  <a:pt x="241" y="516"/>
                </a:lnTo>
                <a:lnTo>
                  <a:pt x="215" y="512"/>
                </a:lnTo>
                <a:lnTo>
                  <a:pt x="187" y="516"/>
                </a:lnTo>
                <a:lnTo>
                  <a:pt x="158" y="523"/>
                </a:lnTo>
                <a:lnTo>
                  <a:pt x="129" y="533"/>
                </a:lnTo>
                <a:lnTo>
                  <a:pt x="104" y="519"/>
                </a:lnTo>
                <a:lnTo>
                  <a:pt x="83" y="498"/>
                </a:lnTo>
                <a:lnTo>
                  <a:pt x="65" y="473"/>
                </a:lnTo>
                <a:lnTo>
                  <a:pt x="47" y="444"/>
                </a:lnTo>
                <a:lnTo>
                  <a:pt x="29" y="408"/>
                </a:lnTo>
                <a:lnTo>
                  <a:pt x="18" y="372"/>
                </a:lnTo>
                <a:lnTo>
                  <a:pt x="8" y="333"/>
                </a:lnTo>
                <a:lnTo>
                  <a:pt x="4" y="290"/>
                </a:lnTo>
                <a:lnTo>
                  <a:pt x="0" y="232"/>
                </a:lnTo>
                <a:lnTo>
                  <a:pt x="8" y="182"/>
                </a:lnTo>
                <a:lnTo>
                  <a:pt x="18" y="132"/>
                </a:lnTo>
                <a:lnTo>
                  <a:pt x="33" y="93"/>
                </a:lnTo>
                <a:lnTo>
                  <a:pt x="54" y="57"/>
                </a:lnTo>
                <a:lnTo>
                  <a:pt x="79" y="28"/>
                </a:lnTo>
                <a:lnTo>
                  <a:pt x="90" y="17"/>
                </a:lnTo>
                <a:lnTo>
                  <a:pt x="104" y="10"/>
                </a:lnTo>
                <a:lnTo>
                  <a:pt x="122" y="3"/>
                </a:lnTo>
                <a:lnTo>
                  <a:pt x="137" y="0"/>
                </a:lnTo>
                <a:close/>
              </a:path>
            </a:pathLst>
          </a:custGeom>
          <a:solidFill>
            <a:srgbClr val="ffffff"/>
          </a:solidFill>
          <a:ln w="9360">
            <a:noFill/>
          </a:ln>
        </p:spPr>
        <p:style>
          <a:lnRef idx="0"/>
          <a:fillRef idx="0"/>
          <a:effectRef idx="0"/>
          <a:fontRef idx="minor"/>
        </p:style>
      </p:sp>
      <p:sp>
        <p:nvSpPr>
          <p:cNvPr id="426" name="CustomShape 39"/>
          <p:cNvSpPr/>
          <p:nvPr/>
        </p:nvSpPr>
        <p:spPr>
          <a:xfrm>
            <a:off x="3619440" y="3059280"/>
            <a:ext cx="703080" cy="1103040"/>
          </a:xfrm>
          <a:custGeom>
            <a:avLst/>
            <a:gdLst/>
            <a:ahLst/>
            <a:rect l="l" t="t" r="r" b="b"/>
            <a:pathLst>
              <a:path w="254" h="498">
                <a:moveTo>
                  <a:pt x="251" y="219"/>
                </a:moveTo>
                <a:lnTo>
                  <a:pt x="251" y="219"/>
                </a:lnTo>
                <a:lnTo>
                  <a:pt x="247" y="187"/>
                </a:lnTo>
                <a:lnTo>
                  <a:pt x="240" y="151"/>
                </a:lnTo>
                <a:lnTo>
                  <a:pt x="233" y="119"/>
                </a:lnTo>
                <a:lnTo>
                  <a:pt x="222" y="90"/>
                </a:lnTo>
                <a:lnTo>
                  <a:pt x="208" y="65"/>
                </a:lnTo>
                <a:lnTo>
                  <a:pt x="194" y="40"/>
                </a:lnTo>
                <a:lnTo>
                  <a:pt x="176" y="18"/>
                </a:lnTo>
                <a:lnTo>
                  <a:pt x="161" y="0"/>
                </a:lnTo>
                <a:lnTo>
                  <a:pt x="183" y="36"/>
                </a:lnTo>
                <a:lnTo>
                  <a:pt x="201" y="83"/>
                </a:lnTo>
                <a:lnTo>
                  <a:pt x="215" y="133"/>
                </a:lnTo>
                <a:lnTo>
                  <a:pt x="222" y="187"/>
                </a:lnTo>
                <a:lnTo>
                  <a:pt x="226" y="230"/>
                </a:lnTo>
                <a:lnTo>
                  <a:pt x="222" y="269"/>
                </a:lnTo>
                <a:lnTo>
                  <a:pt x="219" y="309"/>
                </a:lnTo>
                <a:lnTo>
                  <a:pt x="208" y="341"/>
                </a:lnTo>
                <a:lnTo>
                  <a:pt x="197" y="373"/>
                </a:lnTo>
                <a:lnTo>
                  <a:pt x="183" y="402"/>
                </a:lnTo>
                <a:lnTo>
                  <a:pt x="168" y="427"/>
                </a:lnTo>
                <a:lnTo>
                  <a:pt x="150" y="448"/>
                </a:lnTo>
                <a:lnTo>
                  <a:pt x="122" y="445"/>
                </a:lnTo>
                <a:lnTo>
                  <a:pt x="93" y="448"/>
                </a:lnTo>
                <a:lnTo>
                  <a:pt x="64" y="455"/>
                </a:lnTo>
                <a:lnTo>
                  <a:pt x="36" y="466"/>
                </a:lnTo>
                <a:lnTo>
                  <a:pt x="18" y="455"/>
                </a:lnTo>
                <a:lnTo>
                  <a:pt x="0" y="441"/>
                </a:lnTo>
                <a:lnTo>
                  <a:pt x="14" y="459"/>
                </a:lnTo>
                <a:lnTo>
                  <a:pt x="32" y="477"/>
                </a:lnTo>
                <a:lnTo>
                  <a:pt x="47" y="488"/>
                </a:lnTo>
                <a:lnTo>
                  <a:pt x="64" y="498"/>
                </a:lnTo>
                <a:lnTo>
                  <a:pt x="93" y="488"/>
                </a:lnTo>
                <a:lnTo>
                  <a:pt x="122" y="481"/>
                </a:lnTo>
                <a:lnTo>
                  <a:pt x="150" y="477"/>
                </a:lnTo>
                <a:lnTo>
                  <a:pt x="176" y="481"/>
                </a:lnTo>
                <a:lnTo>
                  <a:pt x="197" y="459"/>
                </a:lnTo>
                <a:lnTo>
                  <a:pt x="211" y="434"/>
                </a:lnTo>
                <a:lnTo>
                  <a:pt x="226" y="405"/>
                </a:lnTo>
                <a:lnTo>
                  <a:pt x="237" y="373"/>
                </a:lnTo>
                <a:lnTo>
                  <a:pt x="247" y="341"/>
                </a:lnTo>
                <a:lnTo>
                  <a:pt x="251" y="301"/>
                </a:lnTo>
                <a:lnTo>
                  <a:pt x="254" y="262"/>
                </a:lnTo>
                <a:lnTo>
                  <a:pt x="251" y="219"/>
                </a:lnTo>
                <a:close/>
              </a:path>
            </a:pathLst>
          </a:custGeom>
          <a:solidFill>
            <a:srgbClr val="d6e1e3"/>
          </a:solidFill>
          <a:ln w="9360">
            <a:noFill/>
          </a:ln>
        </p:spPr>
        <p:style>
          <a:lnRef idx="0"/>
          <a:fillRef idx="0"/>
          <a:effectRef idx="0"/>
          <a:fontRef idx="minor"/>
        </p:style>
      </p:sp>
      <p:sp>
        <p:nvSpPr>
          <p:cNvPr id="427" name="CustomShape 40"/>
          <p:cNvSpPr/>
          <p:nvPr/>
        </p:nvSpPr>
        <p:spPr>
          <a:xfrm>
            <a:off x="3440160" y="2982960"/>
            <a:ext cx="874440" cy="711000"/>
          </a:xfrm>
          <a:custGeom>
            <a:avLst/>
            <a:gdLst/>
            <a:ahLst/>
            <a:rect l="l" t="t" r="r" b="b"/>
            <a:pathLst>
              <a:path w="316" h="322">
                <a:moveTo>
                  <a:pt x="140" y="46"/>
                </a:moveTo>
                <a:lnTo>
                  <a:pt x="140" y="46"/>
                </a:lnTo>
                <a:lnTo>
                  <a:pt x="126" y="50"/>
                </a:lnTo>
                <a:lnTo>
                  <a:pt x="112" y="57"/>
                </a:lnTo>
                <a:lnTo>
                  <a:pt x="97" y="64"/>
                </a:lnTo>
                <a:lnTo>
                  <a:pt x="83" y="75"/>
                </a:lnTo>
                <a:lnTo>
                  <a:pt x="61" y="100"/>
                </a:lnTo>
                <a:lnTo>
                  <a:pt x="40" y="136"/>
                </a:lnTo>
                <a:lnTo>
                  <a:pt x="26" y="175"/>
                </a:lnTo>
                <a:lnTo>
                  <a:pt x="11" y="222"/>
                </a:lnTo>
                <a:lnTo>
                  <a:pt x="8" y="268"/>
                </a:lnTo>
                <a:lnTo>
                  <a:pt x="8" y="322"/>
                </a:lnTo>
                <a:lnTo>
                  <a:pt x="4" y="290"/>
                </a:lnTo>
                <a:lnTo>
                  <a:pt x="0" y="232"/>
                </a:lnTo>
                <a:lnTo>
                  <a:pt x="8" y="182"/>
                </a:lnTo>
                <a:lnTo>
                  <a:pt x="18" y="132"/>
                </a:lnTo>
                <a:lnTo>
                  <a:pt x="33" y="93"/>
                </a:lnTo>
                <a:lnTo>
                  <a:pt x="54" y="57"/>
                </a:lnTo>
                <a:lnTo>
                  <a:pt x="79" y="28"/>
                </a:lnTo>
                <a:lnTo>
                  <a:pt x="90" y="17"/>
                </a:lnTo>
                <a:lnTo>
                  <a:pt x="104" y="10"/>
                </a:lnTo>
                <a:lnTo>
                  <a:pt x="122" y="3"/>
                </a:lnTo>
                <a:lnTo>
                  <a:pt x="137" y="0"/>
                </a:lnTo>
                <a:lnTo>
                  <a:pt x="155" y="0"/>
                </a:lnTo>
                <a:lnTo>
                  <a:pt x="169" y="3"/>
                </a:lnTo>
                <a:lnTo>
                  <a:pt x="183" y="7"/>
                </a:lnTo>
                <a:lnTo>
                  <a:pt x="201" y="14"/>
                </a:lnTo>
                <a:lnTo>
                  <a:pt x="215" y="25"/>
                </a:lnTo>
                <a:lnTo>
                  <a:pt x="230" y="39"/>
                </a:lnTo>
                <a:lnTo>
                  <a:pt x="255" y="68"/>
                </a:lnTo>
                <a:lnTo>
                  <a:pt x="276" y="107"/>
                </a:lnTo>
                <a:lnTo>
                  <a:pt x="294" y="150"/>
                </a:lnTo>
                <a:lnTo>
                  <a:pt x="309" y="200"/>
                </a:lnTo>
                <a:lnTo>
                  <a:pt x="316" y="254"/>
                </a:lnTo>
                <a:lnTo>
                  <a:pt x="316" y="268"/>
                </a:lnTo>
                <a:lnTo>
                  <a:pt x="309" y="222"/>
                </a:lnTo>
                <a:lnTo>
                  <a:pt x="291" y="179"/>
                </a:lnTo>
                <a:lnTo>
                  <a:pt x="273" y="139"/>
                </a:lnTo>
                <a:lnTo>
                  <a:pt x="251" y="107"/>
                </a:lnTo>
                <a:lnTo>
                  <a:pt x="226" y="78"/>
                </a:lnTo>
                <a:lnTo>
                  <a:pt x="201" y="60"/>
                </a:lnTo>
                <a:lnTo>
                  <a:pt x="187" y="53"/>
                </a:lnTo>
                <a:lnTo>
                  <a:pt x="172" y="50"/>
                </a:lnTo>
                <a:lnTo>
                  <a:pt x="158" y="46"/>
                </a:lnTo>
                <a:lnTo>
                  <a:pt x="140" y="46"/>
                </a:lnTo>
                <a:close/>
              </a:path>
            </a:pathLst>
          </a:custGeom>
          <a:solidFill>
            <a:srgbClr val="e6e6e6"/>
          </a:solidFill>
          <a:ln w="9360">
            <a:noFill/>
          </a:ln>
        </p:spPr>
        <p:style>
          <a:lnRef idx="0"/>
          <a:fillRef idx="0"/>
          <a:effectRef idx="0"/>
          <a:fontRef idx="minor"/>
        </p:style>
      </p:sp>
      <p:sp>
        <p:nvSpPr>
          <p:cNvPr id="428" name="CustomShape 41"/>
          <p:cNvSpPr/>
          <p:nvPr/>
        </p:nvSpPr>
        <p:spPr>
          <a:xfrm>
            <a:off x="3519360" y="4100400"/>
            <a:ext cx="775800" cy="291600"/>
          </a:xfrm>
          <a:custGeom>
            <a:avLst/>
            <a:gdLst/>
            <a:ahLst/>
            <a:rect l="l" t="t" r="r" b="b"/>
            <a:pathLst>
              <a:path w="280" h="132">
                <a:moveTo>
                  <a:pt x="280" y="21"/>
                </a:moveTo>
                <a:lnTo>
                  <a:pt x="280" y="21"/>
                </a:lnTo>
                <a:lnTo>
                  <a:pt x="247" y="11"/>
                </a:lnTo>
                <a:lnTo>
                  <a:pt x="212" y="3"/>
                </a:lnTo>
                <a:lnTo>
                  <a:pt x="172" y="0"/>
                </a:lnTo>
                <a:lnTo>
                  <a:pt x="151" y="3"/>
                </a:lnTo>
                <a:lnTo>
                  <a:pt x="126" y="7"/>
                </a:lnTo>
                <a:lnTo>
                  <a:pt x="104" y="18"/>
                </a:lnTo>
                <a:lnTo>
                  <a:pt x="79" y="28"/>
                </a:lnTo>
                <a:lnTo>
                  <a:pt x="57" y="46"/>
                </a:lnTo>
                <a:lnTo>
                  <a:pt x="36" y="68"/>
                </a:lnTo>
                <a:lnTo>
                  <a:pt x="18" y="97"/>
                </a:lnTo>
                <a:lnTo>
                  <a:pt x="0" y="132"/>
                </a:lnTo>
                <a:lnTo>
                  <a:pt x="11" y="111"/>
                </a:lnTo>
                <a:lnTo>
                  <a:pt x="32" y="89"/>
                </a:lnTo>
                <a:lnTo>
                  <a:pt x="57" y="64"/>
                </a:lnTo>
                <a:lnTo>
                  <a:pt x="75" y="54"/>
                </a:lnTo>
                <a:lnTo>
                  <a:pt x="97" y="43"/>
                </a:lnTo>
                <a:lnTo>
                  <a:pt x="118" y="32"/>
                </a:lnTo>
                <a:lnTo>
                  <a:pt x="143" y="25"/>
                </a:lnTo>
                <a:lnTo>
                  <a:pt x="172" y="21"/>
                </a:lnTo>
                <a:lnTo>
                  <a:pt x="204" y="18"/>
                </a:lnTo>
                <a:lnTo>
                  <a:pt x="240" y="18"/>
                </a:lnTo>
                <a:lnTo>
                  <a:pt x="280" y="21"/>
                </a:lnTo>
                <a:close/>
              </a:path>
            </a:pathLst>
          </a:custGeom>
          <a:solidFill>
            <a:srgbClr val="ffa600"/>
          </a:solidFill>
          <a:ln w="9360">
            <a:noFill/>
          </a:ln>
        </p:spPr>
        <p:style>
          <a:lnRef idx="0"/>
          <a:fillRef idx="0"/>
          <a:effectRef idx="0"/>
          <a:fontRef idx="minor"/>
        </p:style>
      </p:sp>
      <p:sp>
        <p:nvSpPr>
          <p:cNvPr id="429" name="CustomShape 42"/>
          <p:cNvSpPr/>
          <p:nvPr/>
        </p:nvSpPr>
        <p:spPr>
          <a:xfrm>
            <a:off x="3700440" y="4170240"/>
            <a:ext cx="464760" cy="245880"/>
          </a:xfrm>
          <a:custGeom>
            <a:avLst/>
            <a:gdLst/>
            <a:ahLst/>
            <a:rect l="l" t="t" r="r" b="b"/>
            <a:pathLst>
              <a:path w="168" h="111">
                <a:moveTo>
                  <a:pt x="0" y="68"/>
                </a:moveTo>
                <a:lnTo>
                  <a:pt x="0" y="68"/>
                </a:lnTo>
                <a:lnTo>
                  <a:pt x="3" y="79"/>
                </a:lnTo>
                <a:lnTo>
                  <a:pt x="10" y="90"/>
                </a:lnTo>
                <a:lnTo>
                  <a:pt x="18" y="97"/>
                </a:lnTo>
                <a:lnTo>
                  <a:pt x="32" y="104"/>
                </a:lnTo>
                <a:lnTo>
                  <a:pt x="43" y="108"/>
                </a:lnTo>
                <a:lnTo>
                  <a:pt x="61" y="111"/>
                </a:lnTo>
                <a:lnTo>
                  <a:pt x="75" y="111"/>
                </a:lnTo>
                <a:lnTo>
                  <a:pt x="93" y="111"/>
                </a:lnTo>
                <a:lnTo>
                  <a:pt x="111" y="108"/>
                </a:lnTo>
                <a:lnTo>
                  <a:pt x="125" y="100"/>
                </a:lnTo>
                <a:lnTo>
                  <a:pt x="139" y="97"/>
                </a:lnTo>
                <a:lnTo>
                  <a:pt x="150" y="86"/>
                </a:lnTo>
                <a:lnTo>
                  <a:pt x="161" y="79"/>
                </a:lnTo>
                <a:lnTo>
                  <a:pt x="165" y="68"/>
                </a:lnTo>
                <a:lnTo>
                  <a:pt x="168" y="57"/>
                </a:lnTo>
                <a:lnTo>
                  <a:pt x="168" y="47"/>
                </a:lnTo>
                <a:lnTo>
                  <a:pt x="168" y="36"/>
                </a:lnTo>
                <a:lnTo>
                  <a:pt x="161" y="25"/>
                </a:lnTo>
                <a:lnTo>
                  <a:pt x="150" y="18"/>
                </a:lnTo>
                <a:lnTo>
                  <a:pt x="139" y="11"/>
                </a:lnTo>
                <a:lnTo>
                  <a:pt x="125" y="7"/>
                </a:lnTo>
                <a:lnTo>
                  <a:pt x="111" y="4"/>
                </a:lnTo>
                <a:lnTo>
                  <a:pt x="96" y="0"/>
                </a:lnTo>
                <a:lnTo>
                  <a:pt x="78" y="4"/>
                </a:lnTo>
                <a:lnTo>
                  <a:pt x="61" y="7"/>
                </a:lnTo>
                <a:lnTo>
                  <a:pt x="46" y="11"/>
                </a:lnTo>
                <a:lnTo>
                  <a:pt x="32" y="18"/>
                </a:lnTo>
                <a:lnTo>
                  <a:pt x="21" y="25"/>
                </a:lnTo>
                <a:lnTo>
                  <a:pt x="10" y="36"/>
                </a:lnTo>
                <a:lnTo>
                  <a:pt x="3" y="47"/>
                </a:lnTo>
                <a:lnTo>
                  <a:pt x="0" y="57"/>
                </a:lnTo>
                <a:lnTo>
                  <a:pt x="0" y="68"/>
                </a:lnTo>
                <a:close/>
              </a:path>
            </a:pathLst>
          </a:custGeom>
          <a:solidFill>
            <a:srgbClr val="fffa00"/>
          </a:solidFill>
          <a:ln w="9360">
            <a:noFill/>
          </a:ln>
        </p:spPr>
        <p:style>
          <a:lnRef idx="0"/>
          <a:fillRef idx="0"/>
          <a:effectRef idx="0"/>
          <a:fontRef idx="minor"/>
        </p:style>
      </p:sp>
      <p:sp>
        <p:nvSpPr>
          <p:cNvPr id="430" name="CustomShape 43"/>
          <p:cNvSpPr/>
          <p:nvPr/>
        </p:nvSpPr>
        <p:spPr>
          <a:xfrm>
            <a:off x="3708360" y="4179960"/>
            <a:ext cx="456840" cy="236160"/>
          </a:xfrm>
          <a:custGeom>
            <a:avLst/>
            <a:gdLst/>
            <a:ahLst/>
            <a:rect l="l" t="t" r="r" b="b"/>
            <a:pathLst>
              <a:path w="165" h="107">
                <a:moveTo>
                  <a:pt x="165" y="43"/>
                </a:moveTo>
                <a:lnTo>
                  <a:pt x="165" y="43"/>
                </a:lnTo>
                <a:lnTo>
                  <a:pt x="162" y="32"/>
                </a:lnTo>
                <a:lnTo>
                  <a:pt x="154" y="21"/>
                </a:lnTo>
                <a:lnTo>
                  <a:pt x="147" y="14"/>
                </a:lnTo>
                <a:lnTo>
                  <a:pt x="136" y="7"/>
                </a:lnTo>
                <a:lnTo>
                  <a:pt x="122" y="3"/>
                </a:lnTo>
                <a:lnTo>
                  <a:pt x="108" y="0"/>
                </a:lnTo>
                <a:lnTo>
                  <a:pt x="93" y="0"/>
                </a:lnTo>
                <a:lnTo>
                  <a:pt x="75" y="0"/>
                </a:lnTo>
                <a:lnTo>
                  <a:pt x="58" y="3"/>
                </a:lnTo>
                <a:lnTo>
                  <a:pt x="43" y="10"/>
                </a:lnTo>
                <a:lnTo>
                  <a:pt x="32" y="14"/>
                </a:lnTo>
                <a:lnTo>
                  <a:pt x="18" y="25"/>
                </a:lnTo>
                <a:lnTo>
                  <a:pt x="11" y="32"/>
                </a:lnTo>
                <a:lnTo>
                  <a:pt x="4" y="43"/>
                </a:lnTo>
                <a:lnTo>
                  <a:pt x="0" y="53"/>
                </a:lnTo>
                <a:lnTo>
                  <a:pt x="0" y="64"/>
                </a:lnTo>
                <a:lnTo>
                  <a:pt x="4" y="75"/>
                </a:lnTo>
                <a:lnTo>
                  <a:pt x="11" y="82"/>
                </a:lnTo>
                <a:lnTo>
                  <a:pt x="18" y="89"/>
                </a:lnTo>
                <a:lnTo>
                  <a:pt x="29" y="96"/>
                </a:lnTo>
                <a:lnTo>
                  <a:pt x="43" y="104"/>
                </a:lnTo>
                <a:lnTo>
                  <a:pt x="58" y="104"/>
                </a:lnTo>
                <a:lnTo>
                  <a:pt x="72" y="107"/>
                </a:lnTo>
                <a:lnTo>
                  <a:pt x="90" y="104"/>
                </a:lnTo>
                <a:lnTo>
                  <a:pt x="104" y="100"/>
                </a:lnTo>
                <a:lnTo>
                  <a:pt x="122" y="96"/>
                </a:lnTo>
                <a:lnTo>
                  <a:pt x="133" y="89"/>
                </a:lnTo>
                <a:lnTo>
                  <a:pt x="144" y="82"/>
                </a:lnTo>
                <a:lnTo>
                  <a:pt x="154" y="71"/>
                </a:lnTo>
                <a:lnTo>
                  <a:pt x="162" y="64"/>
                </a:lnTo>
                <a:lnTo>
                  <a:pt x="165" y="53"/>
                </a:lnTo>
                <a:lnTo>
                  <a:pt x="165" y="43"/>
                </a:lnTo>
                <a:close/>
              </a:path>
            </a:pathLst>
          </a:custGeom>
          <a:solidFill>
            <a:srgbClr val="fff700"/>
          </a:solidFill>
          <a:ln w="9360">
            <a:noFill/>
          </a:ln>
        </p:spPr>
        <p:style>
          <a:lnRef idx="0"/>
          <a:fillRef idx="0"/>
          <a:effectRef idx="0"/>
          <a:fontRef idx="minor"/>
        </p:style>
      </p:sp>
      <p:sp>
        <p:nvSpPr>
          <p:cNvPr id="431" name="CustomShape 44"/>
          <p:cNvSpPr/>
          <p:nvPr/>
        </p:nvSpPr>
        <p:spPr>
          <a:xfrm>
            <a:off x="3719520" y="4186080"/>
            <a:ext cx="437760" cy="223560"/>
          </a:xfrm>
          <a:custGeom>
            <a:avLst/>
            <a:gdLst/>
            <a:ahLst/>
            <a:rect l="l" t="t" r="r" b="b"/>
            <a:pathLst>
              <a:path w="158" h="101">
                <a:moveTo>
                  <a:pt x="158" y="40"/>
                </a:moveTo>
                <a:lnTo>
                  <a:pt x="158" y="40"/>
                </a:lnTo>
                <a:lnTo>
                  <a:pt x="154" y="29"/>
                </a:lnTo>
                <a:lnTo>
                  <a:pt x="147" y="22"/>
                </a:lnTo>
                <a:lnTo>
                  <a:pt x="140" y="15"/>
                </a:lnTo>
                <a:lnTo>
                  <a:pt x="129" y="7"/>
                </a:lnTo>
                <a:lnTo>
                  <a:pt x="104" y="0"/>
                </a:lnTo>
                <a:lnTo>
                  <a:pt x="71" y="0"/>
                </a:lnTo>
                <a:lnTo>
                  <a:pt x="43" y="7"/>
                </a:lnTo>
                <a:lnTo>
                  <a:pt x="18" y="22"/>
                </a:lnTo>
                <a:lnTo>
                  <a:pt x="11" y="29"/>
                </a:lnTo>
                <a:lnTo>
                  <a:pt x="3" y="40"/>
                </a:lnTo>
                <a:lnTo>
                  <a:pt x="0" y="50"/>
                </a:lnTo>
                <a:lnTo>
                  <a:pt x="0" y="61"/>
                </a:lnTo>
                <a:lnTo>
                  <a:pt x="3" y="72"/>
                </a:lnTo>
                <a:lnTo>
                  <a:pt x="7" y="79"/>
                </a:lnTo>
                <a:lnTo>
                  <a:pt x="18" y="86"/>
                </a:lnTo>
                <a:lnTo>
                  <a:pt x="28" y="93"/>
                </a:lnTo>
                <a:lnTo>
                  <a:pt x="54" y="101"/>
                </a:lnTo>
                <a:lnTo>
                  <a:pt x="86" y="101"/>
                </a:lnTo>
                <a:lnTo>
                  <a:pt x="114" y="90"/>
                </a:lnTo>
                <a:lnTo>
                  <a:pt x="140" y="79"/>
                </a:lnTo>
                <a:lnTo>
                  <a:pt x="147" y="68"/>
                </a:lnTo>
                <a:lnTo>
                  <a:pt x="154" y="58"/>
                </a:lnTo>
                <a:lnTo>
                  <a:pt x="158" y="50"/>
                </a:lnTo>
                <a:lnTo>
                  <a:pt x="158" y="40"/>
                </a:lnTo>
                <a:close/>
              </a:path>
            </a:pathLst>
          </a:custGeom>
          <a:solidFill>
            <a:srgbClr val="fff400"/>
          </a:solidFill>
          <a:ln w="9360">
            <a:noFill/>
          </a:ln>
        </p:spPr>
        <p:style>
          <a:lnRef idx="0"/>
          <a:fillRef idx="0"/>
          <a:effectRef idx="0"/>
          <a:fontRef idx="minor"/>
        </p:style>
      </p:sp>
      <p:sp>
        <p:nvSpPr>
          <p:cNvPr id="432" name="CustomShape 45"/>
          <p:cNvSpPr/>
          <p:nvPr/>
        </p:nvSpPr>
        <p:spPr>
          <a:xfrm>
            <a:off x="3727440" y="4186080"/>
            <a:ext cx="418680" cy="213840"/>
          </a:xfrm>
          <a:custGeom>
            <a:avLst/>
            <a:gdLst/>
            <a:ahLst/>
            <a:rect l="l" t="t" r="r" b="b"/>
            <a:pathLst>
              <a:path w="151" h="97">
                <a:moveTo>
                  <a:pt x="151" y="40"/>
                </a:moveTo>
                <a:lnTo>
                  <a:pt x="151" y="40"/>
                </a:lnTo>
                <a:lnTo>
                  <a:pt x="147" y="29"/>
                </a:lnTo>
                <a:lnTo>
                  <a:pt x="144" y="22"/>
                </a:lnTo>
                <a:lnTo>
                  <a:pt x="133" y="15"/>
                </a:lnTo>
                <a:lnTo>
                  <a:pt x="122" y="7"/>
                </a:lnTo>
                <a:lnTo>
                  <a:pt x="97" y="0"/>
                </a:lnTo>
                <a:lnTo>
                  <a:pt x="68" y="0"/>
                </a:lnTo>
                <a:lnTo>
                  <a:pt x="40" y="11"/>
                </a:lnTo>
                <a:lnTo>
                  <a:pt x="18" y="22"/>
                </a:lnTo>
                <a:lnTo>
                  <a:pt x="8" y="32"/>
                </a:lnTo>
                <a:lnTo>
                  <a:pt x="4" y="40"/>
                </a:lnTo>
                <a:lnTo>
                  <a:pt x="0" y="50"/>
                </a:lnTo>
                <a:lnTo>
                  <a:pt x="0" y="61"/>
                </a:lnTo>
                <a:lnTo>
                  <a:pt x="4" y="68"/>
                </a:lnTo>
                <a:lnTo>
                  <a:pt x="8" y="79"/>
                </a:lnTo>
                <a:lnTo>
                  <a:pt x="18" y="86"/>
                </a:lnTo>
                <a:lnTo>
                  <a:pt x="25" y="90"/>
                </a:lnTo>
                <a:lnTo>
                  <a:pt x="51" y="97"/>
                </a:lnTo>
                <a:lnTo>
                  <a:pt x="83" y="97"/>
                </a:lnTo>
                <a:lnTo>
                  <a:pt x="111" y="90"/>
                </a:lnTo>
                <a:lnTo>
                  <a:pt x="133" y="75"/>
                </a:lnTo>
                <a:lnTo>
                  <a:pt x="140" y="68"/>
                </a:lnTo>
                <a:lnTo>
                  <a:pt x="147" y="58"/>
                </a:lnTo>
                <a:lnTo>
                  <a:pt x="151" y="50"/>
                </a:lnTo>
                <a:lnTo>
                  <a:pt x="151" y="40"/>
                </a:lnTo>
                <a:close/>
              </a:path>
            </a:pathLst>
          </a:custGeom>
          <a:solidFill>
            <a:srgbClr val="fff000"/>
          </a:solidFill>
          <a:ln w="9360">
            <a:noFill/>
          </a:ln>
        </p:spPr>
        <p:style>
          <a:lnRef idx="0"/>
          <a:fillRef idx="0"/>
          <a:effectRef idx="0"/>
          <a:fontRef idx="minor"/>
        </p:style>
      </p:sp>
      <p:sp>
        <p:nvSpPr>
          <p:cNvPr id="433" name="CustomShape 46"/>
          <p:cNvSpPr/>
          <p:nvPr/>
        </p:nvSpPr>
        <p:spPr>
          <a:xfrm>
            <a:off x="3738600" y="4195800"/>
            <a:ext cx="396360" cy="204480"/>
          </a:xfrm>
          <a:custGeom>
            <a:avLst/>
            <a:gdLst/>
            <a:ahLst/>
            <a:rect l="l" t="t" r="r" b="b"/>
            <a:pathLst>
              <a:path w="143" h="93">
                <a:moveTo>
                  <a:pt x="143" y="36"/>
                </a:moveTo>
                <a:lnTo>
                  <a:pt x="143" y="36"/>
                </a:lnTo>
                <a:lnTo>
                  <a:pt x="140" y="28"/>
                </a:lnTo>
                <a:lnTo>
                  <a:pt x="136" y="18"/>
                </a:lnTo>
                <a:lnTo>
                  <a:pt x="129" y="11"/>
                </a:lnTo>
                <a:lnTo>
                  <a:pt x="118" y="7"/>
                </a:lnTo>
                <a:lnTo>
                  <a:pt x="93" y="0"/>
                </a:lnTo>
                <a:lnTo>
                  <a:pt x="64" y="0"/>
                </a:lnTo>
                <a:lnTo>
                  <a:pt x="36" y="7"/>
                </a:lnTo>
                <a:lnTo>
                  <a:pt x="14" y="21"/>
                </a:lnTo>
                <a:lnTo>
                  <a:pt x="7" y="28"/>
                </a:lnTo>
                <a:lnTo>
                  <a:pt x="4" y="36"/>
                </a:lnTo>
                <a:lnTo>
                  <a:pt x="0" y="46"/>
                </a:lnTo>
                <a:lnTo>
                  <a:pt x="0" y="57"/>
                </a:lnTo>
                <a:lnTo>
                  <a:pt x="4" y="64"/>
                </a:lnTo>
                <a:lnTo>
                  <a:pt x="7" y="71"/>
                </a:lnTo>
                <a:lnTo>
                  <a:pt x="14" y="79"/>
                </a:lnTo>
                <a:lnTo>
                  <a:pt x="25" y="86"/>
                </a:lnTo>
                <a:lnTo>
                  <a:pt x="50" y="93"/>
                </a:lnTo>
                <a:lnTo>
                  <a:pt x="79" y="93"/>
                </a:lnTo>
                <a:lnTo>
                  <a:pt x="104" y="86"/>
                </a:lnTo>
                <a:lnTo>
                  <a:pt x="125" y="71"/>
                </a:lnTo>
                <a:lnTo>
                  <a:pt x="136" y="64"/>
                </a:lnTo>
                <a:lnTo>
                  <a:pt x="140" y="54"/>
                </a:lnTo>
                <a:lnTo>
                  <a:pt x="143" y="46"/>
                </a:lnTo>
                <a:lnTo>
                  <a:pt x="143" y="36"/>
                </a:lnTo>
                <a:close/>
              </a:path>
            </a:pathLst>
          </a:custGeom>
          <a:solidFill>
            <a:srgbClr val="ffed00"/>
          </a:solidFill>
          <a:ln w="9360">
            <a:noFill/>
          </a:ln>
        </p:spPr>
        <p:style>
          <a:lnRef idx="0"/>
          <a:fillRef idx="0"/>
          <a:effectRef idx="0"/>
          <a:fontRef idx="minor"/>
        </p:style>
      </p:sp>
      <p:sp>
        <p:nvSpPr>
          <p:cNvPr id="434" name="CustomShape 47"/>
          <p:cNvSpPr/>
          <p:nvPr/>
        </p:nvSpPr>
        <p:spPr>
          <a:xfrm>
            <a:off x="3749760" y="4195800"/>
            <a:ext cx="375840" cy="196560"/>
          </a:xfrm>
          <a:custGeom>
            <a:avLst/>
            <a:gdLst/>
            <a:ahLst/>
            <a:rect l="l" t="t" r="r" b="b"/>
            <a:pathLst>
              <a:path w="136" h="89">
                <a:moveTo>
                  <a:pt x="136" y="36"/>
                </a:moveTo>
                <a:lnTo>
                  <a:pt x="136" y="36"/>
                </a:lnTo>
                <a:lnTo>
                  <a:pt x="132" y="28"/>
                </a:lnTo>
                <a:lnTo>
                  <a:pt x="129" y="21"/>
                </a:lnTo>
                <a:lnTo>
                  <a:pt x="121" y="14"/>
                </a:lnTo>
                <a:lnTo>
                  <a:pt x="111" y="7"/>
                </a:lnTo>
                <a:lnTo>
                  <a:pt x="89" y="0"/>
                </a:lnTo>
                <a:lnTo>
                  <a:pt x="60" y="3"/>
                </a:lnTo>
                <a:lnTo>
                  <a:pt x="35" y="7"/>
                </a:lnTo>
                <a:lnTo>
                  <a:pt x="14" y="21"/>
                </a:lnTo>
                <a:lnTo>
                  <a:pt x="7" y="28"/>
                </a:lnTo>
                <a:lnTo>
                  <a:pt x="3" y="36"/>
                </a:lnTo>
                <a:lnTo>
                  <a:pt x="0" y="46"/>
                </a:lnTo>
                <a:lnTo>
                  <a:pt x="0" y="54"/>
                </a:lnTo>
                <a:lnTo>
                  <a:pt x="0" y="64"/>
                </a:lnTo>
                <a:lnTo>
                  <a:pt x="7" y="71"/>
                </a:lnTo>
                <a:lnTo>
                  <a:pt x="14" y="79"/>
                </a:lnTo>
                <a:lnTo>
                  <a:pt x="21" y="82"/>
                </a:lnTo>
                <a:lnTo>
                  <a:pt x="46" y="89"/>
                </a:lnTo>
                <a:lnTo>
                  <a:pt x="75" y="89"/>
                </a:lnTo>
                <a:lnTo>
                  <a:pt x="100" y="82"/>
                </a:lnTo>
                <a:lnTo>
                  <a:pt x="121" y="71"/>
                </a:lnTo>
                <a:lnTo>
                  <a:pt x="129" y="61"/>
                </a:lnTo>
                <a:lnTo>
                  <a:pt x="132" y="54"/>
                </a:lnTo>
                <a:lnTo>
                  <a:pt x="136" y="46"/>
                </a:lnTo>
                <a:lnTo>
                  <a:pt x="136" y="36"/>
                </a:lnTo>
                <a:close/>
              </a:path>
            </a:pathLst>
          </a:custGeom>
          <a:solidFill>
            <a:srgbClr val="ffea00"/>
          </a:solidFill>
          <a:ln w="9360">
            <a:noFill/>
          </a:ln>
        </p:spPr>
        <p:style>
          <a:lnRef idx="0"/>
          <a:fillRef idx="0"/>
          <a:effectRef idx="0"/>
          <a:fontRef idx="minor"/>
        </p:style>
      </p:sp>
      <p:sp>
        <p:nvSpPr>
          <p:cNvPr id="435" name="CustomShape 48"/>
          <p:cNvSpPr/>
          <p:nvPr/>
        </p:nvSpPr>
        <p:spPr>
          <a:xfrm>
            <a:off x="3757680" y="4202280"/>
            <a:ext cx="356760" cy="190080"/>
          </a:xfrm>
          <a:custGeom>
            <a:avLst/>
            <a:gdLst/>
            <a:ahLst/>
            <a:rect l="l" t="t" r="r" b="b"/>
            <a:pathLst>
              <a:path w="129" h="86">
                <a:moveTo>
                  <a:pt x="129" y="33"/>
                </a:moveTo>
                <a:lnTo>
                  <a:pt x="129" y="33"/>
                </a:lnTo>
                <a:lnTo>
                  <a:pt x="129" y="25"/>
                </a:lnTo>
                <a:lnTo>
                  <a:pt x="122" y="18"/>
                </a:lnTo>
                <a:lnTo>
                  <a:pt x="108" y="8"/>
                </a:lnTo>
                <a:lnTo>
                  <a:pt x="86" y="0"/>
                </a:lnTo>
                <a:lnTo>
                  <a:pt x="57" y="0"/>
                </a:lnTo>
                <a:lnTo>
                  <a:pt x="32" y="8"/>
                </a:lnTo>
                <a:lnTo>
                  <a:pt x="14" y="18"/>
                </a:lnTo>
                <a:lnTo>
                  <a:pt x="0" y="36"/>
                </a:lnTo>
                <a:lnTo>
                  <a:pt x="0" y="43"/>
                </a:lnTo>
                <a:lnTo>
                  <a:pt x="0" y="51"/>
                </a:lnTo>
                <a:lnTo>
                  <a:pt x="0" y="61"/>
                </a:lnTo>
                <a:lnTo>
                  <a:pt x="7" y="68"/>
                </a:lnTo>
                <a:lnTo>
                  <a:pt x="22" y="79"/>
                </a:lnTo>
                <a:lnTo>
                  <a:pt x="43" y="86"/>
                </a:lnTo>
                <a:lnTo>
                  <a:pt x="68" y="83"/>
                </a:lnTo>
                <a:lnTo>
                  <a:pt x="93" y="79"/>
                </a:lnTo>
                <a:lnTo>
                  <a:pt x="115" y="65"/>
                </a:lnTo>
                <a:lnTo>
                  <a:pt x="126" y="51"/>
                </a:lnTo>
                <a:lnTo>
                  <a:pt x="129" y="43"/>
                </a:lnTo>
                <a:lnTo>
                  <a:pt x="129" y="33"/>
                </a:lnTo>
                <a:close/>
              </a:path>
            </a:pathLst>
          </a:custGeom>
          <a:solidFill>
            <a:srgbClr val="ffe700"/>
          </a:solidFill>
          <a:ln w="9360">
            <a:noFill/>
          </a:ln>
        </p:spPr>
        <p:style>
          <a:lnRef idx="0"/>
          <a:fillRef idx="0"/>
          <a:effectRef idx="0"/>
          <a:fontRef idx="minor"/>
        </p:style>
      </p:sp>
      <p:sp>
        <p:nvSpPr>
          <p:cNvPr id="436" name="CustomShape 49"/>
          <p:cNvSpPr/>
          <p:nvPr/>
        </p:nvSpPr>
        <p:spPr>
          <a:xfrm>
            <a:off x="3757680" y="4210200"/>
            <a:ext cx="348840" cy="174240"/>
          </a:xfrm>
          <a:custGeom>
            <a:avLst/>
            <a:gdLst/>
            <a:ahLst/>
            <a:rect l="l" t="t" r="r" b="b"/>
            <a:pathLst>
              <a:path w="126" h="79">
                <a:moveTo>
                  <a:pt x="126" y="29"/>
                </a:moveTo>
                <a:lnTo>
                  <a:pt x="126" y="29"/>
                </a:lnTo>
                <a:lnTo>
                  <a:pt x="126" y="21"/>
                </a:lnTo>
                <a:lnTo>
                  <a:pt x="118" y="14"/>
                </a:lnTo>
                <a:lnTo>
                  <a:pt x="104" y="4"/>
                </a:lnTo>
                <a:lnTo>
                  <a:pt x="83" y="0"/>
                </a:lnTo>
                <a:lnTo>
                  <a:pt x="57" y="0"/>
                </a:lnTo>
                <a:lnTo>
                  <a:pt x="36" y="4"/>
                </a:lnTo>
                <a:lnTo>
                  <a:pt x="14" y="18"/>
                </a:lnTo>
                <a:lnTo>
                  <a:pt x="4" y="32"/>
                </a:lnTo>
                <a:lnTo>
                  <a:pt x="0" y="39"/>
                </a:lnTo>
                <a:lnTo>
                  <a:pt x="0" y="47"/>
                </a:lnTo>
                <a:lnTo>
                  <a:pt x="4" y="54"/>
                </a:lnTo>
                <a:lnTo>
                  <a:pt x="7" y="61"/>
                </a:lnTo>
                <a:lnTo>
                  <a:pt x="25" y="72"/>
                </a:lnTo>
                <a:lnTo>
                  <a:pt x="43" y="79"/>
                </a:lnTo>
                <a:lnTo>
                  <a:pt x="68" y="79"/>
                </a:lnTo>
                <a:lnTo>
                  <a:pt x="93" y="72"/>
                </a:lnTo>
                <a:lnTo>
                  <a:pt x="111" y="61"/>
                </a:lnTo>
                <a:lnTo>
                  <a:pt x="126" y="47"/>
                </a:lnTo>
                <a:lnTo>
                  <a:pt x="126" y="39"/>
                </a:lnTo>
                <a:lnTo>
                  <a:pt x="126" y="29"/>
                </a:lnTo>
                <a:close/>
              </a:path>
            </a:pathLst>
          </a:custGeom>
          <a:solidFill>
            <a:srgbClr val="ffe400"/>
          </a:solidFill>
          <a:ln w="9360">
            <a:noFill/>
          </a:ln>
        </p:spPr>
        <p:style>
          <a:lnRef idx="0"/>
          <a:fillRef idx="0"/>
          <a:effectRef idx="0"/>
          <a:fontRef idx="minor"/>
        </p:style>
      </p:sp>
      <p:sp>
        <p:nvSpPr>
          <p:cNvPr id="437" name="CustomShape 50"/>
          <p:cNvSpPr/>
          <p:nvPr/>
        </p:nvSpPr>
        <p:spPr>
          <a:xfrm>
            <a:off x="3768840" y="4210200"/>
            <a:ext cx="326520" cy="166320"/>
          </a:xfrm>
          <a:custGeom>
            <a:avLst/>
            <a:gdLst/>
            <a:ahLst/>
            <a:rect l="l" t="t" r="r" b="b"/>
            <a:pathLst>
              <a:path w="118" h="75">
                <a:moveTo>
                  <a:pt x="118" y="32"/>
                </a:moveTo>
                <a:lnTo>
                  <a:pt x="118" y="32"/>
                </a:lnTo>
                <a:lnTo>
                  <a:pt x="118" y="21"/>
                </a:lnTo>
                <a:lnTo>
                  <a:pt x="114" y="18"/>
                </a:lnTo>
                <a:lnTo>
                  <a:pt x="100" y="7"/>
                </a:lnTo>
                <a:lnTo>
                  <a:pt x="79" y="0"/>
                </a:lnTo>
                <a:lnTo>
                  <a:pt x="53" y="0"/>
                </a:lnTo>
                <a:lnTo>
                  <a:pt x="32" y="7"/>
                </a:lnTo>
                <a:lnTo>
                  <a:pt x="14" y="18"/>
                </a:lnTo>
                <a:lnTo>
                  <a:pt x="3" y="32"/>
                </a:lnTo>
                <a:lnTo>
                  <a:pt x="0" y="39"/>
                </a:lnTo>
                <a:lnTo>
                  <a:pt x="0" y="47"/>
                </a:lnTo>
                <a:lnTo>
                  <a:pt x="3" y="54"/>
                </a:lnTo>
                <a:lnTo>
                  <a:pt x="7" y="61"/>
                </a:lnTo>
                <a:lnTo>
                  <a:pt x="21" y="72"/>
                </a:lnTo>
                <a:lnTo>
                  <a:pt x="43" y="75"/>
                </a:lnTo>
                <a:lnTo>
                  <a:pt x="64" y="75"/>
                </a:lnTo>
                <a:lnTo>
                  <a:pt x="89" y="72"/>
                </a:lnTo>
                <a:lnTo>
                  <a:pt x="107" y="61"/>
                </a:lnTo>
                <a:lnTo>
                  <a:pt x="118" y="47"/>
                </a:lnTo>
                <a:lnTo>
                  <a:pt x="118" y="39"/>
                </a:lnTo>
                <a:lnTo>
                  <a:pt x="118" y="32"/>
                </a:lnTo>
                <a:close/>
              </a:path>
            </a:pathLst>
          </a:custGeom>
          <a:solidFill>
            <a:srgbClr val="ffe100"/>
          </a:solidFill>
          <a:ln w="9360">
            <a:noFill/>
          </a:ln>
        </p:spPr>
        <p:style>
          <a:lnRef idx="0"/>
          <a:fillRef idx="0"/>
          <a:effectRef idx="0"/>
          <a:fontRef idx="minor"/>
        </p:style>
      </p:sp>
      <p:sp>
        <p:nvSpPr>
          <p:cNvPr id="438" name="CustomShape 51"/>
          <p:cNvSpPr/>
          <p:nvPr/>
        </p:nvSpPr>
        <p:spPr>
          <a:xfrm>
            <a:off x="3778200" y="4219560"/>
            <a:ext cx="317160" cy="156960"/>
          </a:xfrm>
          <a:custGeom>
            <a:avLst/>
            <a:gdLst/>
            <a:ahLst/>
            <a:rect l="l" t="t" r="r" b="b"/>
            <a:pathLst>
              <a:path w="115" h="71">
                <a:moveTo>
                  <a:pt x="115" y="28"/>
                </a:moveTo>
                <a:lnTo>
                  <a:pt x="115" y="28"/>
                </a:lnTo>
                <a:lnTo>
                  <a:pt x="111" y="21"/>
                </a:lnTo>
                <a:lnTo>
                  <a:pt x="108" y="14"/>
                </a:lnTo>
                <a:lnTo>
                  <a:pt x="93" y="3"/>
                </a:lnTo>
                <a:lnTo>
                  <a:pt x="76" y="0"/>
                </a:lnTo>
                <a:lnTo>
                  <a:pt x="54" y="0"/>
                </a:lnTo>
                <a:lnTo>
                  <a:pt x="33" y="3"/>
                </a:lnTo>
                <a:lnTo>
                  <a:pt x="15" y="14"/>
                </a:lnTo>
                <a:lnTo>
                  <a:pt x="4" y="28"/>
                </a:lnTo>
                <a:lnTo>
                  <a:pt x="0" y="35"/>
                </a:lnTo>
                <a:lnTo>
                  <a:pt x="0" y="43"/>
                </a:lnTo>
                <a:lnTo>
                  <a:pt x="4" y="50"/>
                </a:lnTo>
                <a:lnTo>
                  <a:pt x="7" y="57"/>
                </a:lnTo>
                <a:lnTo>
                  <a:pt x="22" y="64"/>
                </a:lnTo>
                <a:lnTo>
                  <a:pt x="40" y="71"/>
                </a:lnTo>
                <a:lnTo>
                  <a:pt x="61" y="71"/>
                </a:lnTo>
                <a:lnTo>
                  <a:pt x="83" y="64"/>
                </a:lnTo>
                <a:lnTo>
                  <a:pt x="101" y="53"/>
                </a:lnTo>
                <a:lnTo>
                  <a:pt x="111" y="43"/>
                </a:lnTo>
                <a:lnTo>
                  <a:pt x="115" y="35"/>
                </a:lnTo>
                <a:lnTo>
                  <a:pt x="115" y="28"/>
                </a:lnTo>
                <a:close/>
              </a:path>
            </a:pathLst>
          </a:custGeom>
          <a:solidFill>
            <a:srgbClr val="ffde00"/>
          </a:solidFill>
          <a:ln w="9360">
            <a:noFill/>
          </a:ln>
        </p:spPr>
        <p:style>
          <a:lnRef idx="0"/>
          <a:fillRef idx="0"/>
          <a:effectRef idx="0"/>
          <a:fontRef idx="minor"/>
        </p:style>
      </p:sp>
      <p:sp>
        <p:nvSpPr>
          <p:cNvPr id="439" name="CustomShape 52"/>
          <p:cNvSpPr/>
          <p:nvPr/>
        </p:nvSpPr>
        <p:spPr>
          <a:xfrm>
            <a:off x="3789360" y="4219560"/>
            <a:ext cx="294840" cy="150480"/>
          </a:xfrm>
          <a:custGeom>
            <a:avLst/>
            <a:gdLst/>
            <a:ahLst/>
            <a:rect l="l" t="t" r="r" b="b"/>
            <a:pathLst>
              <a:path w="107" h="68">
                <a:moveTo>
                  <a:pt x="107" y="28"/>
                </a:moveTo>
                <a:lnTo>
                  <a:pt x="107" y="28"/>
                </a:lnTo>
                <a:lnTo>
                  <a:pt x="100" y="14"/>
                </a:lnTo>
                <a:lnTo>
                  <a:pt x="86" y="7"/>
                </a:lnTo>
                <a:lnTo>
                  <a:pt x="68" y="0"/>
                </a:lnTo>
                <a:lnTo>
                  <a:pt x="50" y="0"/>
                </a:lnTo>
                <a:lnTo>
                  <a:pt x="29" y="7"/>
                </a:lnTo>
                <a:lnTo>
                  <a:pt x="14" y="17"/>
                </a:lnTo>
                <a:lnTo>
                  <a:pt x="3" y="28"/>
                </a:lnTo>
                <a:lnTo>
                  <a:pt x="0" y="43"/>
                </a:lnTo>
                <a:lnTo>
                  <a:pt x="7" y="53"/>
                </a:lnTo>
                <a:lnTo>
                  <a:pt x="18" y="64"/>
                </a:lnTo>
                <a:lnTo>
                  <a:pt x="36" y="68"/>
                </a:lnTo>
                <a:lnTo>
                  <a:pt x="57" y="68"/>
                </a:lnTo>
                <a:lnTo>
                  <a:pt x="79" y="64"/>
                </a:lnTo>
                <a:lnTo>
                  <a:pt x="93" y="53"/>
                </a:lnTo>
                <a:lnTo>
                  <a:pt x="104" y="43"/>
                </a:lnTo>
                <a:lnTo>
                  <a:pt x="107" y="28"/>
                </a:lnTo>
                <a:close/>
              </a:path>
            </a:pathLst>
          </a:custGeom>
          <a:solidFill>
            <a:srgbClr val="ffdb00"/>
          </a:solidFill>
          <a:ln w="9360">
            <a:noFill/>
          </a:ln>
        </p:spPr>
        <p:style>
          <a:lnRef idx="0"/>
          <a:fillRef idx="0"/>
          <a:effectRef idx="0"/>
          <a:fontRef idx="minor"/>
        </p:style>
      </p:sp>
      <p:sp>
        <p:nvSpPr>
          <p:cNvPr id="440" name="CustomShape 53"/>
          <p:cNvSpPr/>
          <p:nvPr/>
        </p:nvSpPr>
        <p:spPr>
          <a:xfrm>
            <a:off x="3797280" y="4226040"/>
            <a:ext cx="279000" cy="144000"/>
          </a:xfrm>
          <a:custGeom>
            <a:avLst/>
            <a:gdLst/>
            <a:ahLst/>
            <a:rect l="l" t="t" r="r" b="b"/>
            <a:pathLst>
              <a:path w="101" h="65">
                <a:moveTo>
                  <a:pt x="101" y="25"/>
                </a:moveTo>
                <a:lnTo>
                  <a:pt x="101" y="25"/>
                </a:lnTo>
                <a:lnTo>
                  <a:pt x="94" y="14"/>
                </a:lnTo>
                <a:lnTo>
                  <a:pt x="83" y="4"/>
                </a:lnTo>
                <a:lnTo>
                  <a:pt x="65" y="0"/>
                </a:lnTo>
                <a:lnTo>
                  <a:pt x="47" y="0"/>
                </a:lnTo>
                <a:lnTo>
                  <a:pt x="26" y="4"/>
                </a:lnTo>
                <a:lnTo>
                  <a:pt x="11" y="14"/>
                </a:lnTo>
                <a:lnTo>
                  <a:pt x="4" y="25"/>
                </a:lnTo>
                <a:lnTo>
                  <a:pt x="0" y="40"/>
                </a:lnTo>
                <a:lnTo>
                  <a:pt x="8" y="50"/>
                </a:lnTo>
                <a:lnTo>
                  <a:pt x="18" y="57"/>
                </a:lnTo>
                <a:lnTo>
                  <a:pt x="36" y="65"/>
                </a:lnTo>
                <a:lnTo>
                  <a:pt x="54" y="65"/>
                </a:lnTo>
                <a:lnTo>
                  <a:pt x="72" y="57"/>
                </a:lnTo>
                <a:lnTo>
                  <a:pt x="90" y="50"/>
                </a:lnTo>
                <a:lnTo>
                  <a:pt x="97" y="40"/>
                </a:lnTo>
                <a:lnTo>
                  <a:pt x="101" y="25"/>
                </a:lnTo>
                <a:close/>
              </a:path>
            </a:pathLst>
          </a:custGeom>
          <a:solidFill>
            <a:srgbClr val="ffd700"/>
          </a:solidFill>
          <a:ln w="9360">
            <a:noFill/>
          </a:ln>
        </p:spPr>
        <p:style>
          <a:lnRef idx="0"/>
          <a:fillRef idx="0"/>
          <a:effectRef idx="0"/>
          <a:fontRef idx="minor"/>
        </p:style>
      </p:sp>
      <p:sp>
        <p:nvSpPr>
          <p:cNvPr id="441" name="CustomShape 54"/>
          <p:cNvSpPr/>
          <p:nvPr/>
        </p:nvSpPr>
        <p:spPr>
          <a:xfrm>
            <a:off x="3808440" y="4226040"/>
            <a:ext cx="256680" cy="134640"/>
          </a:xfrm>
          <a:custGeom>
            <a:avLst/>
            <a:gdLst/>
            <a:ahLst/>
            <a:rect l="l" t="t" r="r" b="b"/>
            <a:pathLst>
              <a:path w="93" h="61">
                <a:moveTo>
                  <a:pt x="93" y="25"/>
                </a:moveTo>
                <a:lnTo>
                  <a:pt x="93" y="25"/>
                </a:lnTo>
                <a:lnTo>
                  <a:pt x="86" y="14"/>
                </a:lnTo>
                <a:lnTo>
                  <a:pt x="75" y="7"/>
                </a:lnTo>
                <a:lnTo>
                  <a:pt x="61" y="0"/>
                </a:lnTo>
                <a:lnTo>
                  <a:pt x="43" y="0"/>
                </a:lnTo>
                <a:lnTo>
                  <a:pt x="25" y="7"/>
                </a:lnTo>
                <a:lnTo>
                  <a:pt x="11" y="14"/>
                </a:lnTo>
                <a:lnTo>
                  <a:pt x="0" y="25"/>
                </a:lnTo>
                <a:lnTo>
                  <a:pt x="0" y="40"/>
                </a:lnTo>
                <a:lnTo>
                  <a:pt x="4" y="50"/>
                </a:lnTo>
                <a:lnTo>
                  <a:pt x="14" y="57"/>
                </a:lnTo>
                <a:lnTo>
                  <a:pt x="32" y="61"/>
                </a:lnTo>
                <a:lnTo>
                  <a:pt x="50" y="61"/>
                </a:lnTo>
                <a:lnTo>
                  <a:pt x="68" y="57"/>
                </a:lnTo>
                <a:lnTo>
                  <a:pt x="82" y="47"/>
                </a:lnTo>
                <a:lnTo>
                  <a:pt x="90" y="36"/>
                </a:lnTo>
                <a:lnTo>
                  <a:pt x="93" y="25"/>
                </a:lnTo>
                <a:close/>
              </a:path>
            </a:pathLst>
          </a:custGeom>
          <a:solidFill>
            <a:srgbClr val="ffd400"/>
          </a:solidFill>
          <a:ln w="9360">
            <a:noFill/>
          </a:ln>
        </p:spPr>
        <p:style>
          <a:lnRef idx="0"/>
          <a:fillRef idx="0"/>
          <a:effectRef idx="0"/>
          <a:fontRef idx="minor"/>
        </p:style>
      </p:sp>
      <p:sp>
        <p:nvSpPr>
          <p:cNvPr id="442" name="CustomShape 55"/>
          <p:cNvSpPr/>
          <p:nvPr/>
        </p:nvSpPr>
        <p:spPr>
          <a:xfrm>
            <a:off x="3819600" y="4235400"/>
            <a:ext cx="237600" cy="124920"/>
          </a:xfrm>
          <a:custGeom>
            <a:avLst/>
            <a:gdLst/>
            <a:ahLst/>
            <a:rect l="l" t="t" r="r" b="b"/>
            <a:pathLst>
              <a:path w="86" h="57">
                <a:moveTo>
                  <a:pt x="0" y="32"/>
                </a:moveTo>
                <a:lnTo>
                  <a:pt x="0" y="32"/>
                </a:lnTo>
                <a:lnTo>
                  <a:pt x="3" y="43"/>
                </a:lnTo>
                <a:lnTo>
                  <a:pt x="14" y="50"/>
                </a:lnTo>
                <a:lnTo>
                  <a:pt x="28" y="57"/>
                </a:lnTo>
                <a:lnTo>
                  <a:pt x="46" y="57"/>
                </a:lnTo>
                <a:lnTo>
                  <a:pt x="64" y="50"/>
                </a:lnTo>
                <a:lnTo>
                  <a:pt x="75" y="43"/>
                </a:lnTo>
                <a:lnTo>
                  <a:pt x="86" y="32"/>
                </a:lnTo>
                <a:lnTo>
                  <a:pt x="86" y="21"/>
                </a:lnTo>
                <a:lnTo>
                  <a:pt x="82" y="10"/>
                </a:lnTo>
                <a:lnTo>
                  <a:pt x="71" y="3"/>
                </a:lnTo>
                <a:lnTo>
                  <a:pt x="57" y="0"/>
                </a:lnTo>
                <a:lnTo>
                  <a:pt x="39" y="0"/>
                </a:lnTo>
                <a:lnTo>
                  <a:pt x="21" y="3"/>
                </a:lnTo>
                <a:lnTo>
                  <a:pt x="10" y="10"/>
                </a:lnTo>
                <a:lnTo>
                  <a:pt x="0" y="21"/>
                </a:lnTo>
                <a:lnTo>
                  <a:pt x="0" y="32"/>
                </a:lnTo>
                <a:close/>
              </a:path>
            </a:pathLst>
          </a:custGeom>
          <a:solidFill>
            <a:srgbClr val="ffd100"/>
          </a:solidFill>
          <a:ln w="9360">
            <a:noFill/>
          </a:ln>
        </p:spPr>
        <p:style>
          <a:lnRef idx="0"/>
          <a:fillRef idx="0"/>
          <a:effectRef idx="0"/>
          <a:fontRef idx="minor"/>
        </p:style>
      </p:sp>
      <p:sp>
        <p:nvSpPr>
          <p:cNvPr id="443" name="CustomShape 56"/>
          <p:cNvSpPr/>
          <p:nvPr/>
        </p:nvSpPr>
        <p:spPr>
          <a:xfrm>
            <a:off x="3559320" y="2973240"/>
            <a:ext cx="587160" cy="674280"/>
          </a:xfrm>
          <a:custGeom>
            <a:avLst/>
            <a:gdLst/>
            <a:ahLst/>
            <a:rect l="l" t="t" r="r" b="b"/>
            <a:pathLst>
              <a:path w="212" h="305">
                <a:moveTo>
                  <a:pt x="0" y="158"/>
                </a:moveTo>
                <a:lnTo>
                  <a:pt x="0" y="158"/>
                </a:lnTo>
                <a:lnTo>
                  <a:pt x="4" y="190"/>
                </a:lnTo>
                <a:lnTo>
                  <a:pt x="11" y="219"/>
                </a:lnTo>
                <a:lnTo>
                  <a:pt x="22" y="244"/>
                </a:lnTo>
                <a:lnTo>
                  <a:pt x="36" y="265"/>
                </a:lnTo>
                <a:lnTo>
                  <a:pt x="54" y="283"/>
                </a:lnTo>
                <a:lnTo>
                  <a:pt x="72" y="294"/>
                </a:lnTo>
                <a:lnTo>
                  <a:pt x="94" y="301"/>
                </a:lnTo>
                <a:lnTo>
                  <a:pt x="115" y="305"/>
                </a:lnTo>
                <a:lnTo>
                  <a:pt x="137" y="301"/>
                </a:lnTo>
                <a:lnTo>
                  <a:pt x="155" y="290"/>
                </a:lnTo>
                <a:lnTo>
                  <a:pt x="172" y="276"/>
                </a:lnTo>
                <a:lnTo>
                  <a:pt x="187" y="254"/>
                </a:lnTo>
                <a:lnTo>
                  <a:pt x="201" y="233"/>
                </a:lnTo>
                <a:lnTo>
                  <a:pt x="208" y="204"/>
                </a:lnTo>
                <a:lnTo>
                  <a:pt x="212" y="176"/>
                </a:lnTo>
                <a:lnTo>
                  <a:pt x="212" y="147"/>
                </a:lnTo>
                <a:lnTo>
                  <a:pt x="208" y="115"/>
                </a:lnTo>
                <a:lnTo>
                  <a:pt x="201" y="86"/>
                </a:lnTo>
                <a:lnTo>
                  <a:pt x="190" y="61"/>
                </a:lnTo>
                <a:lnTo>
                  <a:pt x="176" y="39"/>
                </a:lnTo>
                <a:lnTo>
                  <a:pt x="158" y="21"/>
                </a:lnTo>
                <a:lnTo>
                  <a:pt x="140" y="11"/>
                </a:lnTo>
                <a:lnTo>
                  <a:pt x="119" y="4"/>
                </a:lnTo>
                <a:lnTo>
                  <a:pt x="97" y="0"/>
                </a:lnTo>
                <a:lnTo>
                  <a:pt x="76" y="4"/>
                </a:lnTo>
                <a:lnTo>
                  <a:pt x="58" y="14"/>
                </a:lnTo>
                <a:lnTo>
                  <a:pt x="40" y="29"/>
                </a:lnTo>
                <a:lnTo>
                  <a:pt x="26" y="50"/>
                </a:lnTo>
                <a:lnTo>
                  <a:pt x="15" y="72"/>
                </a:lnTo>
                <a:lnTo>
                  <a:pt x="4" y="100"/>
                </a:lnTo>
                <a:lnTo>
                  <a:pt x="0" y="129"/>
                </a:lnTo>
                <a:lnTo>
                  <a:pt x="0" y="158"/>
                </a:lnTo>
                <a:close/>
              </a:path>
            </a:pathLst>
          </a:custGeom>
          <a:solidFill>
            <a:srgbClr val="203e99"/>
          </a:solidFill>
          <a:ln w="9360">
            <a:noFill/>
          </a:ln>
        </p:spPr>
        <p:style>
          <a:lnRef idx="0"/>
          <a:fillRef idx="0"/>
          <a:effectRef idx="0"/>
          <a:fontRef idx="minor"/>
        </p:style>
      </p:sp>
      <p:sp>
        <p:nvSpPr>
          <p:cNvPr id="444" name="CustomShape 57"/>
          <p:cNvSpPr/>
          <p:nvPr/>
        </p:nvSpPr>
        <p:spPr>
          <a:xfrm>
            <a:off x="3619440" y="3044880"/>
            <a:ext cx="464760" cy="529920"/>
          </a:xfrm>
          <a:custGeom>
            <a:avLst/>
            <a:gdLst/>
            <a:ahLst/>
            <a:rect l="l" t="t" r="r" b="b"/>
            <a:pathLst>
              <a:path w="168" h="240">
                <a:moveTo>
                  <a:pt x="0" y="126"/>
                </a:moveTo>
                <a:lnTo>
                  <a:pt x="0" y="126"/>
                </a:lnTo>
                <a:lnTo>
                  <a:pt x="4" y="151"/>
                </a:lnTo>
                <a:lnTo>
                  <a:pt x="11" y="172"/>
                </a:lnTo>
                <a:lnTo>
                  <a:pt x="18" y="194"/>
                </a:lnTo>
                <a:lnTo>
                  <a:pt x="29" y="212"/>
                </a:lnTo>
                <a:lnTo>
                  <a:pt x="43" y="226"/>
                </a:lnTo>
                <a:lnTo>
                  <a:pt x="57" y="233"/>
                </a:lnTo>
                <a:lnTo>
                  <a:pt x="75" y="240"/>
                </a:lnTo>
                <a:lnTo>
                  <a:pt x="93" y="240"/>
                </a:lnTo>
                <a:lnTo>
                  <a:pt x="107" y="237"/>
                </a:lnTo>
                <a:lnTo>
                  <a:pt x="125" y="230"/>
                </a:lnTo>
                <a:lnTo>
                  <a:pt x="140" y="219"/>
                </a:lnTo>
                <a:lnTo>
                  <a:pt x="150" y="201"/>
                </a:lnTo>
                <a:lnTo>
                  <a:pt x="158" y="183"/>
                </a:lnTo>
                <a:lnTo>
                  <a:pt x="165" y="161"/>
                </a:lnTo>
                <a:lnTo>
                  <a:pt x="168" y="140"/>
                </a:lnTo>
                <a:lnTo>
                  <a:pt x="168" y="115"/>
                </a:lnTo>
                <a:lnTo>
                  <a:pt x="168" y="90"/>
                </a:lnTo>
                <a:lnTo>
                  <a:pt x="161" y="68"/>
                </a:lnTo>
                <a:lnTo>
                  <a:pt x="150" y="47"/>
                </a:lnTo>
                <a:lnTo>
                  <a:pt x="140" y="32"/>
                </a:lnTo>
                <a:lnTo>
                  <a:pt x="125" y="18"/>
                </a:lnTo>
                <a:lnTo>
                  <a:pt x="111" y="7"/>
                </a:lnTo>
                <a:lnTo>
                  <a:pt x="97" y="0"/>
                </a:lnTo>
                <a:lnTo>
                  <a:pt x="79" y="0"/>
                </a:lnTo>
                <a:lnTo>
                  <a:pt x="61" y="4"/>
                </a:lnTo>
                <a:lnTo>
                  <a:pt x="47" y="11"/>
                </a:lnTo>
                <a:lnTo>
                  <a:pt x="32" y="22"/>
                </a:lnTo>
                <a:lnTo>
                  <a:pt x="21" y="40"/>
                </a:lnTo>
                <a:lnTo>
                  <a:pt x="11" y="58"/>
                </a:lnTo>
                <a:lnTo>
                  <a:pt x="4" y="79"/>
                </a:lnTo>
                <a:lnTo>
                  <a:pt x="0" y="101"/>
                </a:lnTo>
                <a:lnTo>
                  <a:pt x="0" y="126"/>
                </a:lnTo>
                <a:close/>
              </a:path>
            </a:pathLst>
          </a:custGeom>
          <a:solidFill>
            <a:srgbClr val="3361aa"/>
          </a:solidFill>
          <a:ln w="9360">
            <a:noFill/>
          </a:ln>
        </p:spPr>
        <p:style>
          <a:lnRef idx="0"/>
          <a:fillRef idx="0"/>
          <a:effectRef idx="0"/>
          <a:fontRef idx="minor"/>
        </p:style>
      </p:sp>
      <p:sp>
        <p:nvSpPr>
          <p:cNvPr id="445" name="CustomShape 58"/>
          <p:cNvSpPr/>
          <p:nvPr/>
        </p:nvSpPr>
        <p:spPr>
          <a:xfrm>
            <a:off x="3700440" y="3154320"/>
            <a:ext cx="306000" cy="334440"/>
          </a:xfrm>
          <a:custGeom>
            <a:avLst/>
            <a:gdLst/>
            <a:ahLst/>
            <a:rect l="l" t="t" r="r" b="b"/>
            <a:pathLst>
              <a:path w="111" h="151">
                <a:moveTo>
                  <a:pt x="0" y="79"/>
                </a:moveTo>
                <a:lnTo>
                  <a:pt x="0" y="79"/>
                </a:lnTo>
                <a:lnTo>
                  <a:pt x="3" y="94"/>
                </a:lnTo>
                <a:lnTo>
                  <a:pt x="7" y="108"/>
                </a:lnTo>
                <a:lnTo>
                  <a:pt x="14" y="119"/>
                </a:lnTo>
                <a:lnTo>
                  <a:pt x="21" y="129"/>
                </a:lnTo>
                <a:lnTo>
                  <a:pt x="28" y="140"/>
                </a:lnTo>
                <a:lnTo>
                  <a:pt x="39" y="147"/>
                </a:lnTo>
                <a:lnTo>
                  <a:pt x="50" y="151"/>
                </a:lnTo>
                <a:lnTo>
                  <a:pt x="61" y="151"/>
                </a:lnTo>
                <a:lnTo>
                  <a:pt x="71" y="147"/>
                </a:lnTo>
                <a:lnTo>
                  <a:pt x="82" y="144"/>
                </a:lnTo>
                <a:lnTo>
                  <a:pt x="89" y="137"/>
                </a:lnTo>
                <a:lnTo>
                  <a:pt x="100" y="126"/>
                </a:lnTo>
                <a:lnTo>
                  <a:pt x="104" y="115"/>
                </a:lnTo>
                <a:lnTo>
                  <a:pt x="111" y="101"/>
                </a:lnTo>
                <a:lnTo>
                  <a:pt x="111" y="86"/>
                </a:lnTo>
                <a:lnTo>
                  <a:pt x="111" y="72"/>
                </a:lnTo>
                <a:lnTo>
                  <a:pt x="111" y="58"/>
                </a:lnTo>
                <a:lnTo>
                  <a:pt x="107" y="43"/>
                </a:lnTo>
                <a:lnTo>
                  <a:pt x="100" y="29"/>
                </a:lnTo>
                <a:lnTo>
                  <a:pt x="93" y="18"/>
                </a:lnTo>
                <a:lnTo>
                  <a:pt x="82" y="11"/>
                </a:lnTo>
                <a:lnTo>
                  <a:pt x="75" y="4"/>
                </a:lnTo>
                <a:lnTo>
                  <a:pt x="64" y="0"/>
                </a:lnTo>
                <a:lnTo>
                  <a:pt x="53" y="0"/>
                </a:lnTo>
                <a:lnTo>
                  <a:pt x="39" y="4"/>
                </a:lnTo>
                <a:lnTo>
                  <a:pt x="32" y="8"/>
                </a:lnTo>
                <a:lnTo>
                  <a:pt x="21" y="15"/>
                </a:lnTo>
                <a:lnTo>
                  <a:pt x="14" y="25"/>
                </a:lnTo>
                <a:lnTo>
                  <a:pt x="7" y="36"/>
                </a:lnTo>
                <a:lnTo>
                  <a:pt x="3" y="51"/>
                </a:lnTo>
                <a:lnTo>
                  <a:pt x="0" y="65"/>
                </a:lnTo>
                <a:lnTo>
                  <a:pt x="0" y="79"/>
                </a:lnTo>
                <a:close/>
              </a:path>
            </a:pathLst>
          </a:custGeom>
          <a:solidFill>
            <a:srgbClr val="000000"/>
          </a:solidFill>
          <a:ln w="9360">
            <a:noFill/>
          </a:ln>
        </p:spPr>
        <p:style>
          <a:lnRef idx="0"/>
          <a:fillRef idx="0"/>
          <a:effectRef idx="0"/>
          <a:fontRef idx="minor"/>
        </p:style>
      </p:sp>
      <p:sp>
        <p:nvSpPr>
          <p:cNvPr id="446" name="CustomShape 59"/>
          <p:cNvSpPr/>
          <p:nvPr/>
        </p:nvSpPr>
        <p:spPr>
          <a:xfrm>
            <a:off x="3857760" y="3139920"/>
            <a:ext cx="118800" cy="126720"/>
          </a:xfrm>
          <a:custGeom>
            <a:avLst/>
            <a:gdLst/>
            <a:ahLst/>
            <a:rect l="l" t="t" r="r" b="b"/>
            <a:pathLst>
              <a:path w="43" h="58">
                <a:moveTo>
                  <a:pt x="0" y="29"/>
                </a:moveTo>
                <a:lnTo>
                  <a:pt x="0" y="29"/>
                </a:lnTo>
                <a:lnTo>
                  <a:pt x="4" y="40"/>
                </a:lnTo>
                <a:lnTo>
                  <a:pt x="7" y="50"/>
                </a:lnTo>
                <a:lnTo>
                  <a:pt x="14" y="58"/>
                </a:lnTo>
                <a:lnTo>
                  <a:pt x="21" y="58"/>
                </a:lnTo>
                <a:lnTo>
                  <a:pt x="29" y="58"/>
                </a:lnTo>
                <a:lnTo>
                  <a:pt x="36" y="50"/>
                </a:lnTo>
                <a:lnTo>
                  <a:pt x="43" y="43"/>
                </a:lnTo>
                <a:lnTo>
                  <a:pt x="43" y="32"/>
                </a:lnTo>
                <a:lnTo>
                  <a:pt x="43" y="18"/>
                </a:lnTo>
                <a:lnTo>
                  <a:pt x="39" y="11"/>
                </a:lnTo>
                <a:lnTo>
                  <a:pt x="32" y="4"/>
                </a:lnTo>
                <a:lnTo>
                  <a:pt x="25" y="0"/>
                </a:lnTo>
                <a:lnTo>
                  <a:pt x="18" y="0"/>
                </a:lnTo>
                <a:lnTo>
                  <a:pt x="11" y="7"/>
                </a:lnTo>
                <a:lnTo>
                  <a:pt x="4" y="18"/>
                </a:lnTo>
                <a:lnTo>
                  <a:pt x="0" y="29"/>
                </a:lnTo>
                <a:close/>
              </a:path>
            </a:pathLst>
          </a:custGeom>
          <a:solidFill>
            <a:srgbClr val="ffffff"/>
          </a:solidFill>
          <a:ln w="9360">
            <a:noFill/>
          </a:ln>
        </p:spPr>
        <p:style>
          <a:lnRef idx="0"/>
          <a:fillRef idx="0"/>
          <a:effectRef idx="0"/>
          <a:fontRef idx="minor"/>
        </p:style>
      </p:sp>
      <p:sp>
        <p:nvSpPr>
          <p:cNvPr id="447" name="CustomShape 60"/>
          <p:cNvSpPr/>
          <p:nvPr/>
        </p:nvSpPr>
        <p:spPr>
          <a:xfrm>
            <a:off x="3719520" y="3384720"/>
            <a:ext cx="69480" cy="64800"/>
          </a:xfrm>
          <a:custGeom>
            <a:avLst/>
            <a:gdLst/>
            <a:ahLst/>
            <a:rect l="l" t="t" r="r" b="b"/>
            <a:pathLst>
              <a:path w="25" h="29">
                <a:moveTo>
                  <a:pt x="14" y="0"/>
                </a:moveTo>
                <a:lnTo>
                  <a:pt x="14" y="0"/>
                </a:lnTo>
                <a:lnTo>
                  <a:pt x="11" y="0"/>
                </a:lnTo>
                <a:lnTo>
                  <a:pt x="3" y="0"/>
                </a:lnTo>
                <a:lnTo>
                  <a:pt x="0" y="7"/>
                </a:lnTo>
                <a:lnTo>
                  <a:pt x="0" y="11"/>
                </a:lnTo>
                <a:lnTo>
                  <a:pt x="0" y="18"/>
                </a:lnTo>
                <a:lnTo>
                  <a:pt x="0" y="22"/>
                </a:lnTo>
                <a:lnTo>
                  <a:pt x="3" y="25"/>
                </a:lnTo>
                <a:lnTo>
                  <a:pt x="7" y="29"/>
                </a:lnTo>
                <a:lnTo>
                  <a:pt x="14" y="29"/>
                </a:lnTo>
                <a:lnTo>
                  <a:pt x="18" y="25"/>
                </a:lnTo>
                <a:lnTo>
                  <a:pt x="21" y="22"/>
                </a:lnTo>
                <a:lnTo>
                  <a:pt x="25" y="18"/>
                </a:lnTo>
                <a:lnTo>
                  <a:pt x="25" y="11"/>
                </a:lnTo>
                <a:lnTo>
                  <a:pt x="21" y="7"/>
                </a:lnTo>
                <a:lnTo>
                  <a:pt x="18" y="4"/>
                </a:lnTo>
                <a:lnTo>
                  <a:pt x="14" y="0"/>
                </a:lnTo>
                <a:close/>
              </a:path>
            </a:pathLst>
          </a:custGeom>
          <a:solidFill>
            <a:srgbClr val="ffffff"/>
          </a:solidFill>
          <a:ln w="9360">
            <a:noFill/>
          </a:ln>
        </p:spPr>
        <p:style>
          <a:lnRef idx="0"/>
          <a:fillRef idx="0"/>
          <a:effectRef idx="0"/>
          <a:fontRef idx="minor"/>
        </p:style>
      </p:sp>
      <p:sp>
        <p:nvSpPr>
          <p:cNvPr id="448" name="CustomShape 61"/>
          <p:cNvSpPr/>
          <p:nvPr/>
        </p:nvSpPr>
        <p:spPr>
          <a:xfrm>
            <a:off x="4672080" y="3322800"/>
            <a:ext cx="1082160" cy="817200"/>
          </a:xfrm>
          <a:custGeom>
            <a:avLst/>
            <a:gdLst/>
            <a:ahLst/>
            <a:rect l="l" t="t" r="r" b="b"/>
            <a:pathLst>
              <a:path w="391" h="369">
                <a:moveTo>
                  <a:pt x="168" y="326"/>
                </a:moveTo>
                <a:lnTo>
                  <a:pt x="168" y="326"/>
                </a:lnTo>
                <a:lnTo>
                  <a:pt x="136" y="329"/>
                </a:lnTo>
                <a:lnTo>
                  <a:pt x="104" y="333"/>
                </a:lnTo>
                <a:lnTo>
                  <a:pt x="79" y="344"/>
                </a:lnTo>
                <a:lnTo>
                  <a:pt x="54" y="358"/>
                </a:lnTo>
                <a:lnTo>
                  <a:pt x="39" y="340"/>
                </a:lnTo>
                <a:lnTo>
                  <a:pt x="29" y="319"/>
                </a:lnTo>
                <a:lnTo>
                  <a:pt x="18" y="301"/>
                </a:lnTo>
                <a:lnTo>
                  <a:pt x="11" y="276"/>
                </a:lnTo>
                <a:lnTo>
                  <a:pt x="3" y="250"/>
                </a:lnTo>
                <a:lnTo>
                  <a:pt x="3" y="225"/>
                </a:lnTo>
                <a:lnTo>
                  <a:pt x="0" y="197"/>
                </a:lnTo>
                <a:lnTo>
                  <a:pt x="3" y="161"/>
                </a:lnTo>
                <a:lnTo>
                  <a:pt x="3" y="157"/>
                </a:lnTo>
                <a:lnTo>
                  <a:pt x="7" y="161"/>
                </a:lnTo>
                <a:lnTo>
                  <a:pt x="11" y="164"/>
                </a:lnTo>
                <a:lnTo>
                  <a:pt x="11" y="161"/>
                </a:lnTo>
                <a:lnTo>
                  <a:pt x="11" y="164"/>
                </a:lnTo>
                <a:lnTo>
                  <a:pt x="18" y="161"/>
                </a:lnTo>
                <a:lnTo>
                  <a:pt x="140" y="147"/>
                </a:lnTo>
                <a:lnTo>
                  <a:pt x="287" y="64"/>
                </a:lnTo>
                <a:lnTo>
                  <a:pt x="351" y="7"/>
                </a:lnTo>
                <a:lnTo>
                  <a:pt x="365" y="0"/>
                </a:lnTo>
                <a:lnTo>
                  <a:pt x="376" y="32"/>
                </a:lnTo>
                <a:lnTo>
                  <a:pt x="383" y="64"/>
                </a:lnTo>
                <a:lnTo>
                  <a:pt x="387" y="96"/>
                </a:lnTo>
                <a:lnTo>
                  <a:pt x="391" y="136"/>
                </a:lnTo>
                <a:lnTo>
                  <a:pt x="387" y="172"/>
                </a:lnTo>
                <a:lnTo>
                  <a:pt x="383" y="204"/>
                </a:lnTo>
                <a:lnTo>
                  <a:pt x="373" y="236"/>
                </a:lnTo>
                <a:lnTo>
                  <a:pt x="362" y="268"/>
                </a:lnTo>
                <a:lnTo>
                  <a:pt x="348" y="297"/>
                </a:lnTo>
                <a:lnTo>
                  <a:pt x="333" y="326"/>
                </a:lnTo>
                <a:lnTo>
                  <a:pt x="315" y="347"/>
                </a:lnTo>
                <a:lnTo>
                  <a:pt x="294" y="369"/>
                </a:lnTo>
                <a:lnTo>
                  <a:pt x="269" y="351"/>
                </a:lnTo>
                <a:lnTo>
                  <a:pt x="240" y="336"/>
                </a:lnTo>
                <a:lnTo>
                  <a:pt x="204" y="329"/>
                </a:lnTo>
                <a:lnTo>
                  <a:pt x="168" y="326"/>
                </a:lnTo>
                <a:close/>
              </a:path>
            </a:pathLst>
          </a:custGeom>
          <a:solidFill>
            <a:srgbClr val="ffcf00"/>
          </a:solidFill>
          <a:ln w="9360">
            <a:noFill/>
          </a:ln>
        </p:spPr>
        <p:style>
          <a:lnRef idx="0"/>
          <a:fillRef idx="0"/>
          <a:effectRef idx="0"/>
          <a:fontRef idx="minor"/>
        </p:style>
      </p:sp>
      <p:sp>
        <p:nvSpPr>
          <p:cNvPr id="449" name="CustomShape 62"/>
          <p:cNvSpPr/>
          <p:nvPr/>
        </p:nvSpPr>
        <p:spPr>
          <a:xfrm>
            <a:off x="4702320" y="3289320"/>
            <a:ext cx="991800" cy="817200"/>
          </a:xfrm>
          <a:custGeom>
            <a:avLst/>
            <a:gdLst/>
            <a:ahLst/>
            <a:rect l="l" t="t" r="r" b="b"/>
            <a:pathLst>
              <a:path w="358" h="369">
                <a:moveTo>
                  <a:pt x="157" y="341"/>
                </a:moveTo>
                <a:lnTo>
                  <a:pt x="157" y="341"/>
                </a:lnTo>
                <a:lnTo>
                  <a:pt x="132" y="341"/>
                </a:lnTo>
                <a:lnTo>
                  <a:pt x="107" y="344"/>
                </a:lnTo>
                <a:lnTo>
                  <a:pt x="86" y="351"/>
                </a:lnTo>
                <a:lnTo>
                  <a:pt x="64" y="359"/>
                </a:lnTo>
                <a:lnTo>
                  <a:pt x="43" y="323"/>
                </a:lnTo>
                <a:lnTo>
                  <a:pt x="21" y="280"/>
                </a:lnTo>
                <a:lnTo>
                  <a:pt x="10" y="230"/>
                </a:lnTo>
                <a:lnTo>
                  <a:pt x="0" y="179"/>
                </a:lnTo>
                <a:lnTo>
                  <a:pt x="32" y="176"/>
                </a:lnTo>
                <a:lnTo>
                  <a:pt x="61" y="165"/>
                </a:lnTo>
                <a:lnTo>
                  <a:pt x="86" y="154"/>
                </a:lnTo>
                <a:lnTo>
                  <a:pt x="107" y="140"/>
                </a:lnTo>
                <a:lnTo>
                  <a:pt x="154" y="101"/>
                </a:lnTo>
                <a:lnTo>
                  <a:pt x="193" y="65"/>
                </a:lnTo>
                <a:lnTo>
                  <a:pt x="229" y="29"/>
                </a:lnTo>
                <a:lnTo>
                  <a:pt x="250" y="15"/>
                </a:lnTo>
                <a:lnTo>
                  <a:pt x="268" y="7"/>
                </a:lnTo>
                <a:lnTo>
                  <a:pt x="286" y="0"/>
                </a:lnTo>
                <a:lnTo>
                  <a:pt x="308" y="0"/>
                </a:lnTo>
                <a:lnTo>
                  <a:pt x="329" y="7"/>
                </a:lnTo>
                <a:lnTo>
                  <a:pt x="354" y="22"/>
                </a:lnTo>
                <a:lnTo>
                  <a:pt x="358" y="54"/>
                </a:lnTo>
                <a:lnTo>
                  <a:pt x="358" y="86"/>
                </a:lnTo>
                <a:lnTo>
                  <a:pt x="358" y="122"/>
                </a:lnTo>
                <a:lnTo>
                  <a:pt x="354" y="154"/>
                </a:lnTo>
                <a:lnTo>
                  <a:pt x="351" y="190"/>
                </a:lnTo>
                <a:lnTo>
                  <a:pt x="344" y="222"/>
                </a:lnTo>
                <a:lnTo>
                  <a:pt x="333" y="251"/>
                </a:lnTo>
                <a:lnTo>
                  <a:pt x="322" y="280"/>
                </a:lnTo>
                <a:lnTo>
                  <a:pt x="311" y="305"/>
                </a:lnTo>
                <a:lnTo>
                  <a:pt x="297" y="330"/>
                </a:lnTo>
                <a:lnTo>
                  <a:pt x="283" y="351"/>
                </a:lnTo>
                <a:lnTo>
                  <a:pt x="265" y="369"/>
                </a:lnTo>
                <a:lnTo>
                  <a:pt x="243" y="359"/>
                </a:lnTo>
                <a:lnTo>
                  <a:pt x="215" y="348"/>
                </a:lnTo>
                <a:lnTo>
                  <a:pt x="186" y="341"/>
                </a:lnTo>
                <a:lnTo>
                  <a:pt x="157" y="341"/>
                </a:lnTo>
                <a:close/>
              </a:path>
            </a:pathLst>
          </a:custGeom>
          <a:solidFill>
            <a:srgbClr val="ff7300"/>
          </a:solidFill>
          <a:ln w="9360">
            <a:noFill/>
          </a:ln>
        </p:spPr>
        <p:style>
          <a:lnRef idx="0"/>
          <a:fillRef idx="0"/>
          <a:effectRef idx="0"/>
          <a:fontRef idx="minor"/>
        </p:style>
      </p:sp>
      <p:sp>
        <p:nvSpPr>
          <p:cNvPr id="450" name="CustomShape 63"/>
          <p:cNvSpPr/>
          <p:nvPr/>
        </p:nvSpPr>
        <p:spPr>
          <a:xfrm>
            <a:off x="4772160" y="3259080"/>
            <a:ext cx="863280" cy="825120"/>
          </a:xfrm>
          <a:custGeom>
            <a:avLst/>
            <a:gdLst/>
            <a:ahLst/>
            <a:rect l="l" t="t" r="r" b="b"/>
            <a:pathLst>
              <a:path w="312" h="373">
                <a:moveTo>
                  <a:pt x="215" y="373"/>
                </a:moveTo>
                <a:lnTo>
                  <a:pt x="215" y="373"/>
                </a:lnTo>
                <a:lnTo>
                  <a:pt x="197" y="365"/>
                </a:lnTo>
                <a:lnTo>
                  <a:pt x="175" y="358"/>
                </a:lnTo>
                <a:lnTo>
                  <a:pt x="154" y="355"/>
                </a:lnTo>
                <a:lnTo>
                  <a:pt x="132" y="355"/>
                </a:lnTo>
                <a:lnTo>
                  <a:pt x="96" y="358"/>
                </a:lnTo>
                <a:lnTo>
                  <a:pt x="64" y="365"/>
                </a:lnTo>
                <a:lnTo>
                  <a:pt x="50" y="348"/>
                </a:lnTo>
                <a:lnTo>
                  <a:pt x="39" y="333"/>
                </a:lnTo>
                <a:lnTo>
                  <a:pt x="21" y="290"/>
                </a:lnTo>
                <a:lnTo>
                  <a:pt x="7" y="244"/>
                </a:lnTo>
                <a:lnTo>
                  <a:pt x="0" y="190"/>
                </a:lnTo>
                <a:lnTo>
                  <a:pt x="32" y="165"/>
                </a:lnTo>
                <a:lnTo>
                  <a:pt x="75" y="129"/>
                </a:lnTo>
                <a:lnTo>
                  <a:pt x="125" y="90"/>
                </a:lnTo>
                <a:lnTo>
                  <a:pt x="172" y="50"/>
                </a:lnTo>
                <a:lnTo>
                  <a:pt x="218" y="21"/>
                </a:lnTo>
                <a:lnTo>
                  <a:pt x="240" y="11"/>
                </a:lnTo>
                <a:lnTo>
                  <a:pt x="258" y="4"/>
                </a:lnTo>
                <a:lnTo>
                  <a:pt x="276" y="0"/>
                </a:lnTo>
                <a:lnTo>
                  <a:pt x="290" y="4"/>
                </a:lnTo>
                <a:lnTo>
                  <a:pt x="301" y="11"/>
                </a:lnTo>
                <a:lnTo>
                  <a:pt x="308" y="25"/>
                </a:lnTo>
                <a:lnTo>
                  <a:pt x="312" y="86"/>
                </a:lnTo>
                <a:lnTo>
                  <a:pt x="312" y="147"/>
                </a:lnTo>
                <a:lnTo>
                  <a:pt x="308" y="183"/>
                </a:lnTo>
                <a:lnTo>
                  <a:pt x="301" y="219"/>
                </a:lnTo>
                <a:lnTo>
                  <a:pt x="290" y="251"/>
                </a:lnTo>
                <a:lnTo>
                  <a:pt x="279" y="279"/>
                </a:lnTo>
                <a:lnTo>
                  <a:pt x="265" y="308"/>
                </a:lnTo>
                <a:lnTo>
                  <a:pt x="251" y="333"/>
                </a:lnTo>
                <a:lnTo>
                  <a:pt x="233" y="355"/>
                </a:lnTo>
                <a:lnTo>
                  <a:pt x="215" y="373"/>
                </a:lnTo>
                <a:close/>
              </a:path>
            </a:pathLst>
          </a:custGeom>
          <a:solidFill>
            <a:srgbClr val="d6e1e3"/>
          </a:solidFill>
          <a:ln w="9360">
            <a:noFill/>
          </a:ln>
        </p:spPr>
        <p:style>
          <a:lnRef idx="0"/>
          <a:fillRef idx="0"/>
          <a:effectRef idx="0"/>
          <a:fontRef idx="minor"/>
        </p:style>
      </p:sp>
      <p:sp>
        <p:nvSpPr>
          <p:cNvPr id="451" name="CustomShape 64"/>
          <p:cNvSpPr/>
          <p:nvPr/>
        </p:nvSpPr>
        <p:spPr>
          <a:xfrm>
            <a:off x="4791240" y="3726000"/>
            <a:ext cx="794880" cy="358560"/>
          </a:xfrm>
          <a:custGeom>
            <a:avLst/>
            <a:gdLst/>
            <a:ahLst/>
            <a:rect l="l" t="t" r="r" b="b"/>
            <a:pathLst>
              <a:path w="287" h="162">
                <a:moveTo>
                  <a:pt x="208" y="162"/>
                </a:moveTo>
                <a:lnTo>
                  <a:pt x="208" y="162"/>
                </a:lnTo>
                <a:lnTo>
                  <a:pt x="190" y="154"/>
                </a:lnTo>
                <a:lnTo>
                  <a:pt x="168" y="147"/>
                </a:lnTo>
                <a:lnTo>
                  <a:pt x="147" y="144"/>
                </a:lnTo>
                <a:lnTo>
                  <a:pt x="125" y="144"/>
                </a:lnTo>
                <a:lnTo>
                  <a:pt x="89" y="147"/>
                </a:lnTo>
                <a:lnTo>
                  <a:pt x="57" y="154"/>
                </a:lnTo>
                <a:lnTo>
                  <a:pt x="39" y="133"/>
                </a:lnTo>
                <a:lnTo>
                  <a:pt x="25" y="104"/>
                </a:lnTo>
                <a:lnTo>
                  <a:pt x="11" y="76"/>
                </a:lnTo>
                <a:lnTo>
                  <a:pt x="0" y="43"/>
                </a:lnTo>
                <a:lnTo>
                  <a:pt x="32" y="25"/>
                </a:lnTo>
                <a:lnTo>
                  <a:pt x="72" y="11"/>
                </a:lnTo>
                <a:lnTo>
                  <a:pt x="111" y="4"/>
                </a:lnTo>
                <a:lnTo>
                  <a:pt x="154" y="0"/>
                </a:lnTo>
                <a:lnTo>
                  <a:pt x="190" y="4"/>
                </a:lnTo>
                <a:lnTo>
                  <a:pt x="226" y="8"/>
                </a:lnTo>
                <a:lnTo>
                  <a:pt x="258" y="18"/>
                </a:lnTo>
                <a:lnTo>
                  <a:pt x="287" y="33"/>
                </a:lnTo>
                <a:lnTo>
                  <a:pt x="272" y="72"/>
                </a:lnTo>
                <a:lnTo>
                  <a:pt x="254" y="108"/>
                </a:lnTo>
                <a:lnTo>
                  <a:pt x="233" y="137"/>
                </a:lnTo>
                <a:lnTo>
                  <a:pt x="208" y="162"/>
                </a:lnTo>
                <a:close/>
              </a:path>
            </a:pathLst>
          </a:custGeom>
          <a:solidFill>
            <a:srgbClr val="ffffff"/>
          </a:solidFill>
          <a:ln w="9360">
            <a:noFill/>
          </a:ln>
        </p:spPr>
        <p:style>
          <a:lnRef idx="0"/>
          <a:fillRef idx="0"/>
          <a:effectRef idx="0"/>
          <a:fontRef idx="minor"/>
        </p:style>
      </p:sp>
      <p:sp>
        <p:nvSpPr>
          <p:cNvPr id="452" name="CustomShape 65"/>
          <p:cNvSpPr/>
          <p:nvPr/>
        </p:nvSpPr>
        <p:spPr>
          <a:xfrm>
            <a:off x="4741920" y="4019400"/>
            <a:ext cx="821880" cy="190080"/>
          </a:xfrm>
          <a:custGeom>
            <a:avLst/>
            <a:gdLst/>
            <a:ahLst/>
            <a:rect l="l" t="t" r="r" b="b"/>
            <a:pathLst>
              <a:path w="297" h="86">
                <a:moveTo>
                  <a:pt x="0" y="54"/>
                </a:moveTo>
                <a:lnTo>
                  <a:pt x="0" y="54"/>
                </a:lnTo>
                <a:lnTo>
                  <a:pt x="25" y="36"/>
                </a:lnTo>
                <a:lnTo>
                  <a:pt x="57" y="18"/>
                </a:lnTo>
                <a:lnTo>
                  <a:pt x="97" y="4"/>
                </a:lnTo>
                <a:lnTo>
                  <a:pt x="118" y="0"/>
                </a:lnTo>
                <a:lnTo>
                  <a:pt x="140" y="0"/>
                </a:lnTo>
                <a:lnTo>
                  <a:pt x="165" y="0"/>
                </a:lnTo>
                <a:lnTo>
                  <a:pt x="193" y="7"/>
                </a:lnTo>
                <a:lnTo>
                  <a:pt x="219" y="18"/>
                </a:lnTo>
                <a:lnTo>
                  <a:pt x="244" y="36"/>
                </a:lnTo>
                <a:lnTo>
                  <a:pt x="269" y="57"/>
                </a:lnTo>
                <a:lnTo>
                  <a:pt x="297" y="86"/>
                </a:lnTo>
                <a:lnTo>
                  <a:pt x="280" y="68"/>
                </a:lnTo>
                <a:lnTo>
                  <a:pt x="254" y="50"/>
                </a:lnTo>
                <a:lnTo>
                  <a:pt x="222" y="36"/>
                </a:lnTo>
                <a:lnTo>
                  <a:pt x="201" y="29"/>
                </a:lnTo>
                <a:lnTo>
                  <a:pt x="179" y="25"/>
                </a:lnTo>
                <a:lnTo>
                  <a:pt x="154" y="21"/>
                </a:lnTo>
                <a:lnTo>
                  <a:pt x="129" y="21"/>
                </a:lnTo>
                <a:lnTo>
                  <a:pt x="100" y="25"/>
                </a:lnTo>
                <a:lnTo>
                  <a:pt x="68" y="29"/>
                </a:lnTo>
                <a:lnTo>
                  <a:pt x="36" y="39"/>
                </a:lnTo>
                <a:lnTo>
                  <a:pt x="0" y="54"/>
                </a:lnTo>
                <a:close/>
              </a:path>
            </a:pathLst>
          </a:custGeom>
          <a:solidFill>
            <a:srgbClr val="ffa600"/>
          </a:solidFill>
          <a:ln w="9360">
            <a:noFill/>
          </a:ln>
        </p:spPr>
        <p:style>
          <a:lnRef idx="0"/>
          <a:fillRef idx="0"/>
          <a:effectRef idx="0"/>
          <a:fontRef idx="minor"/>
        </p:style>
      </p:sp>
      <p:sp>
        <p:nvSpPr>
          <p:cNvPr id="453" name="CustomShape 66"/>
          <p:cNvSpPr/>
          <p:nvPr/>
        </p:nvSpPr>
        <p:spPr>
          <a:xfrm>
            <a:off x="4879800" y="4124160"/>
            <a:ext cx="475920" cy="245880"/>
          </a:xfrm>
          <a:custGeom>
            <a:avLst/>
            <a:gdLst/>
            <a:ahLst/>
            <a:rect l="l" t="t" r="r" b="b"/>
            <a:pathLst>
              <a:path w="172" h="111">
                <a:moveTo>
                  <a:pt x="0" y="46"/>
                </a:moveTo>
                <a:lnTo>
                  <a:pt x="0" y="46"/>
                </a:lnTo>
                <a:lnTo>
                  <a:pt x="4" y="60"/>
                </a:lnTo>
                <a:lnTo>
                  <a:pt x="7" y="71"/>
                </a:lnTo>
                <a:lnTo>
                  <a:pt x="14" y="78"/>
                </a:lnTo>
                <a:lnTo>
                  <a:pt x="22" y="89"/>
                </a:lnTo>
                <a:lnTo>
                  <a:pt x="36" y="96"/>
                </a:lnTo>
                <a:lnTo>
                  <a:pt x="50" y="103"/>
                </a:lnTo>
                <a:lnTo>
                  <a:pt x="65" y="107"/>
                </a:lnTo>
                <a:lnTo>
                  <a:pt x="83" y="111"/>
                </a:lnTo>
                <a:lnTo>
                  <a:pt x="97" y="111"/>
                </a:lnTo>
                <a:lnTo>
                  <a:pt x="115" y="111"/>
                </a:lnTo>
                <a:lnTo>
                  <a:pt x="129" y="107"/>
                </a:lnTo>
                <a:lnTo>
                  <a:pt x="143" y="100"/>
                </a:lnTo>
                <a:lnTo>
                  <a:pt x="154" y="93"/>
                </a:lnTo>
                <a:lnTo>
                  <a:pt x="161" y="86"/>
                </a:lnTo>
                <a:lnTo>
                  <a:pt x="169" y="75"/>
                </a:lnTo>
                <a:lnTo>
                  <a:pt x="172" y="64"/>
                </a:lnTo>
                <a:lnTo>
                  <a:pt x="172" y="53"/>
                </a:lnTo>
                <a:lnTo>
                  <a:pt x="169" y="43"/>
                </a:lnTo>
                <a:lnTo>
                  <a:pt x="161" y="32"/>
                </a:lnTo>
                <a:lnTo>
                  <a:pt x="151" y="25"/>
                </a:lnTo>
                <a:lnTo>
                  <a:pt x="140" y="17"/>
                </a:lnTo>
                <a:lnTo>
                  <a:pt x="126" y="10"/>
                </a:lnTo>
                <a:lnTo>
                  <a:pt x="108" y="3"/>
                </a:lnTo>
                <a:lnTo>
                  <a:pt x="93" y="3"/>
                </a:lnTo>
                <a:lnTo>
                  <a:pt x="75" y="0"/>
                </a:lnTo>
                <a:lnTo>
                  <a:pt x="57" y="3"/>
                </a:lnTo>
                <a:lnTo>
                  <a:pt x="43" y="7"/>
                </a:lnTo>
                <a:lnTo>
                  <a:pt x="29" y="10"/>
                </a:lnTo>
                <a:lnTo>
                  <a:pt x="18" y="17"/>
                </a:lnTo>
                <a:lnTo>
                  <a:pt x="11" y="28"/>
                </a:lnTo>
                <a:lnTo>
                  <a:pt x="4" y="35"/>
                </a:lnTo>
                <a:lnTo>
                  <a:pt x="0" y="46"/>
                </a:lnTo>
                <a:close/>
              </a:path>
            </a:pathLst>
          </a:custGeom>
          <a:solidFill>
            <a:srgbClr val="fffa00"/>
          </a:solidFill>
          <a:ln w="9360">
            <a:noFill/>
          </a:ln>
        </p:spPr>
        <p:style>
          <a:lnRef idx="0"/>
          <a:fillRef idx="0"/>
          <a:effectRef idx="0"/>
          <a:fontRef idx="minor"/>
        </p:style>
      </p:sp>
      <p:sp>
        <p:nvSpPr>
          <p:cNvPr id="454" name="CustomShape 67"/>
          <p:cNvSpPr/>
          <p:nvPr/>
        </p:nvSpPr>
        <p:spPr>
          <a:xfrm>
            <a:off x="4890960" y="4130640"/>
            <a:ext cx="456840" cy="239400"/>
          </a:xfrm>
          <a:custGeom>
            <a:avLst/>
            <a:gdLst/>
            <a:ahLst/>
            <a:rect l="l" t="t" r="r" b="b"/>
            <a:pathLst>
              <a:path w="165" h="108">
                <a:moveTo>
                  <a:pt x="165" y="61"/>
                </a:moveTo>
                <a:lnTo>
                  <a:pt x="165" y="61"/>
                </a:lnTo>
                <a:lnTo>
                  <a:pt x="165" y="50"/>
                </a:lnTo>
                <a:lnTo>
                  <a:pt x="161" y="40"/>
                </a:lnTo>
                <a:lnTo>
                  <a:pt x="154" y="29"/>
                </a:lnTo>
                <a:lnTo>
                  <a:pt x="143" y="22"/>
                </a:lnTo>
                <a:lnTo>
                  <a:pt x="132" y="14"/>
                </a:lnTo>
                <a:lnTo>
                  <a:pt x="118" y="7"/>
                </a:lnTo>
                <a:lnTo>
                  <a:pt x="104" y="4"/>
                </a:lnTo>
                <a:lnTo>
                  <a:pt x="89" y="0"/>
                </a:lnTo>
                <a:lnTo>
                  <a:pt x="71" y="0"/>
                </a:lnTo>
                <a:lnTo>
                  <a:pt x="57" y="0"/>
                </a:lnTo>
                <a:lnTo>
                  <a:pt x="43" y="4"/>
                </a:lnTo>
                <a:lnTo>
                  <a:pt x="28" y="11"/>
                </a:lnTo>
                <a:lnTo>
                  <a:pt x="18" y="18"/>
                </a:lnTo>
                <a:lnTo>
                  <a:pt x="10" y="25"/>
                </a:lnTo>
                <a:lnTo>
                  <a:pt x="3" y="36"/>
                </a:lnTo>
                <a:lnTo>
                  <a:pt x="0" y="47"/>
                </a:lnTo>
                <a:lnTo>
                  <a:pt x="0" y="57"/>
                </a:lnTo>
                <a:lnTo>
                  <a:pt x="7" y="65"/>
                </a:lnTo>
                <a:lnTo>
                  <a:pt x="10" y="75"/>
                </a:lnTo>
                <a:lnTo>
                  <a:pt x="21" y="86"/>
                </a:lnTo>
                <a:lnTo>
                  <a:pt x="32" y="93"/>
                </a:lnTo>
                <a:lnTo>
                  <a:pt x="46" y="97"/>
                </a:lnTo>
                <a:lnTo>
                  <a:pt x="61" y="104"/>
                </a:lnTo>
                <a:lnTo>
                  <a:pt x="79" y="104"/>
                </a:lnTo>
                <a:lnTo>
                  <a:pt x="93" y="108"/>
                </a:lnTo>
                <a:lnTo>
                  <a:pt x="111" y="104"/>
                </a:lnTo>
                <a:lnTo>
                  <a:pt x="125" y="100"/>
                </a:lnTo>
                <a:lnTo>
                  <a:pt x="136" y="97"/>
                </a:lnTo>
                <a:lnTo>
                  <a:pt x="147" y="90"/>
                </a:lnTo>
                <a:lnTo>
                  <a:pt x="157" y="79"/>
                </a:lnTo>
                <a:lnTo>
                  <a:pt x="161" y="72"/>
                </a:lnTo>
                <a:lnTo>
                  <a:pt x="165" y="61"/>
                </a:lnTo>
                <a:close/>
              </a:path>
            </a:pathLst>
          </a:custGeom>
          <a:solidFill>
            <a:srgbClr val="fff700"/>
          </a:solidFill>
          <a:ln w="9360">
            <a:noFill/>
          </a:ln>
        </p:spPr>
        <p:style>
          <a:lnRef idx="0"/>
          <a:fillRef idx="0"/>
          <a:effectRef idx="0"/>
          <a:fontRef idx="minor"/>
        </p:style>
      </p:sp>
      <p:sp>
        <p:nvSpPr>
          <p:cNvPr id="455" name="CustomShape 68"/>
          <p:cNvSpPr/>
          <p:nvPr/>
        </p:nvSpPr>
        <p:spPr>
          <a:xfrm>
            <a:off x="4898880" y="4140360"/>
            <a:ext cx="437760" cy="220320"/>
          </a:xfrm>
          <a:custGeom>
            <a:avLst/>
            <a:gdLst/>
            <a:ahLst/>
            <a:rect l="l" t="t" r="r" b="b"/>
            <a:pathLst>
              <a:path w="158" h="100">
                <a:moveTo>
                  <a:pt x="158" y="57"/>
                </a:moveTo>
                <a:lnTo>
                  <a:pt x="158" y="57"/>
                </a:lnTo>
                <a:lnTo>
                  <a:pt x="158" y="46"/>
                </a:lnTo>
                <a:lnTo>
                  <a:pt x="154" y="36"/>
                </a:lnTo>
                <a:lnTo>
                  <a:pt x="147" y="28"/>
                </a:lnTo>
                <a:lnTo>
                  <a:pt x="140" y="18"/>
                </a:lnTo>
                <a:lnTo>
                  <a:pt x="115" y="7"/>
                </a:lnTo>
                <a:lnTo>
                  <a:pt x="83" y="0"/>
                </a:lnTo>
                <a:lnTo>
                  <a:pt x="54" y="0"/>
                </a:lnTo>
                <a:lnTo>
                  <a:pt x="29" y="7"/>
                </a:lnTo>
                <a:lnTo>
                  <a:pt x="18" y="14"/>
                </a:lnTo>
                <a:lnTo>
                  <a:pt x="7" y="21"/>
                </a:lnTo>
                <a:lnTo>
                  <a:pt x="4" y="32"/>
                </a:lnTo>
                <a:lnTo>
                  <a:pt x="0" y="43"/>
                </a:lnTo>
                <a:lnTo>
                  <a:pt x="0" y="53"/>
                </a:lnTo>
                <a:lnTo>
                  <a:pt x="4" y="61"/>
                </a:lnTo>
                <a:lnTo>
                  <a:pt x="11" y="71"/>
                </a:lnTo>
                <a:lnTo>
                  <a:pt x="22" y="79"/>
                </a:lnTo>
                <a:lnTo>
                  <a:pt x="43" y="93"/>
                </a:lnTo>
                <a:lnTo>
                  <a:pt x="76" y="100"/>
                </a:lnTo>
                <a:lnTo>
                  <a:pt x="104" y="100"/>
                </a:lnTo>
                <a:lnTo>
                  <a:pt x="133" y="89"/>
                </a:lnTo>
                <a:lnTo>
                  <a:pt x="144" y="82"/>
                </a:lnTo>
                <a:lnTo>
                  <a:pt x="151" y="75"/>
                </a:lnTo>
                <a:lnTo>
                  <a:pt x="154" y="68"/>
                </a:lnTo>
                <a:lnTo>
                  <a:pt x="158" y="57"/>
                </a:lnTo>
                <a:close/>
              </a:path>
            </a:pathLst>
          </a:custGeom>
          <a:solidFill>
            <a:srgbClr val="fff400"/>
          </a:solidFill>
          <a:ln w="9360">
            <a:noFill/>
          </a:ln>
        </p:spPr>
        <p:style>
          <a:lnRef idx="0"/>
          <a:fillRef idx="0"/>
          <a:effectRef idx="0"/>
          <a:fontRef idx="minor"/>
        </p:style>
      </p:sp>
      <p:sp>
        <p:nvSpPr>
          <p:cNvPr id="456" name="CustomShape 69"/>
          <p:cNvSpPr/>
          <p:nvPr/>
        </p:nvSpPr>
        <p:spPr>
          <a:xfrm>
            <a:off x="4910040" y="4140360"/>
            <a:ext cx="415440" cy="210600"/>
          </a:xfrm>
          <a:custGeom>
            <a:avLst/>
            <a:gdLst/>
            <a:ahLst/>
            <a:rect l="l" t="t" r="r" b="b"/>
            <a:pathLst>
              <a:path w="150" h="96">
                <a:moveTo>
                  <a:pt x="150" y="57"/>
                </a:moveTo>
                <a:lnTo>
                  <a:pt x="150" y="57"/>
                </a:lnTo>
                <a:lnTo>
                  <a:pt x="150" y="46"/>
                </a:lnTo>
                <a:lnTo>
                  <a:pt x="147" y="36"/>
                </a:lnTo>
                <a:lnTo>
                  <a:pt x="140" y="28"/>
                </a:lnTo>
                <a:lnTo>
                  <a:pt x="132" y="21"/>
                </a:lnTo>
                <a:lnTo>
                  <a:pt x="111" y="7"/>
                </a:lnTo>
                <a:lnTo>
                  <a:pt x="79" y="0"/>
                </a:lnTo>
                <a:lnTo>
                  <a:pt x="50" y="3"/>
                </a:lnTo>
                <a:lnTo>
                  <a:pt x="25" y="10"/>
                </a:lnTo>
                <a:lnTo>
                  <a:pt x="14" y="18"/>
                </a:lnTo>
                <a:lnTo>
                  <a:pt x="7" y="25"/>
                </a:lnTo>
                <a:lnTo>
                  <a:pt x="3" y="32"/>
                </a:lnTo>
                <a:lnTo>
                  <a:pt x="0" y="43"/>
                </a:lnTo>
                <a:lnTo>
                  <a:pt x="0" y="50"/>
                </a:lnTo>
                <a:lnTo>
                  <a:pt x="3" y="61"/>
                </a:lnTo>
                <a:lnTo>
                  <a:pt x="11" y="71"/>
                </a:lnTo>
                <a:lnTo>
                  <a:pt x="18" y="79"/>
                </a:lnTo>
                <a:lnTo>
                  <a:pt x="43" y="89"/>
                </a:lnTo>
                <a:lnTo>
                  <a:pt x="72" y="96"/>
                </a:lnTo>
                <a:lnTo>
                  <a:pt x="100" y="96"/>
                </a:lnTo>
                <a:lnTo>
                  <a:pt x="125" y="89"/>
                </a:lnTo>
                <a:lnTo>
                  <a:pt x="136" y="82"/>
                </a:lnTo>
                <a:lnTo>
                  <a:pt x="143" y="75"/>
                </a:lnTo>
                <a:lnTo>
                  <a:pt x="147" y="64"/>
                </a:lnTo>
                <a:lnTo>
                  <a:pt x="150" y="57"/>
                </a:lnTo>
                <a:close/>
              </a:path>
            </a:pathLst>
          </a:custGeom>
          <a:solidFill>
            <a:srgbClr val="fff000"/>
          </a:solidFill>
          <a:ln w="9360">
            <a:noFill/>
          </a:ln>
        </p:spPr>
        <p:style>
          <a:lnRef idx="0"/>
          <a:fillRef idx="0"/>
          <a:effectRef idx="0"/>
          <a:fontRef idx="minor"/>
        </p:style>
      </p:sp>
      <p:sp>
        <p:nvSpPr>
          <p:cNvPr id="457" name="CustomShape 70"/>
          <p:cNvSpPr/>
          <p:nvPr/>
        </p:nvSpPr>
        <p:spPr>
          <a:xfrm>
            <a:off x="4917960" y="4146480"/>
            <a:ext cx="398160" cy="204480"/>
          </a:xfrm>
          <a:custGeom>
            <a:avLst/>
            <a:gdLst/>
            <a:ahLst/>
            <a:rect l="l" t="t" r="r" b="b"/>
            <a:pathLst>
              <a:path w="144" h="93">
                <a:moveTo>
                  <a:pt x="144" y="54"/>
                </a:moveTo>
                <a:lnTo>
                  <a:pt x="144" y="54"/>
                </a:lnTo>
                <a:lnTo>
                  <a:pt x="144" y="43"/>
                </a:lnTo>
                <a:lnTo>
                  <a:pt x="140" y="36"/>
                </a:lnTo>
                <a:lnTo>
                  <a:pt x="137" y="25"/>
                </a:lnTo>
                <a:lnTo>
                  <a:pt x="126" y="18"/>
                </a:lnTo>
                <a:lnTo>
                  <a:pt x="104" y="7"/>
                </a:lnTo>
                <a:lnTo>
                  <a:pt x="76" y="0"/>
                </a:lnTo>
                <a:lnTo>
                  <a:pt x="47" y="0"/>
                </a:lnTo>
                <a:lnTo>
                  <a:pt x="26" y="7"/>
                </a:lnTo>
                <a:lnTo>
                  <a:pt x="15" y="15"/>
                </a:lnTo>
                <a:lnTo>
                  <a:pt x="8" y="22"/>
                </a:lnTo>
                <a:lnTo>
                  <a:pt x="4" y="29"/>
                </a:lnTo>
                <a:lnTo>
                  <a:pt x="0" y="40"/>
                </a:lnTo>
                <a:lnTo>
                  <a:pt x="0" y="47"/>
                </a:lnTo>
                <a:lnTo>
                  <a:pt x="4" y="58"/>
                </a:lnTo>
                <a:lnTo>
                  <a:pt x="11" y="65"/>
                </a:lnTo>
                <a:lnTo>
                  <a:pt x="18" y="76"/>
                </a:lnTo>
                <a:lnTo>
                  <a:pt x="40" y="86"/>
                </a:lnTo>
                <a:lnTo>
                  <a:pt x="69" y="93"/>
                </a:lnTo>
                <a:lnTo>
                  <a:pt x="97" y="90"/>
                </a:lnTo>
                <a:lnTo>
                  <a:pt x="122" y="83"/>
                </a:lnTo>
                <a:lnTo>
                  <a:pt x="129" y="79"/>
                </a:lnTo>
                <a:lnTo>
                  <a:pt x="137" y="72"/>
                </a:lnTo>
                <a:lnTo>
                  <a:pt x="144" y="61"/>
                </a:lnTo>
                <a:lnTo>
                  <a:pt x="144" y="54"/>
                </a:lnTo>
                <a:close/>
              </a:path>
            </a:pathLst>
          </a:custGeom>
          <a:solidFill>
            <a:srgbClr val="ffed00"/>
          </a:solidFill>
          <a:ln w="9360">
            <a:noFill/>
          </a:ln>
        </p:spPr>
        <p:style>
          <a:lnRef idx="0"/>
          <a:fillRef idx="0"/>
          <a:effectRef idx="0"/>
          <a:fontRef idx="minor"/>
        </p:style>
      </p:sp>
      <p:sp>
        <p:nvSpPr>
          <p:cNvPr id="458" name="CustomShape 71"/>
          <p:cNvSpPr/>
          <p:nvPr/>
        </p:nvSpPr>
        <p:spPr>
          <a:xfrm>
            <a:off x="4929120" y="4146480"/>
            <a:ext cx="375840" cy="198000"/>
          </a:xfrm>
          <a:custGeom>
            <a:avLst/>
            <a:gdLst/>
            <a:ahLst/>
            <a:rect l="l" t="t" r="r" b="b"/>
            <a:pathLst>
              <a:path w="136" h="90">
                <a:moveTo>
                  <a:pt x="136" y="54"/>
                </a:moveTo>
                <a:lnTo>
                  <a:pt x="136" y="54"/>
                </a:lnTo>
                <a:lnTo>
                  <a:pt x="136" y="43"/>
                </a:lnTo>
                <a:lnTo>
                  <a:pt x="133" y="36"/>
                </a:lnTo>
                <a:lnTo>
                  <a:pt x="129" y="25"/>
                </a:lnTo>
                <a:lnTo>
                  <a:pt x="122" y="18"/>
                </a:lnTo>
                <a:lnTo>
                  <a:pt x="100" y="7"/>
                </a:lnTo>
                <a:lnTo>
                  <a:pt x="72" y="0"/>
                </a:lnTo>
                <a:lnTo>
                  <a:pt x="47" y="4"/>
                </a:lnTo>
                <a:lnTo>
                  <a:pt x="22" y="11"/>
                </a:lnTo>
                <a:lnTo>
                  <a:pt x="14" y="15"/>
                </a:lnTo>
                <a:lnTo>
                  <a:pt x="7" y="22"/>
                </a:lnTo>
                <a:lnTo>
                  <a:pt x="0" y="29"/>
                </a:lnTo>
                <a:lnTo>
                  <a:pt x="0" y="40"/>
                </a:lnTo>
                <a:lnTo>
                  <a:pt x="0" y="47"/>
                </a:lnTo>
                <a:lnTo>
                  <a:pt x="4" y="58"/>
                </a:lnTo>
                <a:lnTo>
                  <a:pt x="7" y="65"/>
                </a:lnTo>
                <a:lnTo>
                  <a:pt x="18" y="72"/>
                </a:lnTo>
                <a:lnTo>
                  <a:pt x="39" y="83"/>
                </a:lnTo>
                <a:lnTo>
                  <a:pt x="65" y="90"/>
                </a:lnTo>
                <a:lnTo>
                  <a:pt x="93" y="90"/>
                </a:lnTo>
                <a:lnTo>
                  <a:pt x="115" y="83"/>
                </a:lnTo>
                <a:lnTo>
                  <a:pt x="122" y="76"/>
                </a:lnTo>
                <a:lnTo>
                  <a:pt x="129" y="68"/>
                </a:lnTo>
                <a:lnTo>
                  <a:pt x="136" y="61"/>
                </a:lnTo>
                <a:lnTo>
                  <a:pt x="136" y="54"/>
                </a:lnTo>
                <a:close/>
              </a:path>
            </a:pathLst>
          </a:custGeom>
          <a:solidFill>
            <a:srgbClr val="ffea00"/>
          </a:solidFill>
          <a:ln w="9360">
            <a:noFill/>
          </a:ln>
        </p:spPr>
        <p:style>
          <a:lnRef idx="0"/>
          <a:fillRef idx="0"/>
          <a:effectRef idx="0"/>
          <a:fontRef idx="minor"/>
        </p:style>
      </p:sp>
      <p:sp>
        <p:nvSpPr>
          <p:cNvPr id="459" name="CustomShape 72"/>
          <p:cNvSpPr/>
          <p:nvPr/>
        </p:nvSpPr>
        <p:spPr>
          <a:xfrm>
            <a:off x="4940280" y="4154400"/>
            <a:ext cx="364680" cy="190080"/>
          </a:xfrm>
          <a:custGeom>
            <a:avLst/>
            <a:gdLst/>
            <a:ahLst/>
            <a:rect l="l" t="t" r="r" b="b"/>
            <a:pathLst>
              <a:path w="132" h="86">
                <a:moveTo>
                  <a:pt x="132" y="50"/>
                </a:moveTo>
                <a:lnTo>
                  <a:pt x="132" y="50"/>
                </a:lnTo>
                <a:lnTo>
                  <a:pt x="129" y="39"/>
                </a:lnTo>
                <a:lnTo>
                  <a:pt x="129" y="32"/>
                </a:lnTo>
                <a:lnTo>
                  <a:pt x="114" y="18"/>
                </a:lnTo>
                <a:lnTo>
                  <a:pt x="93" y="7"/>
                </a:lnTo>
                <a:lnTo>
                  <a:pt x="68" y="0"/>
                </a:lnTo>
                <a:lnTo>
                  <a:pt x="43" y="0"/>
                </a:lnTo>
                <a:lnTo>
                  <a:pt x="21" y="7"/>
                </a:lnTo>
                <a:lnTo>
                  <a:pt x="7" y="21"/>
                </a:lnTo>
                <a:lnTo>
                  <a:pt x="0" y="29"/>
                </a:lnTo>
                <a:lnTo>
                  <a:pt x="0" y="36"/>
                </a:lnTo>
                <a:lnTo>
                  <a:pt x="0" y="43"/>
                </a:lnTo>
                <a:lnTo>
                  <a:pt x="3" y="54"/>
                </a:lnTo>
                <a:lnTo>
                  <a:pt x="14" y="68"/>
                </a:lnTo>
                <a:lnTo>
                  <a:pt x="35" y="79"/>
                </a:lnTo>
                <a:lnTo>
                  <a:pt x="61" y="86"/>
                </a:lnTo>
                <a:lnTo>
                  <a:pt x="86" y="82"/>
                </a:lnTo>
                <a:lnTo>
                  <a:pt x="107" y="75"/>
                </a:lnTo>
                <a:lnTo>
                  <a:pt x="125" y="64"/>
                </a:lnTo>
                <a:lnTo>
                  <a:pt x="129" y="57"/>
                </a:lnTo>
                <a:lnTo>
                  <a:pt x="132" y="50"/>
                </a:lnTo>
                <a:close/>
              </a:path>
            </a:pathLst>
          </a:custGeom>
          <a:solidFill>
            <a:srgbClr val="ffe700"/>
          </a:solidFill>
          <a:ln w="9360">
            <a:noFill/>
          </a:ln>
        </p:spPr>
        <p:style>
          <a:lnRef idx="0"/>
          <a:fillRef idx="0"/>
          <a:effectRef idx="0"/>
          <a:fontRef idx="minor"/>
        </p:style>
      </p:sp>
      <p:sp>
        <p:nvSpPr>
          <p:cNvPr id="460" name="CustomShape 73"/>
          <p:cNvSpPr/>
          <p:nvPr/>
        </p:nvSpPr>
        <p:spPr>
          <a:xfrm>
            <a:off x="4948200" y="4162320"/>
            <a:ext cx="348840" cy="174240"/>
          </a:xfrm>
          <a:custGeom>
            <a:avLst/>
            <a:gdLst/>
            <a:ahLst/>
            <a:rect l="l" t="t" r="r" b="b"/>
            <a:pathLst>
              <a:path w="126" h="79">
                <a:moveTo>
                  <a:pt x="126" y="43"/>
                </a:moveTo>
                <a:lnTo>
                  <a:pt x="126" y="43"/>
                </a:lnTo>
                <a:lnTo>
                  <a:pt x="126" y="36"/>
                </a:lnTo>
                <a:lnTo>
                  <a:pt x="122" y="29"/>
                </a:lnTo>
                <a:lnTo>
                  <a:pt x="108" y="15"/>
                </a:lnTo>
                <a:lnTo>
                  <a:pt x="90" y="4"/>
                </a:lnTo>
                <a:lnTo>
                  <a:pt x="65" y="0"/>
                </a:lnTo>
                <a:lnTo>
                  <a:pt x="40" y="0"/>
                </a:lnTo>
                <a:lnTo>
                  <a:pt x="22" y="8"/>
                </a:lnTo>
                <a:lnTo>
                  <a:pt x="4" y="18"/>
                </a:lnTo>
                <a:lnTo>
                  <a:pt x="0" y="26"/>
                </a:lnTo>
                <a:lnTo>
                  <a:pt x="0" y="33"/>
                </a:lnTo>
                <a:lnTo>
                  <a:pt x="0" y="40"/>
                </a:lnTo>
                <a:lnTo>
                  <a:pt x="4" y="51"/>
                </a:lnTo>
                <a:lnTo>
                  <a:pt x="15" y="61"/>
                </a:lnTo>
                <a:lnTo>
                  <a:pt x="32" y="72"/>
                </a:lnTo>
                <a:lnTo>
                  <a:pt x="58" y="79"/>
                </a:lnTo>
                <a:lnTo>
                  <a:pt x="83" y="79"/>
                </a:lnTo>
                <a:lnTo>
                  <a:pt x="104" y="72"/>
                </a:lnTo>
                <a:lnTo>
                  <a:pt x="118" y="61"/>
                </a:lnTo>
                <a:lnTo>
                  <a:pt x="122" y="54"/>
                </a:lnTo>
                <a:lnTo>
                  <a:pt x="126" y="43"/>
                </a:lnTo>
                <a:close/>
              </a:path>
            </a:pathLst>
          </a:custGeom>
          <a:solidFill>
            <a:srgbClr val="ffe400"/>
          </a:solidFill>
          <a:ln w="9360">
            <a:noFill/>
          </a:ln>
        </p:spPr>
        <p:style>
          <a:lnRef idx="0"/>
          <a:fillRef idx="0"/>
          <a:effectRef idx="0"/>
          <a:fontRef idx="minor"/>
        </p:style>
      </p:sp>
      <p:sp>
        <p:nvSpPr>
          <p:cNvPr id="461" name="CustomShape 74"/>
          <p:cNvSpPr/>
          <p:nvPr/>
        </p:nvSpPr>
        <p:spPr>
          <a:xfrm>
            <a:off x="4948200" y="4162320"/>
            <a:ext cx="337680" cy="167760"/>
          </a:xfrm>
          <a:custGeom>
            <a:avLst/>
            <a:gdLst/>
            <a:ahLst/>
            <a:rect l="l" t="t" r="r" b="b"/>
            <a:pathLst>
              <a:path w="122" h="76">
                <a:moveTo>
                  <a:pt x="122" y="43"/>
                </a:moveTo>
                <a:lnTo>
                  <a:pt x="122" y="43"/>
                </a:lnTo>
                <a:lnTo>
                  <a:pt x="122" y="36"/>
                </a:lnTo>
                <a:lnTo>
                  <a:pt x="118" y="29"/>
                </a:lnTo>
                <a:lnTo>
                  <a:pt x="108" y="15"/>
                </a:lnTo>
                <a:lnTo>
                  <a:pt x="90" y="8"/>
                </a:lnTo>
                <a:lnTo>
                  <a:pt x="65" y="0"/>
                </a:lnTo>
                <a:lnTo>
                  <a:pt x="43" y="0"/>
                </a:lnTo>
                <a:lnTo>
                  <a:pt x="22" y="8"/>
                </a:lnTo>
                <a:lnTo>
                  <a:pt x="7" y="18"/>
                </a:lnTo>
                <a:lnTo>
                  <a:pt x="4" y="26"/>
                </a:lnTo>
                <a:lnTo>
                  <a:pt x="0" y="33"/>
                </a:lnTo>
                <a:lnTo>
                  <a:pt x="4" y="40"/>
                </a:lnTo>
                <a:lnTo>
                  <a:pt x="4" y="47"/>
                </a:lnTo>
                <a:lnTo>
                  <a:pt x="18" y="61"/>
                </a:lnTo>
                <a:lnTo>
                  <a:pt x="36" y="72"/>
                </a:lnTo>
                <a:lnTo>
                  <a:pt x="58" y="76"/>
                </a:lnTo>
                <a:lnTo>
                  <a:pt x="83" y="76"/>
                </a:lnTo>
                <a:lnTo>
                  <a:pt x="101" y="69"/>
                </a:lnTo>
                <a:lnTo>
                  <a:pt x="115" y="58"/>
                </a:lnTo>
                <a:lnTo>
                  <a:pt x="118" y="54"/>
                </a:lnTo>
                <a:lnTo>
                  <a:pt x="122" y="43"/>
                </a:lnTo>
                <a:close/>
              </a:path>
            </a:pathLst>
          </a:custGeom>
          <a:solidFill>
            <a:srgbClr val="ffe100"/>
          </a:solidFill>
          <a:ln w="9360">
            <a:noFill/>
          </a:ln>
        </p:spPr>
        <p:style>
          <a:lnRef idx="0"/>
          <a:fillRef idx="0"/>
          <a:effectRef idx="0"/>
          <a:fontRef idx="minor"/>
        </p:style>
      </p:sp>
      <p:sp>
        <p:nvSpPr>
          <p:cNvPr id="462" name="CustomShape 75"/>
          <p:cNvSpPr/>
          <p:nvPr/>
        </p:nvSpPr>
        <p:spPr>
          <a:xfrm>
            <a:off x="4959360" y="4170240"/>
            <a:ext cx="315720" cy="159840"/>
          </a:xfrm>
          <a:custGeom>
            <a:avLst/>
            <a:gdLst/>
            <a:ahLst/>
            <a:rect l="l" t="t" r="r" b="b"/>
            <a:pathLst>
              <a:path w="114" h="72">
                <a:moveTo>
                  <a:pt x="114" y="39"/>
                </a:moveTo>
                <a:lnTo>
                  <a:pt x="114" y="39"/>
                </a:lnTo>
                <a:lnTo>
                  <a:pt x="114" y="32"/>
                </a:lnTo>
                <a:lnTo>
                  <a:pt x="111" y="25"/>
                </a:lnTo>
                <a:lnTo>
                  <a:pt x="100" y="14"/>
                </a:lnTo>
                <a:lnTo>
                  <a:pt x="82" y="4"/>
                </a:lnTo>
                <a:lnTo>
                  <a:pt x="61" y="0"/>
                </a:lnTo>
                <a:lnTo>
                  <a:pt x="39" y="0"/>
                </a:lnTo>
                <a:lnTo>
                  <a:pt x="21" y="7"/>
                </a:lnTo>
                <a:lnTo>
                  <a:pt x="7" y="14"/>
                </a:lnTo>
                <a:lnTo>
                  <a:pt x="3" y="22"/>
                </a:lnTo>
                <a:lnTo>
                  <a:pt x="0" y="29"/>
                </a:lnTo>
                <a:lnTo>
                  <a:pt x="0" y="36"/>
                </a:lnTo>
                <a:lnTo>
                  <a:pt x="3" y="43"/>
                </a:lnTo>
                <a:lnTo>
                  <a:pt x="14" y="57"/>
                </a:lnTo>
                <a:lnTo>
                  <a:pt x="32" y="65"/>
                </a:lnTo>
                <a:lnTo>
                  <a:pt x="54" y="72"/>
                </a:lnTo>
                <a:lnTo>
                  <a:pt x="75" y="72"/>
                </a:lnTo>
                <a:lnTo>
                  <a:pt x="97" y="65"/>
                </a:lnTo>
                <a:lnTo>
                  <a:pt x="107" y="54"/>
                </a:lnTo>
                <a:lnTo>
                  <a:pt x="111" y="47"/>
                </a:lnTo>
                <a:lnTo>
                  <a:pt x="114" y="39"/>
                </a:lnTo>
                <a:close/>
              </a:path>
            </a:pathLst>
          </a:custGeom>
          <a:solidFill>
            <a:srgbClr val="ffde00"/>
          </a:solidFill>
          <a:ln w="9360">
            <a:noFill/>
          </a:ln>
        </p:spPr>
        <p:style>
          <a:lnRef idx="0"/>
          <a:fillRef idx="0"/>
          <a:effectRef idx="0"/>
          <a:fontRef idx="minor"/>
        </p:style>
      </p:sp>
      <p:sp>
        <p:nvSpPr>
          <p:cNvPr id="463" name="CustomShape 76"/>
          <p:cNvSpPr/>
          <p:nvPr/>
        </p:nvSpPr>
        <p:spPr>
          <a:xfrm>
            <a:off x="4968720" y="4170240"/>
            <a:ext cx="298080" cy="150480"/>
          </a:xfrm>
          <a:custGeom>
            <a:avLst/>
            <a:gdLst/>
            <a:ahLst/>
            <a:rect l="l" t="t" r="r" b="b"/>
            <a:pathLst>
              <a:path w="108" h="68">
                <a:moveTo>
                  <a:pt x="108" y="39"/>
                </a:moveTo>
                <a:lnTo>
                  <a:pt x="108" y="39"/>
                </a:lnTo>
                <a:lnTo>
                  <a:pt x="104" y="25"/>
                </a:lnTo>
                <a:lnTo>
                  <a:pt x="94" y="14"/>
                </a:lnTo>
                <a:lnTo>
                  <a:pt x="79" y="7"/>
                </a:lnTo>
                <a:lnTo>
                  <a:pt x="58" y="0"/>
                </a:lnTo>
                <a:lnTo>
                  <a:pt x="36" y="0"/>
                </a:lnTo>
                <a:lnTo>
                  <a:pt x="18" y="7"/>
                </a:lnTo>
                <a:lnTo>
                  <a:pt x="8" y="18"/>
                </a:lnTo>
                <a:lnTo>
                  <a:pt x="0" y="29"/>
                </a:lnTo>
                <a:lnTo>
                  <a:pt x="4" y="43"/>
                </a:lnTo>
                <a:lnTo>
                  <a:pt x="15" y="54"/>
                </a:lnTo>
                <a:lnTo>
                  <a:pt x="29" y="65"/>
                </a:lnTo>
                <a:lnTo>
                  <a:pt x="51" y="68"/>
                </a:lnTo>
                <a:lnTo>
                  <a:pt x="72" y="68"/>
                </a:lnTo>
                <a:lnTo>
                  <a:pt x="90" y="65"/>
                </a:lnTo>
                <a:lnTo>
                  <a:pt x="101" y="54"/>
                </a:lnTo>
                <a:lnTo>
                  <a:pt x="108" y="39"/>
                </a:lnTo>
                <a:close/>
              </a:path>
            </a:pathLst>
          </a:custGeom>
          <a:solidFill>
            <a:srgbClr val="ffdb00"/>
          </a:solidFill>
          <a:ln w="9360">
            <a:noFill/>
          </a:ln>
        </p:spPr>
        <p:style>
          <a:lnRef idx="0"/>
          <a:fillRef idx="0"/>
          <a:effectRef idx="0"/>
          <a:fontRef idx="minor"/>
        </p:style>
      </p:sp>
      <p:sp>
        <p:nvSpPr>
          <p:cNvPr id="464" name="CustomShape 77"/>
          <p:cNvSpPr/>
          <p:nvPr/>
        </p:nvSpPr>
        <p:spPr>
          <a:xfrm>
            <a:off x="4979880" y="4179960"/>
            <a:ext cx="275760" cy="140760"/>
          </a:xfrm>
          <a:custGeom>
            <a:avLst/>
            <a:gdLst/>
            <a:ahLst/>
            <a:rect l="l" t="t" r="r" b="b"/>
            <a:pathLst>
              <a:path w="100" h="64">
                <a:moveTo>
                  <a:pt x="100" y="35"/>
                </a:moveTo>
                <a:lnTo>
                  <a:pt x="100" y="35"/>
                </a:lnTo>
                <a:lnTo>
                  <a:pt x="97" y="25"/>
                </a:lnTo>
                <a:lnTo>
                  <a:pt x="90" y="10"/>
                </a:lnTo>
                <a:lnTo>
                  <a:pt x="72" y="3"/>
                </a:lnTo>
                <a:lnTo>
                  <a:pt x="54" y="0"/>
                </a:lnTo>
                <a:lnTo>
                  <a:pt x="32" y="0"/>
                </a:lnTo>
                <a:lnTo>
                  <a:pt x="18" y="3"/>
                </a:lnTo>
                <a:lnTo>
                  <a:pt x="7" y="14"/>
                </a:lnTo>
                <a:lnTo>
                  <a:pt x="0" y="25"/>
                </a:lnTo>
                <a:lnTo>
                  <a:pt x="4" y="39"/>
                </a:lnTo>
                <a:lnTo>
                  <a:pt x="14" y="50"/>
                </a:lnTo>
                <a:lnTo>
                  <a:pt x="29" y="57"/>
                </a:lnTo>
                <a:lnTo>
                  <a:pt x="47" y="64"/>
                </a:lnTo>
                <a:lnTo>
                  <a:pt x="68" y="64"/>
                </a:lnTo>
                <a:lnTo>
                  <a:pt x="82" y="57"/>
                </a:lnTo>
                <a:lnTo>
                  <a:pt x="97" y="50"/>
                </a:lnTo>
                <a:lnTo>
                  <a:pt x="100" y="35"/>
                </a:lnTo>
                <a:close/>
              </a:path>
            </a:pathLst>
          </a:custGeom>
          <a:solidFill>
            <a:srgbClr val="ffd700"/>
          </a:solidFill>
          <a:ln w="9360">
            <a:noFill/>
          </a:ln>
        </p:spPr>
        <p:style>
          <a:lnRef idx="0"/>
          <a:fillRef idx="0"/>
          <a:effectRef idx="0"/>
          <a:fontRef idx="minor"/>
        </p:style>
      </p:sp>
      <p:sp>
        <p:nvSpPr>
          <p:cNvPr id="465" name="CustomShape 78"/>
          <p:cNvSpPr/>
          <p:nvPr/>
        </p:nvSpPr>
        <p:spPr>
          <a:xfrm>
            <a:off x="4991040" y="4179960"/>
            <a:ext cx="256680" cy="134640"/>
          </a:xfrm>
          <a:custGeom>
            <a:avLst/>
            <a:gdLst/>
            <a:ahLst/>
            <a:rect l="l" t="t" r="r" b="b"/>
            <a:pathLst>
              <a:path w="93" h="61">
                <a:moveTo>
                  <a:pt x="93" y="35"/>
                </a:moveTo>
                <a:lnTo>
                  <a:pt x="93" y="35"/>
                </a:lnTo>
                <a:lnTo>
                  <a:pt x="93" y="25"/>
                </a:lnTo>
                <a:lnTo>
                  <a:pt x="82" y="14"/>
                </a:lnTo>
                <a:lnTo>
                  <a:pt x="68" y="7"/>
                </a:lnTo>
                <a:lnTo>
                  <a:pt x="50" y="0"/>
                </a:lnTo>
                <a:lnTo>
                  <a:pt x="32" y="3"/>
                </a:lnTo>
                <a:lnTo>
                  <a:pt x="14" y="7"/>
                </a:lnTo>
                <a:lnTo>
                  <a:pt x="3" y="14"/>
                </a:lnTo>
                <a:lnTo>
                  <a:pt x="0" y="28"/>
                </a:lnTo>
                <a:lnTo>
                  <a:pt x="3" y="39"/>
                </a:lnTo>
                <a:lnTo>
                  <a:pt x="10" y="50"/>
                </a:lnTo>
                <a:lnTo>
                  <a:pt x="25" y="57"/>
                </a:lnTo>
                <a:lnTo>
                  <a:pt x="43" y="61"/>
                </a:lnTo>
                <a:lnTo>
                  <a:pt x="60" y="61"/>
                </a:lnTo>
                <a:lnTo>
                  <a:pt x="78" y="57"/>
                </a:lnTo>
                <a:lnTo>
                  <a:pt x="89" y="46"/>
                </a:lnTo>
                <a:lnTo>
                  <a:pt x="93" y="35"/>
                </a:lnTo>
                <a:close/>
              </a:path>
            </a:pathLst>
          </a:custGeom>
          <a:solidFill>
            <a:srgbClr val="ffd400"/>
          </a:solidFill>
          <a:ln w="9360">
            <a:noFill/>
          </a:ln>
        </p:spPr>
        <p:style>
          <a:lnRef idx="0"/>
          <a:fillRef idx="0"/>
          <a:effectRef idx="0"/>
          <a:fontRef idx="minor"/>
        </p:style>
      </p:sp>
      <p:sp>
        <p:nvSpPr>
          <p:cNvPr id="466" name="CustomShape 79"/>
          <p:cNvSpPr/>
          <p:nvPr/>
        </p:nvSpPr>
        <p:spPr>
          <a:xfrm>
            <a:off x="4998960" y="4186080"/>
            <a:ext cx="237600" cy="128160"/>
          </a:xfrm>
          <a:custGeom>
            <a:avLst/>
            <a:gdLst/>
            <a:ahLst/>
            <a:rect l="l" t="t" r="r" b="b"/>
            <a:pathLst>
              <a:path w="86" h="58">
                <a:moveTo>
                  <a:pt x="0" y="25"/>
                </a:moveTo>
                <a:lnTo>
                  <a:pt x="0" y="25"/>
                </a:lnTo>
                <a:lnTo>
                  <a:pt x="4" y="36"/>
                </a:lnTo>
                <a:lnTo>
                  <a:pt x="11" y="43"/>
                </a:lnTo>
                <a:lnTo>
                  <a:pt x="25" y="54"/>
                </a:lnTo>
                <a:lnTo>
                  <a:pt x="40" y="58"/>
                </a:lnTo>
                <a:lnTo>
                  <a:pt x="57" y="54"/>
                </a:lnTo>
                <a:lnTo>
                  <a:pt x="72" y="50"/>
                </a:lnTo>
                <a:lnTo>
                  <a:pt x="83" y="43"/>
                </a:lnTo>
                <a:lnTo>
                  <a:pt x="86" y="32"/>
                </a:lnTo>
                <a:lnTo>
                  <a:pt x="86" y="22"/>
                </a:lnTo>
                <a:lnTo>
                  <a:pt x="75" y="11"/>
                </a:lnTo>
                <a:lnTo>
                  <a:pt x="65" y="4"/>
                </a:lnTo>
                <a:lnTo>
                  <a:pt x="47" y="0"/>
                </a:lnTo>
                <a:lnTo>
                  <a:pt x="29" y="0"/>
                </a:lnTo>
                <a:lnTo>
                  <a:pt x="14" y="4"/>
                </a:lnTo>
                <a:lnTo>
                  <a:pt x="4" y="15"/>
                </a:lnTo>
                <a:lnTo>
                  <a:pt x="0" y="25"/>
                </a:lnTo>
                <a:close/>
              </a:path>
            </a:pathLst>
          </a:custGeom>
          <a:solidFill>
            <a:srgbClr val="ffd100"/>
          </a:solidFill>
          <a:ln w="9360">
            <a:noFill/>
          </a:ln>
        </p:spPr>
        <p:style>
          <a:lnRef idx="0"/>
          <a:fillRef idx="0"/>
          <a:effectRef idx="0"/>
          <a:fontRef idx="minor"/>
        </p:style>
      </p:sp>
      <p:sp>
        <p:nvSpPr>
          <p:cNvPr id="467" name="CustomShape 80"/>
          <p:cNvSpPr/>
          <p:nvPr/>
        </p:nvSpPr>
        <p:spPr>
          <a:xfrm>
            <a:off x="4948200" y="3394080"/>
            <a:ext cx="437760" cy="466200"/>
          </a:xfrm>
          <a:custGeom>
            <a:avLst/>
            <a:gdLst/>
            <a:ahLst/>
            <a:rect l="l" t="t" r="r" b="b"/>
            <a:pathLst>
              <a:path w="158" h="211">
                <a:moveTo>
                  <a:pt x="158" y="115"/>
                </a:moveTo>
                <a:lnTo>
                  <a:pt x="158" y="115"/>
                </a:lnTo>
                <a:lnTo>
                  <a:pt x="154" y="136"/>
                </a:lnTo>
                <a:lnTo>
                  <a:pt x="147" y="154"/>
                </a:lnTo>
                <a:lnTo>
                  <a:pt x="136" y="172"/>
                </a:lnTo>
                <a:lnTo>
                  <a:pt x="126" y="186"/>
                </a:lnTo>
                <a:lnTo>
                  <a:pt x="111" y="197"/>
                </a:lnTo>
                <a:lnTo>
                  <a:pt x="97" y="204"/>
                </a:lnTo>
                <a:lnTo>
                  <a:pt x="83" y="211"/>
                </a:lnTo>
                <a:lnTo>
                  <a:pt x="65" y="211"/>
                </a:lnTo>
                <a:lnTo>
                  <a:pt x="50" y="204"/>
                </a:lnTo>
                <a:lnTo>
                  <a:pt x="36" y="197"/>
                </a:lnTo>
                <a:lnTo>
                  <a:pt x="25" y="186"/>
                </a:lnTo>
                <a:lnTo>
                  <a:pt x="15" y="172"/>
                </a:lnTo>
                <a:lnTo>
                  <a:pt x="7" y="154"/>
                </a:lnTo>
                <a:lnTo>
                  <a:pt x="4" y="136"/>
                </a:lnTo>
                <a:lnTo>
                  <a:pt x="0" y="115"/>
                </a:lnTo>
                <a:lnTo>
                  <a:pt x="4" y="97"/>
                </a:lnTo>
                <a:lnTo>
                  <a:pt x="7" y="75"/>
                </a:lnTo>
                <a:lnTo>
                  <a:pt x="15" y="54"/>
                </a:lnTo>
                <a:lnTo>
                  <a:pt x="25" y="39"/>
                </a:lnTo>
                <a:lnTo>
                  <a:pt x="36" y="25"/>
                </a:lnTo>
                <a:lnTo>
                  <a:pt x="50" y="14"/>
                </a:lnTo>
                <a:lnTo>
                  <a:pt x="65" y="3"/>
                </a:lnTo>
                <a:lnTo>
                  <a:pt x="79" y="0"/>
                </a:lnTo>
                <a:lnTo>
                  <a:pt x="93" y="0"/>
                </a:lnTo>
                <a:lnTo>
                  <a:pt x="111" y="7"/>
                </a:lnTo>
                <a:lnTo>
                  <a:pt x="122" y="14"/>
                </a:lnTo>
                <a:lnTo>
                  <a:pt x="136" y="25"/>
                </a:lnTo>
                <a:lnTo>
                  <a:pt x="144" y="39"/>
                </a:lnTo>
                <a:lnTo>
                  <a:pt x="154" y="57"/>
                </a:lnTo>
                <a:lnTo>
                  <a:pt x="158" y="75"/>
                </a:lnTo>
                <a:lnTo>
                  <a:pt x="158" y="93"/>
                </a:lnTo>
                <a:lnTo>
                  <a:pt x="158" y="115"/>
                </a:lnTo>
                <a:close/>
              </a:path>
            </a:pathLst>
          </a:custGeom>
          <a:solidFill>
            <a:srgbClr val="203e99"/>
          </a:solidFill>
          <a:ln w="9360">
            <a:noFill/>
          </a:ln>
        </p:spPr>
        <p:style>
          <a:lnRef idx="0"/>
          <a:fillRef idx="0"/>
          <a:effectRef idx="0"/>
          <a:fontRef idx="minor"/>
        </p:style>
      </p:sp>
      <p:sp>
        <p:nvSpPr>
          <p:cNvPr id="468" name="CustomShape 81"/>
          <p:cNvSpPr/>
          <p:nvPr/>
        </p:nvSpPr>
        <p:spPr>
          <a:xfrm>
            <a:off x="4998960" y="3440160"/>
            <a:ext cx="348840" cy="374400"/>
          </a:xfrm>
          <a:custGeom>
            <a:avLst/>
            <a:gdLst/>
            <a:ahLst/>
            <a:rect l="l" t="t" r="r" b="b"/>
            <a:pathLst>
              <a:path w="126" h="169">
                <a:moveTo>
                  <a:pt x="126" y="94"/>
                </a:moveTo>
                <a:lnTo>
                  <a:pt x="126" y="94"/>
                </a:lnTo>
                <a:lnTo>
                  <a:pt x="122" y="108"/>
                </a:lnTo>
                <a:lnTo>
                  <a:pt x="115" y="126"/>
                </a:lnTo>
                <a:lnTo>
                  <a:pt x="108" y="137"/>
                </a:lnTo>
                <a:lnTo>
                  <a:pt x="97" y="151"/>
                </a:lnTo>
                <a:lnTo>
                  <a:pt x="86" y="158"/>
                </a:lnTo>
                <a:lnTo>
                  <a:pt x="75" y="165"/>
                </a:lnTo>
                <a:lnTo>
                  <a:pt x="65" y="169"/>
                </a:lnTo>
                <a:lnTo>
                  <a:pt x="50" y="169"/>
                </a:lnTo>
                <a:lnTo>
                  <a:pt x="40" y="165"/>
                </a:lnTo>
                <a:lnTo>
                  <a:pt x="29" y="158"/>
                </a:lnTo>
                <a:lnTo>
                  <a:pt x="18" y="147"/>
                </a:lnTo>
                <a:lnTo>
                  <a:pt x="11" y="137"/>
                </a:lnTo>
                <a:lnTo>
                  <a:pt x="4" y="126"/>
                </a:lnTo>
                <a:lnTo>
                  <a:pt x="0" y="108"/>
                </a:lnTo>
                <a:lnTo>
                  <a:pt x="0" y="94"/>
                </a:lnTo>
                <a:lnTo>
                  <a:pt x="0" y="76"/>
                </a:lnTo>
                <a:lnTo>
                  <a:pt x="4" y="58"/>
                </a:lnTo>
                <a:lnTo>
                  <a:pt x="11" y="43"/>
                </a:lnTo>
                <a:lnTo>
                  <a:pt x="18" y="29"/>
                </a:lnTo>
                <a:lnTo>
                  <a:pt x="25" y="18"/>
                </a:lnTo>
                <a:lnTo>
                  <a:pt x="36" y="11"/>
                </a:lnTo>
                <a:lnTo>
                  <a:pt x="50" y="4"/>
                </a:lnTo>
                <a:lnTo>
                  <a:pt x="61" y="0"/>
                </a:lnTo>
                <a:lnTo>
                  <a:pt x="75" y="0"/>
                </a:lnTo>
                <a:lnTo>
                  <a:pt x="86" y="4"/>
                </a:lnTo>
                <a:lnTo>
                  <a:pt x="97" y="11"/>
                </a:lnTo>
                <a:lnTo>
                  <a:pt x="108" y="18"/>
                </a:lnTo>
                <a:lnTo>
                  <a:pt x="115" y="33"/>
                </a:lnTo>
                <a:lnTo>
                  <a:pt x="122" y="43"/>
                </a:lnTo>
                <a:lnTo>
                  <a:pt x="126" y="61"/>
                </a:lnTo>
                <a:lnTo>
                  <a:pt x="126" y="76"/>
                </a:lnTo>
                <a:lnTo>
                  <a:pt x="126" y="94"/>
                </a:lnTo>
                <a:close/>
              </a:path>
            </a:pathLst>
          </a:custGeom>
          <a:solidFill>
            <a:srgbClr val="3361aa"/>
          </a:solidFill>
          <a:ln w="9360">
            <a:noFill/>
          </a:ln>
        </p:spPr>
        <p:style>
          <a:lnRef idx="0"/>
          <a:fillRef idx="0"/>
          <a:effectRef idx="0"/>
          <a:fontRef idx="minor"/>
        </p:style>
      </p:sp>
      <p:sp>
        <p:nvSpPr>
          <p:cNvPr id="469" name="CustomShape 82"/>
          <p:cNvSpPr/>
          <p:nvPr/>
        </p:nvSpPr>
        <p:spPr>
          <a:xfrm>
            <a:off x="5059440" y="3519360"/>
            <a:ext cx="226800" cy="229680"/>
          </a:xfrm>
          <a:custGeom>
            <a:avLst/>
            <a:gdLst/>
            <a:ahLst/>
            <a:rect l="l" t="t" r="r" b="b"/>
            <a:pathLst>
              <a:path w="82" h="104">
                <a:moveTo>
                  <a:pt x="82" y="58"/>
                </a:moveTo>
                <a:lnTo>
                  <a:pt x="82" y="58"/>
                </a:lnTo>
                <a:lnTo>
                  <a:pt x="75" y="75"/>
                </a:lnTo>
                <a:lnTo>
                  <a:pt x="64" y="93"/>
                </a:lnTo>
                <a:lnTo>
                  <a:pt x="50" y="101"/>
                </a:lnTo>
                <a:lnTo>
                  <a:pt x="32" y="104"/>
                </a:lnTo>
                <a:lnTo>
                  <a:pt x="18" y="97"/>
                </a:lnTo>
                <a:lnTo>
                  <a:pt x="7" y="83"/>
                </a:lnTo>
                <a:lnTo>
                  <a:pt x="0" y="68"/>
                </a:lnTo>
                <a:lnTo>
                  <a:pt x="0" y="47"/>
                </a:lnTo>
                <a:lnTo>
                  <a:pt x="7" y="25"/>
                </a:lnTo>
                <a:lnTo>
                  <a:pt x="18" y="11"/>
                </a:lnTo>
                <a:lnTo>
                  <a:pt x="32" y="4"/>
                </a:lnTo>
                <a:lnTo>
                  <a:pt x="46" y="0"/>
                </a:lnTo>
                <a:lnTo>
                  <a:pt x="61" y="7"/>
                </a:lnTo>
                <a:lnTo>
                  <a:pt x="75" y="18"/>
                </a:lnTo>
                <a:lnTo>
                  <a:pt x="78" y="36"/>
                </a:lnTo>
                <a:lnTo>
                  <a:pt x="82" y="58"/>
                </a:lnTo>
                <a:close/>
              </a:path>
            </a:pathLst>
          </a:custGeom>
          <a:solidFill>
            <a:srgbClr val="000000"/>
          </a:solidFill>
          <a:ln w="9360">
            <a:noFill/>
          </a:ln>
        </p:spPr>
        <p:style>
          <a:lnRef idx="0"/>
          <a:fillRef idx="0"/>
          <a:effectRef idx="0"/>
          <a:fontRef idx="minor"/>
        </p:style>
      </p:sp>
      <p:sp>
        <p:nvSpPr>
          <p:cNvPr id="470" name="CustomShape 83"/>
          <p:cNvSpPr/>
          <p:nvPr/>
        </p:nvSpPr>
        <p:spPr>
          <a:xfrm>
            <a:off x="5207040" y="3519360"/>
            <a:ext cx="90000" cy="88560"/>
          </a:xfrm>
          <a:custGeom>
            <a:avLst/>
            <a:gdLst/>
            <a:ahLst/>
            <a:rect l="l" t="t" r="r" b="b"/>
            <a:pathLst>
              <a:path w="33" h="40">
                <a:moveTo>
                  <a:pt x="33" y="22"/>
                </a:moveTo>
                <a:lnTo>
                  <a:pt x="33" y="22"/>
                </a:lnTo>
                <a:lnTo>
                  <a:pt x="33" y="29"/>
                </a:lnTo>
                <a:lnTo>
                  <a:pt x="29" y="36"/>
                </a:lnTo>
                <a:lnTo>
                  <a:pt x="22" y="40"/>
                </a:lnTo>
                <a:lnTo>
                  <a:pt x="18" y="40"/>
                </a:lnTo>
                <a:lnTo>
                  <a:pt x="11" y="40"/>
                </a:lnTo>
                <a:lnTo>
                  <a:pt x="4" y="36"/>
                </a:lnTo>
                <a:lnTo>
                  <a:pt x="0" y="29"/>
                </a:lnTo>
                <a:lnTo>
                  <a:pt x="0" y="22"/>
                </a:lnTo>
                <a:lnTo>
                  <a:pt x="0" y="11"/>
                </a:lnTo>
                <a:lnTo>
                  <a:pt x="4" y="7"/>
                </a:lnTo>
                <a:lnTo>
                  <a:pt x="11" y="0"/>
                </a:lnTo>
                <a:lnTo>
                  <a:pt x="18" y="0"/>
                </a:lnTo>
                <a:lnTo>
                  <a:pt x="22" y="0"/>
                </a:lnTo>
                <a:lnTo>
                  <a:pt x="29" y="7"/>
                </a:lnTo>
                <a:lnTo>
                  <a:pt x="33" y="11"/>
                </a:lnTo>
                <a:lnTo>
                  <a:pt x="33" y="22"/>
                </a:lnTo>
                <a:close/>
              </a:path>
            </a:pathLst>
          </a:custGeom>
          <a:solidFill>
            <a:srgbClr val="ffffff"/>
          </a:solidFill>
          <a:ln w="9360">
            <a:noFill/>
          </a:ln>
        </p:spPr>
        <p:style>
          <a:lnRef idx="0"/>
          <a:fillRef idx="0"/>
          <a:effectRef idx="0"/>
          <a:fontRef idx="minor"/>
        </p:style>
      </p:sp>
      <p:sp>
        <p:nvSpPr>
          <p:cNvPr id="471" name="CustomShape 84"/>
          <p:cNvSpPr/>
          <p:nvPr/>
        </p:nvSpPr>
        <p:spPr>
          <a:xfrm>
            <a:off x="5059440" y="3686040"/>
            <a:ext cx="58320" cy="39240"/>
          </a:xfrm>
          <a:custGeom>
            <a:avLst/>
            <a:gdLst/>
            <a:ahLst/>
            <a:rect l="l" t="t" r="r" b="b"/>
            <a:pathLst>
              <a:path w="21" h="18">
                <a:moveTo>
                  <a:pt x="7" y="0"/>
                </a:moveTo>
                <a:lnTo>
                  <a:pt x="7" y="0"/>
                </a:lnTo>
                <a:lnTo>
                  <a:pt x="14" y="0"/>
                </a:lnTo>
                <a:lnTo>
                  <a:pt x="21" y="8"/>
                </a:lnTo>
                <a:lnTo>
                  <a:pt x="18" y="15"/>
                </a:lnTo>
                <a:lnTo>
                  <a:pt x="10" y="18"/>
                </a:lnTo>
                <a:lnTo>
                  <a:pt x="3" y="18"/>
                </a:lnTo>
                <a:lnTo>
                  <a:pt x="0" y="11"/>
                </a:lnTo>
                <a:lnTo>
                  <a:pt x="3" y="4"/>
                </a:lnTo>
                <a:lnTo>
                  <a:pt x="7" y="0"/>
                </a:lnTo>
                <a:close/>
              </a:path>
            </a:pathLst>
          </a:custGeom>
          <a:solidFill>
            <a:srgbClr val="ffffff"/>
          </a:solidFill>
          <a:ln w="9360">
            <a:noFill/>
          </a:ln>
        </p:spPr>
        <p:style>
          <a:lnRef idx="0"/>
          <a:fillRef idx="0"/>
          <a:effectRef idx="0"/>
          <a:fontRef idx="minor"/>
        </p:style>
      </p:sp>
      <p:sp>
        <p:nvSpPr>
          <p:cNvPr id="472" name="CustomShape 85"/>
          <p:cNvSpPr/>
          <p:nvPr/>
        </p:nvSpPr>
        <p:spPr>
          <a:xfrm>
            <a:off x="4633920" y="3179880"/>
            <a:ext cx="971280" cy="499680"/>
          </a:xfrm>
          <a:custGeom>
            <a:avLst/>
            <a:gdLst/>
            <a:ahLst/>
            <a:rect l="l" t="t" r="r" b="b"/>
            <a:pathLst>
              <a:path w="351" h="226">
                <a:moveTo>
                  <a:pt x="186" y="7"/>
                </a:moveTo>
                <a:lnTo>
                  <a:pt x="258" y="0"/>
                </a:lnTo>
                <a:lnTo>
                  <a:pt x="297" y="11"/>
                </a:lnTo>
                <a:lnTo>
                  <a:pt x="347" y="50"/>
                </a:lnTo>
                <a:lnTo>
                  <a:pt x="351" y="50"/>
                </a:lnTo>
                <a:lnTo>
                  <a:pt x="351" y="47"/>
                </a:lnTo>
                <a:lnTo>
                  <a:pt x="347" y="47"/>
                </a:lnTo>
                <a:lnTo>
                  <a:pt x="326" y="50"/>
                </a:lnTo>
                <a:lnTo>
                  <a:pt x="268" y="65"/>
                </a:lnTo>
                <a:lnTo>
                  <a:pt x="125" y="197"/>
                </a:lnTo>
                <a:lnTo>
                  <a:pt x="75" y="226"/>
                </a:lnTo>
                <a:lnTo>
                  <a:pt x="32" y="226"/>
                </a:lnTo>
                <a:lnTo>
                  <a:pt x="7" y="190"/>
                </a:lnTo>
                <a:lnTo>
                  <a:pt x="0" y="133"/>
                </a:lnTo>
                <a:lnTo>
                  <a:pt x="17" y="108"/>
                </a:lnTo>
                <a:lnTo>
                  <a:pt x="186" y="7"/>
                </a:lnTo>
                <a:close/>
              </a:path>
            </a:pathLst>
          </a:custGeom>
          <a:solidFill>
            <a:srgbClr val="fffa00"/>
          </a:solidFill>
          <a:ln w="9360">
            <a:noFill/>
          </a:ln>
        </p:spPr>
        <p:style>
          <a:lnRef idx="0"/>
          <a:fillRef idx="0"/>
          <a:effectRef idx="0"/>
          <a:fontRef idx="minor"/>
        </p:style>
      </p:sp>
      <p:sp>
        <p:nvSpPr>
          <p:cNvPr id="473" name="CustomShape 86"/>
          <p:cNvSpPr/>
          <p:nvPr/>
        </p:nvSpPr>
        <p:spPr>
          <a:xfrm>
            <a:off x="4552920" y="3179880"/>
            <a:ext cx="1360080" cy="545760"/>
          </a:xfrm>
          <a:custGeom>
            <a:avLst/>
            <a:gdLst/>
            <a:ahLst/>
            <a:rect l="l" t="t" r="r" b="b"/>
            <a:pathLst>
              <a:path w="491" h="247">
                <a:moveTo>
                  <a:pt x="491" y="129"/>
                </a:moveTo>
                <a:lnTo>
                  <a:pt x="491" y="129"/>
                </a:lnTo>
                <a:lnTo>
                  <a:pt x="469" y="100"/>
                </a:lnTo>
                <a:lnTo>
                  <a:pt x="444" y="75"/>
                </a:lnTo>
                <a:lnTo>
                  <a:pt x="412" y="47"/>
                </a:lnTo>
                <a:lnTo>
                  <a:pt x="380" y="22"/>
                </a:lnTo>
                <a:lnTo>
                  <a:pt x="362" y="11"/>
                </a:lnTo>
                <a:lnTo>
                  <a:pt x="344" y="4"/>
                </a:lnTo>
                <a:lnTo>
                  <a:pt x="330" y="0"/>
                </a:lnTo>
                <a:lnTo>
                  <a:pt x="312" y="0"/>
                </a:lnTo>
                <a:lnTo>
                  <a:pt x="297" y="7"/>
                </a:lnTo>
                <a:lnTo>
                  <a:pt x="283" y="18"/>
                </a:lnTo>
                <a:lnTo>
                  <a:pt x="226" y="83"/>
                </a:lnTo>
                <a:lnTo>
                  <a:pt x="158" y="154"/>
                </a:lnTo>
                <a:lnTo>
                  <a:pt x="125" y="183"/>
                </a:lnTo>
                <a:lnTo>
                  <a:pt x="97" y="208"/>
                </a:lnTo>
                <a:lnTo>
                  <a:pt x="72" y="222"/>
                </a:lnTo>
                <a:lnTo>
                  <a:pt x="61" y="226"/>
                </a:lnTo>
                <a:lnTo>
                  <a:pt x="54" y="226"/>
                </a:lnTo>
                <a:lnTo>
                  <a:pt x="14" y="212"/>
                </a:lnTo>
                <a:lnTo>
                  <a:pt x="3" y="212"/>
                </a:lnTo>
                <a:lnTo>
                  <a:pt x="0" y="212"/>
                </a:lnTo>
                <a:lnTo>
                  <a:pt x="3" y="212"/>
                </a:lnTo>
                <a:lnTo>
                  <a:pt x="43" y="237"/>
                </a:lnTo>
                <a:lnTo>
                  <a:pt x="64" y="244"/>
                </a:lnTo>
                <a:lnTo>
                  <a:pt x="89" y="247"/>
                </a:lnTo>
                <a:lnTo>
                  <a:pt x="115" y="240"/>
                </a:lnTo>
                <a:lnTo>
                  <a:pt x="143" y="226"/>
                </a:lnTo>
                <a:lnTo>
                  <a:pt x="175" y="201"/>
                </a:lnTo>
                <a:lnTo>
                  <a:pt x="215" y="158"/>
                </a:lnTo>
                <a:lnTo>
                  <a:pt x="265" y="108"/>
                </a:lnTo>
                <a:lnTo>
                  <a:pt x="287" y="93"/>
                </a:lnTo>
                <a:lnTo>
                  <a:pt x="304" y="79"/>
                </a:lnTo>
                <a:lnTo>
                  <a:pt x="322" y="72"/>
                </a:lnTo>
                <a:lnTo>
                  <a:pt x="340" y="65"/>
                </a:lnTo>
                <a:lnTo>
                  <a:pt x="355" y="65"/>
                </a:lnTo>
                <a:lnTo>
                  <a:pt x="369" y="65"/>
                </a:lnTo>
                <a:lnTo>
                  <a:pt x="383" y="68"/>
                </a:lnTo>
                <a:lnTo>
                  <a:pt x="398" y="75"/>
                </a:lnTo>
                <a:lnTo>
                  <a:pt x="426" y="90"/>
                </a:lnTo>
                <a:lnTo>
                  <a:pt x="455" y="111"/>
                </a:lnTo>
                <a:lnTo>
                  <a:pt x="491" y="129"/>
                </a:lnTo>
                <a:close/>
              </a:path>
            </a:pathLst>
          </a:custGeom>
          <a:solidFill>
            <a:srgbClr val="ff7000"/>
          </a:solidFill>
          <a:ln w="9360">
            <a:noFill/>
          </a:ln>
        </p:spPr>
        <p:style>
          <a:lnRef idx="0"/>
          <a:fillRef idx="0"/>
          <a:effectRef idx="0"/>
          <a:fontRef idx="minor"/>
        </p:style>
      </p:sp>
      <p:sp>
        <p:nvSpPr>
          <p:cNvPr id="474" name="CustomShape 87"/>
          <p:cNvSpPr/>
          <p:nvPr/>
        </p:nvSpPr>
        <p:spPr>
          <a:xfrm>
            <a:off x="4141800" y="4462560"/>
            <a:ext cx="813960" cy="379080"/>
          </a:xfrm>
          <a:custGeom>
            <a:avLst/>
            <a:gdLst/>
            <a:ahLst/>
            <a:rect l="l" t="t" r="r" b="b"/>
            <a:pathLst>
              <a:path w="294" h="172">
                <a:moveTo>
                  <a:pt x="294" y="172"/>
                </a:moveTo>
                <a:lnTo>
                  <a:pt x="294" y="172"/>
                </a:lnTo>
                <a:lnTo>
                  <a:pt x="265" y="126"/>
                </a:lnTo>
                <a:lnTo>
                  <a:pt x="230" y="83"/>
                </a:lnTo>
                <a:lnTo>
                  <a:pt x="208" y="65"/>
                </a:lnTo>
                <a:lnTo>
                  <a:pt x="187" y="43"/>
                </a:lnTo>
                <a:lnTo>
                  <a:pt x="162" y="25"/>
                </a:lnTo>
                <a:lnTo>
                  <a:pt x="140" y="11"/>
                </a:lnTo>
                <a:lnTo>
                  <a:pt x="115" y="4"/>
                </a:lnTo>
                <a:lnTo>
                  <a:pt x="90" y="0"/>
                </a:lnTo>
                <a:lnTo>
                  <a:pt x="65" y="8"/>
                </a:lnTo>
                <a:lnTo>
                  <a:pt x="54" y="11"/>
                </a:lnTo>
                <a:lnTo>
                  <a:pt x="43" y="18"/>
                </a:lnTo>
                <a:lnTo>
                  <a:pt x="18" y="43"/>
                </a:lnTo>
                <a:lnTo>
                  <a:pt x="0" y="79"/>
                </a:lnTo>
                <a:lnTo>
                  <a:pt x="4" y="72"/>
                </a:lnTo>
                <a:lnTo>
                  <a:pt x="15" y="58"/>
                </a:lnTo>
                <a:lnTo>
                  <a:pt x="33" y="47"/>
                </a:lnTo>
                <a:lnTo>
                  <a:pt x="47" y="40"/>
                </a:lnTo>
                <a:lnTo>
                  <a:pt x="61" y="36"/>
                </a:lnTo>
                <a:lnTo>
                  <a:pt x="79" y="36"/>
                </a:lnTo>
                <a:lnTo>
                  <a:pt x="101" y="40"/>
                </a:lnTo>
                <a:lnTo>
                  <a:pt x="126" y="43"/>
                </a:lnTo>
                <a:lnTo>
                  <a:pt x="151" y="58"/>
                </a:lnTo>
                <a:lnTo>
                  <a:pt x="183" y="76"/>
                </a:lnTo>
                <a:lnTo>
                  <a:pt x="215" y="101"/>
                </a:lnTo>
                <a:lnTo>
                  <a:pt x="255" y="133"/>
                </a:lnTo>
                <a:lnTo>
                  <a:pt x="294" y="172"/>
                </a:lnTo>
                <a:close/>
              </a:path>
            </a:pathLst>
          </a:custGeom>
          <a:solidFill>
            <a:srgbClr val="ff7300"/>
          </a:solidFill>
          <a:ln w="9360">
            <a:noFill/>
          </a:ln>
        </p:spPr>
        <p:style>
          <a:lnRef idx="0"/>
          <a:fillRef idx="0"/>
          <a:effectRef idx="0"/>
          <a:fontRef idx="minor"/>
        </p:style>
      </p:sp>
      <p:sp>
        <p:nvSpPr>
          <p:cNvPr id="475" name="CustomShape 88"/>
          <p:cNvSpPr/>
          <p:nvPr/>
        </p:nvSpPr>
        <p:spPr>
          <a:xfrm>
            <a:off x="4309920" y="4645080"/>
            <a:ext cx="269640" cy="101160"/>
          </a:xfrm>
          <a:custGeom>
            <a:avLst/>
            <a:gdLst/>
            <a:ahLst/>
            <a:rect l="l" t="t" r="r" b="b"/>
            <a:pathLst>
              <a:path w="97" h="46">
                <a:moveTo>
                  <a:pt x="97" y="21"/>
                </a:moveTo>
                <a:lnTo>
                  <a:pt x="97" y="21"/>
                </a:lnTo>
                <a:lnTo>
                  <a:pt x="86" y="28"/>
                </a:lnTo>
                <a:lnTo>
                  <a:pt x="72" y="39"/>
                </a:lnTo>
                <a:lnTo>
                  <a:pt x="58" y="46"/>
                </a:lnTo>
                <a:lnTo>
                  <a:pt x="43" y="46"/>
                </a:lnTo>
                <a:lnTo>
                  <a:pt x="36" y="46"/>
                </a:lnTo>
                <a:lnTo>
                  <a:pt x="25" y="43"/>
                </a:lnTo>
                <a:lnTo>
                  <a:pt x="18" y="36"/>
                </a:lnTo>
                <a:lnTo>
                  <a:pt x="11" y="28"/>
                </a:lnTo>
                <a:lnTo>
                  <a:pt x="7" y="18"/>
                </a:lnTo>
                <a:lnTo>
                  <a:pt x="0" y="0"/>
                </a:lnTo>
                <a:lnTo>
                  <a:pt x="7" y="7"/>
                </a:lnTo>
                <a:lnTo>
                  <a:pt x="25" y="21"/>
                </a:lnTo>
                <a:lnTo>
                  <a:pt x="40" y="25"/>
                </a:lnTo>
                <a:lnTo>
                  <a:pt x="58" y="28"/>
                </a:lnTo>
                <a:lnTo>
                  <a:pt x="75" y="25"/>
                </a:lnTo>
                <a:lnTo>
                  <a:pt x="97" y="21"/>
                </a:lnTo>
                <a:close/>
              </a:path>
            </a:pathLst>
          </a:custGeom>
          <a:solidFill>
            <a:srgbClr val="ffa600"/>
          </a:solidFill>
          <a:ln w="9360">
            <a:noFill/>
          </a:ln>
        </p:spPr>
        <p:style>
          <a:lnRef idx="0"/>
          <a:fillRef idx="0"/>
          <a:effectRef idx="0"/>
          <a:fontRef idx="minor"/>
        </p:style>
      </p:sp>
      <p:sp>
        <p:nvSpPr>
          <p:cNvPr id="476" name="CustomShape 89"/>
          <p:cNvSpPr/>
          <p:nvPr/>
        </p:nvSpPr>
        <p:spPr>
          <a:xfrm>
            <a:off x="4856040" y="4692600"/>
            <a:ext cx="149040" cy="213840"/>
          </a:xfrm>
          <a:custGeom>
            <a:avLst/>
            <a:gdLst/>
            <a:ahLst/>
            <a:rect l="l" t="t" r="r" b="b"/>
            <a:pathLst>
              <a:path w="54" h="97">
                <a:moveTo>
                  <a:pt x="43" y="0"/>
                </a:moveTo>
                <a:lnTo>
                  <a:pt x="43" y="0"/>
                </a:lnTo>
                <a:lnTo>
                  <a:pt x="50" y="15"/>
                </a:lnTo>
                <a:lnTo>
                  <a:pt x="50" y="29"/>
                </a:lnTo>
                <a:lnTo>
                  <a:pt x="54" y="47"/>
                </a:lnTo>
                <a:lnTo>
                  <a:pt x="50" y="65"/>
                </a:lnTo>
                <a:lnTo>
                  <a:pt x="43" y="79"/>
                </a:lnTo>
                <a:lnTo>
                  <a:pt x="36" y="86"/>
                </a:lnTo>
                <a:lnTo>
                  <a:pt x="25" y="90"/>
                </a:lnTo>
                <a:lnTo>
                  <a:pt x="15" y="93"/>
                </a:lnTo>
                <a:lnTo>
                  <a:pt x="0" y="97"/>
                </a:lnTo>
                <a:lnTo>
                  <a:pt x="7" y="90"/>
                </a:lnTo>
                <a:lnTo>
                  <a:pt x="18" y="76"/>
                </a:lnTo>
                <a:lnTo>
                  <a:pt x="25" y="61"/>
                </a:lnTo>
                <a:lnTo>
                  <a:pt x="33" y="43"/>
                </a:lnTo>
                <a:lnTo>
                  <a:pt x="40" y="25"/>
                </a:lnTo>
                <a:lnTo>
                  <a:pt x="43" y="0"/>
                </a:lnTo>
                <a:close/>
              </a:path>
            </a:pathLst>
          </a:custGeom>
          <a:solidFill>
            <a:srgbClr val="ffa600"/>
          </a:solidFill>
          <a:ln w="9360">
            <a:noFill/>
          </a:ln>
        </p:spPr>
        <p:style>
          <a:lnRef idx="0"/>
          <a:fillRef idx="0"/>
          <a:effectRef idx="0"/>
          <a:fontRef idx="minor"/>
        </p:style>
      </p:sp>
      <p:sp>
        <p:nvSpPr>
          <p:cNvPr id="477" name="CustomShape 90"/>
          <p:cNvSpPr/>
          <p:nvPr/>
        </p:nvSpPr>
        <p:spPr>
          <a:xfrm>
            <a:off x="4395960" y="3219480"/>
            <a:ext cx="782280" cy="410760"/>
          </a:xfrm>
          <a:custGeom>
            <a:avLst/>
            <a:gdLst/>
            <a:ahLst/>
            <a:rect l="l" t="t" r="r" b="b"/>
            <a:pathLst>
              <a:path w="283" h="186">
                <a:moveTo>
                  <a:pt x="283" y="0"/>
                </a:moveTo>
                <a:lnTo>
                  <a:pt x="283" y="0"/>
                </a:lnTo>
                <a:lnTo>
                  <a:pt x="258" y="43"/>
                </a:lnTo>
                <a:lnTo>
                  <a:pt x="229" y="86"/>
                </a:lnTo>
                <a:lnTo>
                  <a:pt x="211" y="111"/>
                </a:lnTo>
                <a:lnTo>
                  <a:pt x="193" y="133"/>
                </a:lnTo>
                <a:lnTo>
                  <a:pt x="172" y="151"/>
                </a:lnTo>
                <a:lnTo>
                  <a:pt x="150" y="168"/>
                </a:lnTo>
                <a:lnTo>
                  <a:pt x="125" y="179"/>
                </a:lnTo>
                <a:lnTo>
                  <a:pt x="103" y="186"/>
                </a:lnTo>
                <a:lnTo>
                  <a:pt x="78" y="183"/>
                </a:lnTo>
                <a:lnTo>
                  <a:pt x="50" y="176"/>
                </a:lnTo>
                <a:lnTo>
                  <a:pt x="25" y="158"/>
                </a:lnTo>
                <a:lnTo>
                  <a:pt x="0" y="133"/>
                </a:lnTo>
                <a:lnTo>
                  <a:pt x="3" y="136"/>
                </a:lnTo>
                <a:lnTo>
                  <a:pt x="14" y="147"/>
                </a:lnTo>
                <a:lnTo>
                  <a:pt x="32" y="154"/>
                </a:lnTo>
                <a:lnTo>
                  <a:pt x="46" y="158"/>
                </a:lnTo>
                <a:lnTo>
                  <a:pt x="60" y="158"/>
                </a:lnTo>
                <a:lnTo>
                  <a:pt x="78" y="158"/>
                </a:lnTo>
                <a:lnTo>
                  <a:pt x="100" y="151"/>
                </a:lnTo>
                <a:lnTo>
                  <a:pt x="121" y="140"/>
                </a:lnTo>
                <a:lnTo>
                  <a:pt x="146" y="125"/>
                </a:lnTo>
                <a:lnTo>
                  <a:pt x="175" y="104"/>
                </a:lnTo>
                <a:lnTo>
                  <a:pt x="207" y="75"/>
                </a:lnTo>
                <a:lnTo>
                  <a:pt x="243" y="43"/>
                </a:lnTo>
                <a:lnTo>
                  <a:pt x="283" y="0"/>
                </a:lnTo>
                <a:close/>
              </a:path>
            </a:pathLst>
          </a:custGeom>
          <a:solidFill>
            <a:srgbClr val="ffd100"/>
          </a:solidFill>
          <a:ln w="9360">
            <a:noFill/>
          </a:ln>
        </p:spPr>
        <p:style>
          <a:lnRef idx="0"/>
          <a:fillRef idx="0"/>
          <a:effectRef idx="0"/>
          <a:fontRef idx="minor"/>
        </p:style>
      </p:sp>
      <p:sp>
        <p:nvSpPr>
          <p:cNvPr id="478" name="CustomShape 91"/>
          <p:cNvSpPr/>
          <p:nvPr/>
        </p:nvSpPr>
        <p:spPr>
          <a:xfrm>
            <a:off x="4084560" y="2917800"/>
            <a:ext cx="786960" cy="539280"/>
          </a:xfrm>
          <a:custGeom>
            <a:avLst/>
            <a:gdLst/>
            <a:ahLst/>
            <a:rect l="l" t="t" r="r" b="b"/>
            <a:pathLst>
              <a:path w="284" h="244">
                <a:moveTo>
                  <a:pt x="284" y="193"/>
                </a:moveTo>
                <a:lnTo>
                  <a:pt x="284" y="193"/>
                </a:lnTo>
                <a:lnTo>
                  <a:pt x="266" y="211"/>
                </a:lnTo>
                <a:lnTo>
                  <a:pt x="244" y="226"/>
                </a:lnTo>
                <a:lnTo>
                  <a:pt x="219" y="240"/>
                </a:lnTo>
                <a:lnTo>
                  <a:pt x="205" y="244"/>
                </a:lnTo>
                <a:lnTo>
                  <a:pt x="194" y="244"/>
                </a:lnTo>
                <a:lnTo>
                  <a:pt x="180" y="244"/>
                </a:lnTo>
                <a:lnTo>
                  <a:pt x="169" y="240"/>
                </a:lnTo>
                <a:lnTo>
                  <a:pt x="158" y="229"/>
                </a:lnTo>
                <a:lnTo>
                  <a:pt x="151" y="218"/>
                </a:lnTo>
                <a:lnTo>
                  <a:pt x="144" y="197"/>
                </a:lnTo>
                <a:lnTo>
                  <a:pt x="140" y="175"/>
                </a:lnTo>
                <a:lnTo>
                  <a:pt x="137" y="150"/>
                </a:lnTo>
                <a:lnTo>
                  <a:pt x="133" y="122"/>
                </a:lnTo>
                <a:lnTo>
                  <a:pt x="122" y="89"/>
                </a:lnTo>
                <a:lnTo>
                  <a:pt x="108" y="61"/>
                </a:lnTo>
                <a:lnTo>
                  <a:pt x="90" y="32"/>
                </a:lnTo>
                <a:lnTo>
                  <a:pt x="79" y="21"/>
                </a:lnTo>
                <a:lnTo>
                  <a:pt x="65" y="14"/>
                </a:lnTo>
                <a:lnTo>
                  <a:pt x="54" y="7"/>
                </a:lnTo>
                <a:lnTo>
                  <a:pt x="36" y="3"/>
                </a:lnTo>
                <a:lnTo>
                  <a:pt x="18" y="3"/>
                </a:lnTo>
                <a:lnTo>
                  <a:pt x="0" y="7"/>
                </a:lnTo>
                <a:lnTo>
                  <a:pt x="11" y="3"/>
                </a:lnTo>
                <a:lnTo>
                  <a:pt x="26" y="0"/>
                </a:lnTo>
                <a:lnTo>
                  <a:pt x="40" y="0"/>
                </a:lnTo>
                <a:lnTo>
                  <a:pt x="58" y="0"/>
                </a:lnTo>
                <a:lnTo>
                  <a:pt x="79" y="11"/>
                </a:lnTo>
                <a:lnTo>
                  <a:pt x="97" y="25"/>
                </a:lnTo>
                <a:lnTo>
                  <a:pt x="119" y="50"/>
                </a:lnTo>
                <a:lnTo>
                  <a:pt x="140" y="104"/>
                </a:lnTo>
                <a:lnTo>
                  <a:pt x="155" y="143"/>
                </a:lnTo>
                <a:lnTo>
                  <a:pt x="162" y="175"/>
                </a:lnTo>
                <a:lnTo>
                  <a:pt x="165" y="193"/>
                </a:lnTo>
                <a:lnTo>
                  <a:pt x="172" y="204"/>
                </a:lnTo>
                <a:lnTo>
                  <a:pt x="176" y="215"/>
                </a:lnTo>
                <a:lnTo>
                  <a:pt x="183" y="218"/>
                </a:lnTo>
                <a:lnTo>
                  <a:pt x="190" y="222"/>
                </a:lnTo>
                <a:lnTo>
                  <a:pt x="201" y="226"/>
                </a:lnTo>
                <a:lnTo>
                  <a:pt x="219" y="222"/>
                </a:lnTo>
                <a:lnTo>
                  <a:pt x="237" y="215"/>
                </a:lnTo>
                <a:lnTo>
                  <a:pt x="255" y="208"/>
                </a:lnTo>
                <a:lnTo>
                  <a:pt x="273" y="201"/>
                </a:lnTo>
                <a:lnTo>
                  <a:pt x="284" y="193"/>
                </a:lnTo>
                <a:close/>
              </a:path>
            </a:pathLst>
          </a:custGeom>
          <a:solidFill>
            <a:srgbClr val="ffd100"/>
          </a:solidFill>
          <a:ln w="9360">
            <a:noFill/>
          </a:ln>
        </p:spPr>
        <p:style>
          <a:lnRef idx="0"/>
          <a:fillRef idx="0"/>
          <a:effectRef idx="0"/>
          <a:fontRef idx="minor"/>
        </p:style>
      </p:sp>
      <p:sp>
        <p:nvSpPr>
          <p:cNvPr id="479" name="CustomShape 92"/>
          <p:cNvSpPr/>
          <p:nvPr/>
        </p:nvSpPr>
        <p:spPr>
          <a:xfrm>
            <a:off x="2835360" y="5027760"/>
            <a:ext cx="1955520" cy="1410840"/>
          </a:xfrm>
          <a:custGeom>
            <a:avLst/>
            <a:gdLst/>
            <a:ahLst/>
            <a:rect l="l" t="t" r="r" b="b"/>
            <a:pathLst>
              <a:path w="706" h="638">
                <a:moveTo>
                  <a:pt x="706" y="516"/>
                </a:moveTo>
                <a:lnTo>
                  <a:pt x="706" y="516"/>
                </a:lnTo>
                <a:lnTo>
                  <a:pt x="699" y="527"/>
                </a:lnTo>
                <a:lnTo>
                  <a:pt x="681" y="545"/>
                </a:lnTo>
                <a:lnTo>
                  <a:pt x="652" y="570"/>
                </a:lnTo>
                <a:lnTo>
                  <a:pt x="613" y="595"/>
                </a:lnTo>
                <a:lnTo>
                  <a:pt x="588" y="606"/>
                </a:lnTo>
                <a:lnTo>
                  <a:pt x="563" y="616"/>
                </a:lnTo>
                <a:lnTo>
                  <a:pt x="534" y="627"/>
                </a:lnTo>
                <a:lnTo>
                  <a:pt x="505" y="634"/>
                </a:lnTo>
                <a:lnTo>
                  <a:pt x="473" y="638"/>
                </a:lnTo>
                <a:lnTo>
                  <a:pt x="437" y="638"/>
                </a:lnTo>
                <a:lnTo>
                  <a:pt x="401" y="638"/>
                </a:lnTo>
                <a:lnTo>
                  <a:pt x="362" y="631"/>
                </a:lnTo>
                <a:lnTo>
                  <a:pt x="330" y="624"/>
                </a:lnTo>
                <a:lnTo>
                  <a:pt x="301" y="613"/>
                </a:lnTo>
                <a:lnTo>
                  <a:pt x="272" y="602"/>
                </a:lnTo>
                <a:lnTo>
                  <a:pt x="247" y="591"/>
                </a:lnTo>
                <a:lnTo>
                  <a:pt x="201" y="559"/>
                </a:lnTo>
                <a:lnTo>
                  <a:pt x="158" y="527"/>
                </a:lnTo>
                <a:lnTo>
                  <a:pt x="125" y="487"/>
                </a:lnTo>
                <a:lnTo>
                  <a:pt x="93" y="444"/>
                </a:lnTo>
                <a:lnTo>
                  <a:pt x="68" y="398"/>
                </a:lnTo>
                <a:lnTo>
                  <a:pt x="46" y="348"/>
                </a:lnTo>
                <a:lnTo>
                  <a:pt x="32" y="301"/>
                </a:lnTo>
                <a:lnTo>
                  <a:pt x="18" y="251"/>
                </a:lnTo>
                <a:lnTo>
                  <a:pt x="11" y="204"/>
                </a:lnTo>
                <a:lnTo>
                  <a:pt x="3" y="158"/>
                </a:lnTo>
                <a:lnTo>
                  <a:pt x="0" y="111"/>
                </a:lnTo>
                <a:lnTo>
                  <a:pt x="0" y="72"/>
                </a:lnTo>
                <a:lnTo>
                  <a:pt x="3" y="0"/>
                </a:lnTo>
                <a:lnTo>
                  <a:pt x="21" y="25"/>
                </a:lnTo>
                <a:lnTo>
                  <a:pt x="36" y="39"/>
                </a:lnTo>
                <a:lnTo>
                  <a:pt x="46" y="54"/>
                </a:lnTo>
                <a:lnTo>
                  <a:pt x="68" y="79"/>
                </a:lnTo>
                <a:lnTo>
                  <a:pt x="75" y="125"/>
                </a:lnTo>
                <a:lnTo>
                  <a:pt x="82" y="172"/>
                </a:lnTo>
                <a:lnTo>
                  <a:pt x="97" y="219"/>
                </a:lnTo>
                <a:lnTo>
                  <a:pt x="111" y="262"/>
                </a:lnTo>
                <a:lnTo>
                  <a:pt x="125" y="297"/>
                </a:lnTo>
                <a:lnTo>
                  <a:pt x="143" y="333"/>
                </a:lnTo>
                <a:lnTo>
                  <a:pt x="165" y="369"/>
                </a:lnTo>
                <a:lnTo>
                  <a:pt x="186" y="398"/>
                </a:lnTo>
                <a:lnTo>
                  <a:pt x="211" y="426"/>
                </a:lnTo>
                <a:lnTo>
                  <a:pt x="236" y="448"/>
                </a:lnTo>
                <a:lnTo>
                  <a:pt x="265" y="469"/>
                </a:lnTo>
                <a:lnTo>
                  <a:pt x="294" y="484"/>
                </a:lnTo>
                <a:lnTo>
                  <a:pt x="326" y="498"/>
                </a:lnTo>
                <a:lnTo>
                  <a:pt x="358" y="505"/>
                </a:lnTo>
                <a:lnTo>
                  <a:pt x="390" y="512"/>
                </a:lnTo>
                <a:lnTo>
                  <a:pt x="426" y="512"/>
                </a:lnTo>
                <a:lnTo>
                  <a:pt x="441" y="512"/>
                </a:lnTo>
                <a:lnTo>
                  <a:pt x="451" y="509"/>
                </a:lnTo>
                <a:lnTo>
                  <a:pt x="477" y="495"/>
                </a:lnTo>
                <a:lnTo>
                  <a:pt x="502" y="484"/>
                </a:lnTo>
                <a:lnTo>
                  <a:pt x="530" y="473"/>
                </a:lnTo>
                <a:lnTo>
                  <a:pt x="595" y="466"/>
                </a:lnTo>
                <a:lnTo>
                  <a:pt x="631" y="466"/>
                </a:lnTo>
                <a:lnTo>
                  <a:pt x="645" y="466"/>
                </a:lnTo>
                <a:lnTo>
                  <a:pt x="656" y="466"/>
                </a:lnTo>
                <a:lnTo>
                  <a:pt x="670" y="480"/>
                </a:lnTo>
                <a:lnTo>
                  <a:pt x="688" y="495"/>
                </a:lnTo>
                <a:lnTo>
                  <a:pt x="706" y="516"/>
                </a:lnTo>
                <a:close/>
              </a:path>
            </a:pathLst>
          </a:custGeom>
          <a:solidFill>
            <a:srgbClr val="000000"/>
          </a:solidFill>
          <a:ln w="9360">
            <a:noFill/>
          </a:ln>
        </p:spPr>
        <p:style>
          <a:lnRef idx="0"/>
          <a:fillRef idx="0"/>
          <a:effectRef idx="0"/>
          <a:fontRef idx="minor"/>
        </p:style>
      </p:sp>
      <p:sp>
        <p:nvSpPr>
          <p:cNvPr id="480" name="CustomShape 93"/>
          <p:cNvSpPr/>
          <p:nvPr/>
        </p:nvSpPr>
        <p:spPr>
          <a:xfrm rot="2700000">
            <a:off x="3058920" y="6093360"/>
            <a:ext cx="791640" cy="493200"/>
          </a:xfrm>
          <a:custGeom>
            <a:avLst/>
            <a:gdLst/>
            <a:ahLst/>
            <a:rect l="l" t="t" r="r" b="b"/>
            <a:pathLst>
              <a:path w="286" h="223">
                <a:moveTo>
                  <a:pt x="129" y="4"/>
                </a:moveTo>
                <a:lnTo>
                  <a:pt x="129" y="4"/>
                </a:lnTo>
                <a:lnTo>
                  <a:pt x="100" y="11"/>
                </a:lnTo>
                <a:lnTo>
                  <a:pt x="75" y="22"/>
                </a:lnTo>
                <a:lnTo>
                  <a:pt x="50" y="33"/>
                </a:lnTo>
                <a:lnTo>
                  <a:pt x="32" y="51"/>
                </a:lnTo>
                <a:lnTo>
                  <a:pt x="18" y="68"/>
                </a:lnTo>
                <a:lnTo>
                  <a:pt x="3" y="90"/>
                </a:lnTo>
                <a:lnTo>
                  <a:pt x="0" y="111"/>
                </a:lnTo>
                <a:lnTo>
                  <a:pt x="0" y="133"/>
                </a:lnTo>
                <a:lnTo>
                  <a:pt x="3" y="154"/>
                </a:lnTo>
                <a:lnTo>
                  <a:pt x="14" y="172"/>
                </a:lnTo>
                <a:lnTo>
                  <a:pt x="32" y="190"/>
                </a:lnTo>
                <a:lnTo>
                  <a:pt x="50" y="205"/>
                </a:lnTo>
                <a:lnTo>
                  <a:pt x="75" y="212"/>
                </a:lnTo>
                <a:lnTo>
                  <a:pt x="100" y="219"/>
                </a:lnTo>
                <a:lnTo>
                  <a:pt x="129" y="223"/>
                </a:lnTo>
                <a:lnTo>
                  <a:pt x="157" y="219"/>
                </a:lnTo>
                <a:lnTo>
                  <a:pt x="186" y="212"/>
                </a:lnTo>
                <a:lnTo>
                  <a:pt x="211" y="201"/>
                </a:lnTo>
                <a:lnTo>
                  <a:pt x="233" y="190"/>
                </a:lnTo>
                <a:lnTo>
                  <a:pt x="254" y="172"/>
                </a:lnTo>
                <a:lnTo>
                  <a:pt x="268" y="154"/>
                </a:lnTo>
                <a:lnTo>
                  <a:pt x="279" y="133"/>
                </a:lnTo>
                <a:lnTo>
                  <a:pt x="286" y="111"/>
                </a:lnTo>
                <a:lnTo>
                  <a:pt x="286" y="90"/>
                </a:lnTo>
                <a:lnTo>
                  <a:pt x="279" y="68"/>
                </a:lnTo>
                <a:lnTo>
                  <a:pt x="268" y="51"/>
                </a:lnTo>
                <a:lnTo>
                  <a:pt x="254" y="33"/>
                </a:lnTo>
                <a:lnTo>
                  <a:pt x="233" y="18"/>
                </a:lnTo>
                <a:lnTo>
                  <a:pt x="211" y="11"/>
                </a:lnTo>
                <a:lnTo>
                  <a:pt x="186" y="4"/>
                </a:lnTo>
                <a:lnTo>
                  <a:pt x="157" y="0"/>
                </a:lnTo>
                <a:lnTo>
                  <a:pt x="129" y="4"/>
                </a:lnTo>
                <a:close/>
              </a:path>
            </a:pathLst>
          </a:custGeom>
          <a:solidFill>
            <a:srgbClr val="000000"/>
          </a:solidFill>
          <a:ln w="9360">
            <a:noFill/>
          </a:ln>
        </p:spPr>
        <p:style>
          <a:lnRef idx="0"/>
          <a:fillRef idx="0"/>
          <a:effectRef idx="0"/>
          <a:fontRef idx="minor"/>
        </p:style>
      </p:sp>
      <p:sp>
        <p:nvSpPr>
          <p:cNvPr id="481" name="CustomShape 94"/>
          <p:cNvSpPr/>
          <p:nvPr/>
        </p:nvSpPr>
        <p:spPr>
          <a:xfrm rot="2700000">
            <a:off x="3108960" y="6140880"/>
            <a:ext cx="691920" cy="396360"/>
          </a:xfrm>
          <a:custGeom>
            <a:avLst/>
            <a:gdLst/>
            <a:ahLst/>
            <a:rect l="l" t="t" r="r" b="b"/>
            <a:pathLst>
              <a:path w="250" h="179">
                <a:moveTo>
                  <a:pt x="111" y="3"/>
                </a:moveTo>
                <a:lnTo>
                  <a:pt x="111" y="3"/>
                </a:lnTo>
                <a:lnTo>
                  <a:pt x="89" y="7"/>
                </a:lnTo>
                <a:lnTo>
                  <a:pt x="64" y="18"/>
                </a:lnTo>
                <a:lnTo>
                  <a:pt x="46" y="29"/>
                </a:lnTo>
                <a:lnTo>
                  <a:pt x="28" y="39"/>
                </a:lnTo>
                <a:lnTo>
                  <a:pt x="14" y="54"/>
                </a:lnTo>
                <a:lnTo>
                  <a:pt x="3" y="72"/>
                </a:lnTo>
                <a:lnTo>
                  <a:pt x="0" y="89"/>
                </a:lnTo>
                <a:lnTo>
                  <a:pt x="0" y="107"/>
                </a:lnTo>
                <a:lnTo>
                  <a:pt x="3" y="125"/>
                </a:lnTo>
                <a:lnTo>
                  <a:pt x="14" y="140"/>
                </a:lnTo>
                <a:lnTo>
                  <a:pt x="28" y="154"/>
                </a:lnTo>
                <a:lnTo>
                  <a:pt x="46" y="165"/>
                </a:lnTo>
                <a:lnTo>
                  <a:pt x="64" y="172"/>
                </a:lnTo>
                <a:lnTo>
                  <a:pt x="86" y="175"/>
                </a:lnTo>
                <a:lnTo>
                  <a:pt x="111" y="179"/>
                </a:lnTo>
                <a:lnTo>
                  <a:pt x="136" y="175"/>
                </a:lnTo>
                <a:lnTo>
                  <a:pt x="161" y="172"/>
                </a:lnTo>
                <a:lnTo>
                  <a:pt x="186" y="165"/>
                </a:lnTo>
                <a:lnTo>
                  <a:pt x="204" y="150"/>
                </a:lnTo>
                <a:lnTo>
                  <a:pt x="222" y="140"/>
                </a:lnTo>
                <a:lnTo>
                  <a:pt x="236" y="125"/>
                </a:lnTo>
                <a:lnTo>
                  <a:pt x="243" y="107"/>
                </a:lnTo>
                <a:lnTo>
                  <a:pt x="250" y="89"/>
                </a:lnTo>
                <a:lnTo>
                  <a:pt x="250" y="72"/>
                </a:lnTo>
                <a:lnTo>
                  <a:pt x="243" y="54"/>
                </a:lnTo>
                <a:lnTo>
                  <a:pt x="236" y="39"/>
                </a:lnTo>
                <a:lnTo>
                  <a:pt x="222" y="25"/>
                </a:lnTo>
                <a:lnTo>
                  <a:pt x="204" y="14"/>
                </a:lnTo>
                <a:lnTo>
                  <a:pt x="186" y="7"/>
                </a:lnTo>
                <a:lnTo>
                  <a:pt x="161" y="3"/>
                </a:lnTo>
                <a:lnTo>
                  <a:pt x="139" y="0"/>
                </a:lnTo>
                <a:lnTo>
                  <a:pt x="111" y="3"/>
                </a:lnTo>
                <a:close/>
              </a:path>
            </a:pathLst>
          </a:custGeom>
          <a:solidFill>
            <a:srgbClr val="ffffff"/>
          </a:solidFill>
          <a:ln w="9360">
            <a:noFill/>
          </a:ln>
        </p:spPr>
        <p:style>
          <a:lnRef idx="0"/>
          <a:fillRef idx="0"/>
          <a:effectRef idx="0"/>
          <a:fontRef idx="minor"/>
        </p:style>
      </p:sp>
      <p:sp>
        <p:nvSpPr>
          <p:cNvPr id="482" name="CustomShape 95"/>
          <p:cNvSpPr/>
          <p:nvPr/>
        </p:nvSpPr>
        <p:spPr>
          <a:xfrm rot="2700000">
            <a:off x="3105000" y="5132520"/>
            <a:ext cx="1677600" cy="1450440"/>
          </a:xfrm>
          <a:custGeom>
            <a:avLst/>
            <a:gdLst/>
            <a:ahLst/>
            <a:rect l="l" t="t" r="r" b="b"/>
            <a:pathLst>
              <a:path w="606" h="655">
                <a:moveTo>
                  <a:pt x="93" y="218"/>
                </a:moveTo>
                <a:lnTo>
                  <a:pt x="93" y="218"/>
                </a:lnTo>
                <a:lnTo>
                  <a:pt x="82" y="193"/>
                </a:lnTo>
                <a:lnTo>
                  <a:pt x="68" y="172"/>
                </a:lnTo>
                <a:lnTo>
                  <a:pt x="50" y="157"/>
                </a:lnTo>
                <a:lnTo>
                  <a:pt x="29" y="139"/>
                </a:lnTo>
                <a:lnTo>
                  <a:pt x="14" y="125"/>
                </a:lnTo>
                <a:lnTo>
                  <a:pt x="0" y="111"/>
                </a:lnTo>
                <a:lnTo>
                  <a:pt x="0" y="100"/>
                </a:lnTo>
                <a:lnTo>
                  <a:pt x="0" y="93"/>
                </a:lnTo>
                <a:lnTo>
                  <a:pt x="4" y="82"/>
                </a:lnTo>
                <a:lnTo>
                  <a:pt x="11" y="75"/>
                </a:lnTo>
                <a:lnTo>
                  <a:pt x="29" y="64"/>
                </a:lnTo>
                <a:lnTo>
                  <a:pt x="43" y="61"/>
                </a:lnTo>
                <a:lnTo>
                  <a:pt x="57" y="57"/>
                </a:lnTo>
                <a:lnTo>
                  <a:pt x="72" y="61"/>
                </a:lnTo>
                <a:lnTo>
                  <a:pt x="86" y="61"/>
                </a:lnTo>
                <a:lnTo>
                  <a:pt x="97" y="68"/>
                </a:lnTo>
                <a:lnTo>
                  <a:pt x="118" y="82"/>
                </a:lnTo>
                <a:lnTo>
                  <a:pt x="136" y="104"/>
                </a:lnTo>
                <a:lnTo>
                  <a:pt x="151" y="129"/>
                </a:lnTo>
                <a:lnTo>
                  <a:pt x="161" y="157"/>
                </a:lnTo>
                <a:lnTo>
                  <a:pt x="172" y="182"/>
                </a:lnTo>
                <a:lnTo>
                  <a:pt x="179" y="197"/>
                </a:lnTo>
                <a:lnTo>
                  <a:pt x="190" y="204"/>
                </a:lnTo>
                <a:lnTo>
                  <a:pt x="204" y="204"/>
                </a:lnTo>
                <a:lnTo>
                  <a:pt x="222" y="204"/>
                </a:lnTo>
                <a:lnTo>
                  <a:pt x="240" y="200"/>
                </a:lnTo>
                <a:lnTo>
                  <a:pt x="262" y="193"/>
                </a:lnTo>
                <a:lnTo>
                  <a:pt x="312" y="172"/>
                </a:lnTo>
                <a:lnTo>
                  <a:pt x="358" y="143"/>
                </a:lnTo>
                <a:lnTo>
                  <a:pt x="401" y="114"/>
                </a:lnTo>
                <a:lnTo>
                  <a:pt x="434" y="89"/>
                </a:lnTo>
                <a:lnTo>
                  <a:pt x="455" y="71"/>
                </a:lnTo>
                <a:lnTo>
                  <a:pt x="480" y="43"/>
                </a:lnTo>
                <a:lnTo>
                  <a:pt x="505" y="18"/>
                </a:lnTo>
                <a:lnTo>
                  <a:pt x="520" y="7"/>
                </a:lnTo>
                <a:lnTo>
                  <a:pt x="534" y="0"/>
                </a:lnTo>
                <a:lnTo>
                  <a:pt x="552" y="0"/>
                </a:lnTo>
                <a:lnTo>
                  <a:pt x="573" y="0"/>
                </a:lnTo>
                <a:lnTo>
                  <a:pt x="584" y="7"/>
                </a:lnTo>
                <a:lnTo>
                  <a:pt x="595" y="10"/>
                </a:lnTo>
                <a:lnTo>
                  <a:pt x="602" y="18"/>
                </a:lnTo>
                <a:lnTo>
                  <a:pt x="606" y="25"/>
                </a:lnTo>
                <a:lnTo>
                  <a:pt x="606" y="35"/>
                </a:lnTo>
                <a:lnTo>
                  <a:pt x="606" y="46"/>
                </a:lnTo>
                <a:lnTo>
                  <a:pt x="598" y="64"/>
                </a:lnTo>
                <a:lnTo>
                  <a:pt x="588" y="86"/>
                </a:lnTo>
                <a:lnTo>
                  <a:pt x="573" y="107"/>
                </a:lnTo>
                <a:lnTo>
                  <a:pt x="552" y="139"/>
                </a:lnTo>
                <a:lnTo>
                  <a:pt x="530" y="172"/>
                </a:lnTo>
                <a:lnTo>
                  <a:pt x="516" y="186"/>
                </a:lnTo>
                <a:lnTo>
                  <a:pt x="502" y="197"/>
                </a:lnTo>
                <a:lnTo>
                  <a:pt x="512" y="211"/>
                </a:lnTo>
                <a:lnTo>
                  <a:pt x="516" y="229"/>
                </a:lnTo>
                <a:lnTo>
                  <a:pt x="516" y="250"/>
                </a:lnTo>
                <a:lnTo>
                  <a:pt x="516" y="258"/>
                </a:lnTo>
                <a:lnTo>
                  <a:pt x="509" y="268"/>
                </a:lnTo>
                <a:lnTo>
                  <a:pt x="516" y="276"/>
                </a:lnTo>
                <a:lnTo>
                  <a:pt x="523" y="286"/>
                </a:lnTo>
                <a:lnTo>
                  <a:pt x="530" y="311"/>
                </a:lnTo>
                <a:lnTo>
                  <a:pt x="530" y="336"/>
                </a:lnTo>
                <a:lnTo>
                  <a:pt x="523" y="358"/>
                </a:lnTo>
                <a:lnTo>
                  <a:pt x="530" y="379"/>
                </a:lnTo>
                <a:lnTo>
                  <a:pt x="534" y="397"/>
                </a:lnTo>
                <a:lnTo>
                  <a:pt x="534" y="415"/>
                </a:lnTo>
                <a:lnTo>
                  <a:pt x="530" y="430"/>
                </a:lnTo>
                <a:lnTo>
                  <a:pt x="527" y="448"/>
                </a:lnTo>
                <a:lnTo>
                  <a:pt x="516" y="462"/>
                </a:lnTo>
                <a:lnTo>
                  <a:pt x="495" y="491"/>
                </a:lnTo>
                <a:lnTo>
                  <a:pt x="444" y="548"/>
                </a:lnTo>
                <a:lnTo>
                  <a:pt x="426" y="580"/>
                </a:lnTo>
                <a:lnTo>
                  <a:pt x="416" y="598"/>
                </a:lnTo>
                <a:lnTo>
                  <a:pt x="412" y="612"/>
                </a:lnTo>
                <a:lnTo>
                  <a:pt x="409" y="623"/>
                </a:lnTo>
                <a:lnTo>
                  <a:pt x="398" y="634"/>
                </a:lnTo>
                <a:lnTo>
                  <a:pt x="387" y="641"/>
                </a:lnTo>
                <a:lnTo>
                  <a:pt x="373" y="648"/>
                </a:lnTo>
                <a:lnTo>
                  <a:pt x="337" y="655"/>
                </a:lnTo>
                <a:lnTo>
                  <a:pt x="297" y="655"/>
                </a:lnTo>
                <a:lnTo>
                  <a:pt x="258" y="652"/>
                </a:lnTo>
                <a:lnTo>
                  <a:pt x="226" y="641"/>
                </a:lnTo>
                <a:lnTo>
                  <a:pt x="215" y="637"/>
                </a:lnTo>
                <a:lnTo>
                  <a:pt x="208" y="630"/>
                </a:lnTo>
                <a:lnTo>
                  <a:pt x="201" y="623"/>
                </a:lnTo>
                <a:lnTo>
                  <a:pt x="201" y="612"/>
                </a:lnTo>
                <a:lnTo>
                  <a:pt x="186" y="580"/>
                </a:lnTo>
                <a:lnTo>
                  <a:pt x="168" y="548"/>
                </a:lnTo>
                <a:lnTo>
                  <a:pt x="147" y="512"/>
                </a:lnTo>
                <a:lnTo>
                  <a:pt x="133" y="480"/>
                </a:lnTo>
                <a:lnTo>
                  <a:pt x="122" y="451"/>
                </a:lnTo>
                <a:lnTo>
                  <a:pt x="115" y="426"/>
                </a:lnTo>
                <a:lnTo>
                  <a:pt x="111" y="369"/>
                </a:lnTo>
                <a:lnTo>
                  <a:pt x="107" y="311"/>
                </a:lnTo>
                <a:lnTo>
                  <a:pt x="104" y="254"/>
                </a:lnTo>
                <a:lnTo>
                  <a:pt x="93" y="218"/>
                </a:lnTo>
                <a:close/>
              </a:path>
            </a:pathLst>
          </a:custGeom>
          <a:solidFill>
            <a:srgbClr val="000000"/>
          </a:solidFill>
          <a:ln w="9360">
            <a:noFill/>
          </a:ln>
        </p:spPr>
        <p:style>
          <a:lnRef idx="0"/>
          <a:fillRef idx="0"/>
          <a:effectRef idx="0"/>
          <a:fontRef idx="minor"/>
        </p:style>
      </p:sp>
      <p:sp>
        <p:nvSpPr>
          <p:cNvPr id="483" name="CustomShape 96"/>
          <p:cNvSpPr/>
          <p:nvPr/>
        </p:nvSpPr>
        <p:spPr>
          <a:xfrm rot="2700000">
            <a:off x="3075120" y="5108040"/>
            <a:ext cx="1736280" cy="1498320"/>
          </a:xfrm>
          <a:custGeom>
            <a:avLst/>
            <a:gdLst/>
            <a:ahLst/>
            <a:rect l="l" t="t" r="r" b="b"/>
            <a:pathLst>
              <a:path w="627" h="677">
                <a:moveTo>
                  <a:pt x="473" y="61"/>
                </a:moveTo>
                <a:lnTo>
                  <a:pt x="473" y="61"/>
                </a:lnTo>
                <a:lnTo>
                  <a:pt x="459" y="75"/>
                </a:lnTo>
                <a:lnTo>
                  <a:pt x="441" y="89"/>
                </a:lnTo>
                <a:lnTo>
                  <a:pt x="416" y="111"/>
                </a:lnTo>
                <a:lnTo>
                  <a:pt x="384" y="136"/>
                </a:lnTo>
                <a:lnTo>
                  <a:pt x="344" y="158"/>
                </a:lnTo>
                <a:lnTo>
                  <a:pt x="305" y="179"/>
                </a:lnTo>
                <a:lnTo>
                  <a:pt x="269" y="197"/>
                </a:lnTo>
                <a:lnTo>
                  <a:pt x="233" y="204"/>
                </a:lnTo>
                <a:lnTo>
                  <a:pt x="219" y="208"/>
                </a:lnTo>
                <a:lnTo>
                  <a:pt x="208" y="208"/>
                </a:lnTo>
                <a:lnTo>
                  <a:pt x="197" y="201"/>
                </a:lnTo>
                <a:lnTo>
                  <a:pt x="190" y="193"/>
                </a:lnTo>
                <a:lnTo>
                  <a:pt x="179" y="161"/>
                </a:lnTo>
                <a:lnTo>
                  <a:pt x="165" y="125"/>
                </a:lnTo>
                <a:lnTo>
                  <a:pt x="151" y="107"/>
                </a:lnTo>
                <a:lnTo>
                  <a:pt x="136" y="89"/>
                </a:lnTo>
                <a:lnTo>
                  <a:pt x="122" y="75"/>
                </a:lnTo>
                <a:lnTo>
                  <a:pt x="104" y="68"/>
                </a:lnTo>
                <a:lnTo>
                  <a:pt x="83" y="61"/>
                </a:lnTo>
                <a:lnTo>
                  <a:pt x="61" y="61"/>
                </a:lnTo>
                <a:lnTo>
                  <a:pt x="40" y="68"/>
                </a:lnTo>
                <a:lnTo>
                  <a:pt x="18" y="79"/>
                </a:lnTo>
                <a:lnTo>
                  <a:pt x="4" y="89"/>
                </a:lnTo>
                <a:lnTo>
                  <a:pt x="0" y="107"/>
                </a:lnTo>
                <a:lnTo>
                  <a:pt x="4" y="122"/>
                </a:lnTo>
                <a:lnTo>
                  <a:pt x="11" y="136"/>
                </a:lnTo>
                <a:lnTo>
                  <a:pt x="22" y="147"/>
                </a:lnTo>
                <a:lnTo>
                  <a:pt x="32" y="158"/>
                </a:lnTo>
                <a:lnTo>
                  <a:pt x="47" y="168"/>
                </a:lnTo>
                <a:lnTo>
                  <a:pt x="65" y="183"/>
                </a:lnTo>
                <a:lnTo>
                  <a:pt x="79" y="193"/>
                </a:lnTo>
                <a:lnTo>
                  <a:pt x="86" y="211"/>
                </a:lnTo>
                <a:lnTo>
                  <a:pt x="97" y="233"/>
                </a:lnTo>
                <a:lnTo>
                  <a:pt x="104" y="265"/>
                </a:lnTo>
                <a:lnTo>
                  <a:pt x="108" y="308"/>
                </a:lnTo>
                <a:lnTo>
                  <a:pt x="111" y="351"/>
                </a:lnTo>
                <a:lnTo>
                  <a:pt x="111" y="387"/>
                </a:lnTo>
                <a:lnTo>
                  <a:pt x="115" y="423"/>
                </a:lnTo>
                <a:lnTo>
                  <a:pt x="122" y="459"/>
                </a:lnTo>
                <a:lnTo>
                  <a:pt x="133" y="494"/>
                </a:lnTo>
                <a:lnTo>
                  <a:pt x="151" y="523"/>
                </a:lnTo>
                <a:lnTo>
                  <a:pt x="165" y="555"/>
                </a:lnTo>
                <a:lnTo>
                  <a:pt x="187" y="591"/>
                </a:lnTo>
                <a:lnTo>
                  <a:pt x="205" y="627"/>
                </a:lnTo>
                <a:lnTo>
                  <a:pt x="205" y="638"/>
                </a:lnTo>
                <a:lnTo>
                  <a:pt x="212" y="648"/>
                </a:lnTo>
                <a:lnTo>
                  <a:pt x="226" y="656"/>
                </a:lnTo>
                <a:lnTo>
                  <a:pt x="244" y="663"/>
                </a:lnTo>
                <a:lnTo>
                  <a:pt x="265" y="670"/>
                </a:lnTo>
                <a:lnTo>
                  <a:pt x="291" y="674"/>
                </a:lnTo>
                <a:lnTo>
                  <a:pt x="316" y="677"/>
                </a:lnTo>
                <a:lnTo>
                  <a:pt x="341" y="674"/>
                </a:lnTo>
                <a:lnTo>
                  <a:pt x="362" y="674"/>
                </a:lnTo>
                <a:lnTo>
                  <a:pt x="387" y="666"/>
                </a:lnTo>
                <a:lnTo>
                  <a:pt x="405" y="659"/>
                </a:lnTo>
                <a:lnTo>
                  <a:pt x="420" y="648"/>
                </a:lnTo>
                <a:lnTo>
                  <a:pt x="427" y="638"/>
                </a:lnTo>
                <a:lnTo>
                  <a:pt x="430" y="627"/>
                </a:lnTo>
                <a:lnTo>
                  <a:pt x="441" y="602"/>
                </a:lnTo>
                <a:lnTo>
                  <a:pt x="455" y="577"/>
                </a:lnTo>
                <a:lnTo>
                  <a:pt x="473" y="555"/>
                </a:lnTo>
                <a:lnTo>
                  <a:pt x="491" y="534"/>
                </a:lnTo>
                <a:lnTo>
                  <a:pt x="516" y="505"/>
                </a:lnTo>
                <a:lnTo>
                  <a:pt x="534" y="476"/>
                </a:lnTo>
                <a:lnTo>
                  <a:pt x="552" y="448"/>
                </a:lnTo>
                <a:lnTo>
                  <a:pt x="556" y="430"/>
                </a:lnTo>
                <a:lnTo>
                  <a:pt x="556" y="416"/>
                </a:lnTo>
                <a:lnTo>
                  <a:pt x="552" y="394"/>
                </a:lnTo>
                <a:lnTo>
                  <a:pt x="545" y="369"/>
                </a:lnTo>
                <a:lnTo>
                  <a:pt x="549" y="351"/>
                </a:lnTo>
                <a:lnTo>
                  <a:pt x="549" y="333"/>
                </a:lnTo>
                <a:lnTo>
                  <a:pt x="549" y="319"/>
                </a:lnTo>
                <a:lnTo>
                  <a:pt x="545" y="304"/>
                </a:lnTo>
                <a:lnTo>
                  <a:pt x="541" y="290"/>
                </a:lnTo>
                <a:lnTo>
                  <a:pt x="531" y="276"/>
                </a:lnTo>
                <a:lnTo>
                  <a:pt x="538" y="265"/>
                </a:lnTo>
                <a:lnTo>
                  <a:pt x="538" y="251"/>
                </a:lnTo>
                <a:lnTo>
                  <a:pt x="534" y="229"/>
                </a:lnTo>
                <a:lnTo>
                  <a:pt x="527" y="211"/>
                </a:lnTo>
                <a:lnTo>
                  <a:pt x="538" y="201"/>
                </a:lnTo>
                <a:lnTo>
                  <a:pt x="549" y="190"/>
                </a:lnTo>
                <a:lnTo>
                  <a:pt x="563" y="165"/>
                </a:lnTo>
                <a:lnTo>
                  <a:pt x="570" y="154"/>
                </a:lnTo>
                <a:lnTo>
                  <a:pt x="581" y="136"/>
                </a:lnTo>
                <a:lnTo>
                  <a:pt x="599" y="115"/>
                </a:lnTo>
                <a:lnTo>
                  <a:pt x="613" y="93"/>
                </a:lnTo>
                <a:lnTo>
                  <a:pt x="624" y="72"/>
                </a:lnTo>
                <a:lnTo>
                  <a:pt x="627" y="46"/>
                </a:lnTo>
                <a:lnTo>
                  <a:pt x="624" y="32"/>
                </a:lnTo>
                <a:lnTo>
                  <a:pt x="620" y="25"/>
                </a:lnTo>
                <a:lnTo>
                  <a:pt x="609" y="14"/>
                </a:lnTo>
                <a:lnTo>
                  <a:pt x="599" y="7"/>
                </a:lnTo>
                <a:lnTo>
                  <a:pt x="584" y="3"/>
                </a:lnTo>
                <a:lnTo>
                  <a:pt x="566" y="0"/>
                </a:lnTo>
                <a:lnTo>
                  <a:pt x="549" y="3"/>
                </a:lnTo>
                <a:lnTo>
                  <a:pt x="531" y="7"/>
                </a:lnTo>
                <a:lnTo>
                  <a:pt x="516" y="14"/>
                </a:lnTo>
                <a:lnTo>
                  <a:pt x="491" y="36"/>
                </a:lnTo>
                <a:lnTo>
                  <a:pt x="473" y="61"/>
                </a:lnTo>
                <a:close/>
                <a:moveTo>
                  <a:pt x="226" y="634"/>
                </a:moveTo>
                <a:lnTo>
                  <a:pt x="226" y="634"/>
                </a:lnTo>
                <a:lnTo>
                  <a:pt x="222" y="631"/>
                </a:lnTo>
                <a:lnTo>
                  <a:pt x="222" y="627"/>
                </a:lnTo>
                <a:lnTo>
                  <a:pt x="222" y="623"/>
                </a:lnTo>
                <a:lnTo>
                  <a:pt x="222" y="620"/>
                </a:lnTo>
                <a:lnTo>
                  <a:pt x="205" y="584"/>
                </a:lnTo>
                <a:lnTo>
                  <a:pt x="183" y="545"/>
                </a:lnTo>
                <a:lnTo>
                  <a:pt x="165" y="516"/>
                </a:lnTo>
                <a:lnTo>
                  <a:pt x="151" y="487"/>
                </a:lnTo>
                <a:lnTo>
                  <a:pt x="140" y="455"/>
                </a:lnTo>
                <a:lnTo>
                  <a:pt x="133" y="419"/>
                </a:lnTo>
                <a:lnTo>
                  <a:pt x="129" y="351"/>
                </a:lnTo>
                <a:lnTo>
                  <a:pt x="126" y="308"/>
                </a:lnTo>
                <a:lnTo>
                  <a:pt x="122" y="261"/>
                </a:lnTo>
                <a:lnTo>
                  <a:pt x="115" y="226"/>
                </a:lnTo>
                <a:lnTo>
                  <a:pt x="104" y="201"/>
                </a:lnTo>
                <a:lnTo>
                  <a:pt x="90" y="183"/>
                </a:lnTo>
                <a:lnTo>
                  <a:pt x="75" y="168"/>
                </a:lnTo>
                <a:lnTo>
                  <a:pt x="58" y="154"/>
                </a:lnTo>
                <a:lnTo>
                  <a:pt x="47" y="143"/>
                </a:lnTo>
                <a:lnTo>
                  <a:pt x="29" y="129"/>
                </a:lnTo>
                <a:lnTo>
                  <a:pt x="22" y="118"/>
                </a:lnTo>
                <a:lnTo>
                  <a:pt x="18" y="107"/>
                </a:lnTo>
                <a:lnTo>
                  <a:pt x="22" y="100"/>
                </a:lnTo>
                <a:lnTo>
                  <a:pt x="29" y="93"/>
                </a:lnTo>
                <a:lnTo>
                  <a:pt x="47" y="82"/>
                </a:lnTo>
                <a:lnTo>
                  <a:pt x="65" y="79"/>
                </a:lnTo>
                <a:lnTo>
                  <a:pt x="79" y="79"/>
                </a:lnTo>
                <a:lnTo>
                  <a:pt x="97" y="82"/>
                </a:lnTo>
                <a:lnTo>
                  <a:pt x="108" y="89"/>
                </a:lnTo>
                <a:lnTo>
                  <a:pt x="118" y="97"/>
                </a:lnTo>
                <a:lnTo>
                  <a:pt x="140" y="122"/>
                </a:lnTo>
                <a:lnTo>
                  <a:pt x="158" y="158"/>
                </a:lnTo>
                <a:lnTo>
                  <a:pt x="172" y="197"/>
                </a:lnTo>
                <a:lnTo>
                  <a:pt x="176" y="208"/>
                </a:lnTo>
                <a:lnTo>
                  <a:pt x="183" y="215"/>
                </a:lnTo>
                <a:lnTo>
                  <a:pt x="194" y="222"/>
                </a:lnTo>
                <a:lnTo>
                  <a:pt x="205" y="226"/>
                </a:lnTo>
                <a:lnTo>
                  <a:pt x="219" y="226"/>
                </a:lnTo>
                <a:lnTo>
                  <a:pt x="233" y="226"/>
                </a:lnTo>
                <a:lnTo>
                  <a:pt x="273" y="215"/>
                </a:lnTo>
                <a:lnTo>
                  <a:pt x="312" y="197"/>
                </a:lnTo>
                <a:lnTo>
                  <a:pt x="355" y="172"/>
                </a:lnTo>
                <a:lnTo>
                  <a:pt x="394" y="150"/>
                </a:lnTo>
                <a:lnTo>
                  <a:pt x="430" y="125"/>
                </a:lnTo>
                <a:lnTo>
                  <a:pt x="455" y="104"/>
                </a:lnTo>
                <a:lnTo>
                  <a:pt x="473" y="86"/>
                </a:lnTo>
                <a:lnTo>
                  <a:pt x="488" y="72"/>
                </a:lnTo>
                <a:lnTo>
                  <a:pt x="506" y="50"/>
                </a:lnTo>
                <a:lnTo>
                  <a:pt x="527" y="29"/>
                </a:lnTo>
                <a:lnTo>
                  <a:pt x="538" y="25"/>
                </a:lnTo>
                <a:lnTo>
                  <a:pt x="552" y="21"/>
                </a:lnTo>
                <a:lnTo>
                  <a:pt x="566" y="18"/>
                </a:lnTo>
                <a:lnTo>
                  <a:pt x="581" y="21"/>
                </a:lnTo>
                <a:lnTo>
                  <a:pt x="599" y="29"/>
                </a:lnTo>
                <a:lnTo>
                  <a:pt x="602" y="32"/>
                </a:lnTo>
                <a:lnTo>
                  <a:pt x="606" y="39"/>
                </a:lnTo>
                <a:lnTo>
                  <a:pt x="609" y="50"/>
                </a:lnTo>
                <a:lnTo>
                  <a:pt x="606" y="57"/>
                </a:lnTo>
                <a:lnTo>
                  <a:pt x="599" y="82"/>
                </a:lnTo>
                <a:lnTo>
                  <a:pt x="584" y="104"/>
                </a:lnTo>
                <a:lnTo>
                  <a:pt x="566" y="125"/>
                </a:lnTo>
                <a:lnTo>
                  <a:pt x="556" y="143"/>
                </a:lnTo>
                <a:lnTo>
                  <a:pt x="549" y="154"/>
                </a:lnTo>
                <a:lnTo>
                  <a:pt x="531" y="179"/>
                </a:lnTo>
                <a:lnTo>
                  <a:pt x="520" y="193"/>
                </a:lnTo>
                <a:lnTo>
                  <a:pt x="509" y="201"/>
                </a:lnTo>
                <a:lnTo>
                  <a:pt x="498" y="204"/>
                </a:lnTo>
                <a:lnTo>
                  <a:pt x="506" y="215"/>
                </a:lnTo>
                <a:lnTo>
                  <a:pt x="513" y="226"/>
                </a:lnTo>
                <a:lnTo>
                  <a:pt x="520" y="244"/>
                </a:lnTo>
                <a:lnTo>
                  <a:pt x="520" y="258"/>
                </a:lnTo>
                <a:lnTo>
                  <a:pt x="513" y="272"/>
                </a:lnTo>
                <a:lnTo>
                  <a:pt x="509" y="279"/>
                </a:lnTo>
                <a:lnTo>
                  <a:pt x="516" y="283"/>
                </a:lnTo>
                <a:lnTo>
                  <a:pt x="527" y="301"/>
                </a:lnTo>
                <a:lnTo>
                  <a:pt x="531" y="322"/>
                </a:lnTo>
                <a:lnTo>
                  <a:pt x="531" y="344"/>
                </a:lnTo>
                <a:lnTo>
                  <a:pt x="527" y="365"/>
                </a:lnTo>
                <a:lnTo>
                  <a:pt x="527" y="369"/>
                </a:lnTo>
                <a:lnTo>
                  <a:pt x="527" y="373"/>
                </a:lnTo>
                <a:lnTo>
                  <a:pt x="534" y="394"/>
                </a:lnTo>
                <a:lnTo>
                  <a:pt x="538" y="416"/>
                </a:lnTo>
                <a:lnTo>
                  <a:pt x="534" y="433"/>
                </a:lnTo>
                <a:lnTo>
                  <a:pt x="531" y="451"/>
                </a:lnTo>
                <a:lnTo>
                  <a:pt x="520" y="469"/>
                </a:lnTo>
                <a:lnTo>
                  <a:pt x="509" y="487"/>
                </a:lnTo>
                <a:lnTo>
                  <a:pt x="480" y="519"/>
                </a:lnTo>
                <a:lnTo>
                  <a:pt x="459" y="545"/>
                </a:lnTo>
                <a:lnTo>
                  <a:pt x="441" y="570"/>
                </a:lnTo>
                <a:lnTo>
                  <a:pt x="423" y="595"/>
                </a:lnTo>
                <a:lnTo>
                  <a:pt x="416" y="623"/>
                </a:lnTo>
                <a:lnTo>
                  <a:pt x="409" y="634"/>
                </a:lnTo>
                <a:lnTo>
                  <a:pt x="402" y="641"/>
                </a:lnTo>
                <a:lnTo>
                  <a:pt x="380" y="648"/>
                </a:lnTo>
                <a:lnTo>
                  <a:pt x="359" y="656"/>
                </a:lnTo>
                <a:lnTo>
                  <a:pt x="337" y="656"/>
                </a:lnTo>
                <a:lnTo>
                  <a:pt x="291" y="656"/>
                </a:lnTo>
                <a:lnTo>
                  <a:pt x="251" y="648"/>
                </a:lnTo>
                <a:lnTo>
                  <a:pt x="237" y="641"/>
                </a:lnTo>
                <a:lnTo>
                  <a:pt x="226" y="634"/>
                </a:lnTo>
                <a:close/>
              </a:path>
            </a:pathLst>
          </a:custGeom>
          <a:solidFill>
            <a:srgbClr val="000000"/>
          </a:solidFill>
          <a:ln w="9360">
            <a:noFill/>
          </a:ln>
        </p:spPr>
        <p:style>
          <a:lnRef idx="0"/>
          <a:fillRef idx="0"/>
          <a:effectRef idx="0"/>
          <a:fontRef idx="minor"/>
        </p:style>
      </p:sp>
      <p:sp>
        <p:nvSpPr>
          <p:cNvPr id="484" name="CustomShape 97"/>
          <p:cNvSpPr/>
          <p:nvPr/>
        </p:nvSpPr>
        <p:spPr>
          <a:xfrm rot="2700000">
            <a:off x="4233240" y="6253920"/>
            <a:ext cx="90000" cy="110880"/>
          </a:xfrm>
          <a:custGeom>
            <a:avLst/>
            <a:gdLst/>
            <a:ahLst/>
            <a:rect l="l" t="t" r="r" b="b"/>
            <a:pathLst>
              <a:path w="33" h="50">
                <a:moveTo>
                  <a:pt x="33" y="0"/>
                </a:moveTo>
                <a:lnTo>
                  <a:pt x="33" y="0"/>
                </a:lnTo>
                <a:lnTo>
                  <a:pt x="22" y="25"/>
                </a:lnTo>
                <a:lnTo>
                  <a:pt x="15" y="36"/>
                </a:lnTo>
                <a:lnTo>
                  <a:pt x="8" y="43"/>
                </a:lnTo>
                <a:lnTo>
                  <a:pt x="0" y="50"/>
                </a:lnTo>
                <a:lnTo>
                  <a:pt x="8" y="50"/>
                </a:lnTo>
                <a:lnTo>
                  <a:pt x="18" y="47"/>
                </a:lnTo>
                <a:lnTo>
                  <a:pt x="33" y="36"/>
                </a:lnTo>
                <a:lnTo>
                  <a:pt x="33" y="32"/>
                </a:lnTo>
                <a:lnTo>
                  <a:pt x="25" y="18"/>
                </a:lnTo>
                <a:lnTo>
                  <a:pt x="29" y="14"/>
                </a:lnTo>
                <a:lnTo>
                  <a:pt x="33" y="0"/>
                </a:lnTo>
                <a:close/>
              </a:path>
            </a:pathLst>
          </a:custGeom>
          <a:solidFill>
            <a:srgbClr val="000000"/>
          </a:solidFill>
          <a:ln w="9360">
            <a:noFill/>
          </a:ln>
        </p:spPr>
        <p:style>
          <a:lnRef idx="0"/>
          <a:fillRef idx="0"/>
          <a:effectRef idx="0"/>
          <a:fontRef idx="minor"/>
        </p:style>
      </p:sp>
      <p:sp>
        <p:nvSpPr>
          <p:cNvPr id="485" name="CustomShape 98"/>
          <p:cNvSpPr/>
          <p:nvPr/>
        </p:nvSpPr>
        <p:spPr>
          <a:xfrm rot="2700000">
            <a:off x="3126960" y="5148360"/>
            <a:ext cx="1636200" cy="1412640"/>
          </a:xfrm>
          <a:custGeom>
            <a:avLst/>
            <a:gdLst/>
            <a:ahLst/>
            <a:rect l="l" t="t" r="r" b="b"/>
            <a:pathLst>
              <a:path w="591" h="638">
                <a:moveTo>
                  <a:pt x="204" y="605"/>
                </a:moveTo>
                <a:lnTo>
                  <a:pt x="204" y="605"/>
                </a:lnTo>
                <a:lnTo>
                  <a:pt x="201" y="598"/>
                </a:lnTo>
                <a:lnTo>
                  <a:pt x="190" y="580"/>
                </a:lnTo>
                <a:lnTo>
                  <a:pt x="161" y="527"/>
                </a:lnTo>
                <a:lnTo>
                  <a:pt x="129" y="462"/>
                </a:lnTo>
                <a:lnTo>
                  <a:pt x="118" y="430"/>
                </a:lnTo>
                <a:lnTo>
                  <a:pt x="115" y="408"/>
                </a:lnTo>
                <a:lnTo>
                  <a:pt x="115" y="351"/>
                </a:lnTo>
                <a:lnTo>
                  <a:pt x="108" y="272"/>
                </a:lnTo>
                <a:lnTo>
                  <a:pt x="104" y="236"/>
                </a:lnTo>
                <a:lnTo>
                  <a:pt x="93" y="200"/>
                </a:lnTo>
                <a:lnTo>
                  <a:pt x="83" y="172"/>
                </a:lnTo>
                <a:lnTo>
                  <a:pt x="72" y="161"/>
                </a:lnTo>
                <a:lnTo>
                  <a:pt x="65" y="154"/>
                </a:lnTo>
                <a:lnTo>
                  <a:pt x="29" y="125"/>
                </a:lnTo>
                <a:lnTo>
                  <a:pt x="14" y="114"/>
                </a:lnTo>
                <a:lnTo>
                  <a:pt x="4" y="104"/>
                </a:lnTo>
                <a:lnTo>
                  <a:pt x="0" y="93"/>
                </a:lnTo>
                <a:lnTo>
                  <a:pt x="4" y="82"/>
                </a:lnTo>
                <a:lnTo>
                  <a:pt x="11" y="75"/>
                </a:lnTo>
                <a:lnTo>
                  <a:pt x="25" y="68"/>
                </a:lnTo>
                <a:lnTo>
                  <a:pt x="47" y="64"/>
                </a:lnTo>
                <a:lnTo>
                  <a:pt x="65" y="64"/>
                </a:lnTo>
                <a:lnTo>
                  <a:pt x="79" y="68"/>
                </a:lnTo>
                <a:lnTo>
                  <a:pt x="97" y="75"/>
                </a:lnTo>
                <a:lnTo>
                  <a:pt x="108" y="86"/>
                </a:lnTo>
                <a:lnTo>
                  <a:pt x="122" y="100"/>
                </a:lnTo>
                <a:lnTo>
                  <a:pt x="133" y="114"/>
                </a:lnTo>
                <a:lnTo>
                  <a:pt x="140" y="132"/>
                </a:lnTo>
                <a:lnTo>
                  <a:pt x="151" y="165"/>
                </a:lnTo>
                <a:lnTo>
                  <a:pt x="154" y="183"/>
                </a:lnTo>
                <a:lnTo>
                  <a:pt x="158" y="193"/>
                </a:lnTo>
                <a:lnTo>
                  <a:pt x="165" y="197"/>
                </a:lnTo>
                <a:lnTo>
                  <a:pt x="176" y="200"/>
                </a:lnTo>
                <a:lnTo>
                  <a:pt x="190" y="204"/>
                </a:lnTo>
                <a:lnTo>
                  <a:pt x="215" y="204"/>
                </a:lnTo>
                <a:lnTo>
                  <a:pt x="244" y="197"/>
                </a:lnTo>
                <a:lnTo>
                  <a:pt x="276" y="186"/>
                </a:lnTo>
                <a:lnTo>
                  <a:pt x="312" y="168"/>
                </a:lnTo>
                <a:lnTo>
                  <a:pt x="373" y="132"/>
                </a:lnTo>
                <a:lnTo>
                  <a:pt x="423" y="100"/>
                </a:lnTo>
                <a:lnTo>
                  <a:pt x="437" y="89"/>
                </a:lnTo>
                <a:lnTo>
                  <a:pt x="452" y="75"/>
                </a:lnTo>
                <a:lnTo>
                  <a:pt x="477" y="43"/>
                </a:lnTo>
                <a:lnTo>
                  <a:pt x="498" y="18"/>
                </a:lnTo>
                <a:lnTo>
                  <a:pt x="513" y="11"/>
                </a:lnTo>
                <a:lnTo>
                  <a:pt x="527" y="3"/>
                </a:lnTo>
                <a:lnTo>
                  <a:pt x="548" y="0"/>
                </a:lnTo>
                <a:lnTo>
                  <a:pt x="563" y="3"/>
                </a:lnTo>
                <a:lnTo>
                  <a:pt x="577" y="7"/>
                </a:lnTo>
                <a:lnTo>
                  <a:pt x="584" y="18"/>
                </a:lnTo>
                <a:lnTo>
                  <a:pt x="588" y="28"/>
                </a:lnTo>
                <a:lnTo>
                  <a:pt x="591" y="39"/>
                </a:lnTo>
                <a:lnTo>
                  <a:pt x="584" y="54"/>
                </a:lnTo>
                <a:lnTo>
                  <a:pt x="577" y="68"/>
                </a:lnTo>
                <a:lnTo>
                  <a:pt x="541" y="122"/>
                </a:lnTo>
                <a:lnTo>
                  <a:pt x="516" y="154"/>
                </a:lnTo>
                <a:lnTo>
                  <a:pt x="509" y="168"/>
                </a:lnTo>
                <a:lnTo>
                  <a:pt x="498" y="175"/>
                </a:lnTo>
                <a:lnTo>
                  <a:pt x="488" y="183"/>
                </a:lnTo>
                <a:lnTo>
                  <a:pt x="477" y="186"/>
                </a:lnTo>
                <a:lnTo>
                  <a:pt x="488" y="197"/>
                </a:lnTo>
                <a:lnTo>
                  <a:pt x="498" y="211"/>
                </a:lnTo>
                <a:lnTo>
                  <a:pt x="502" y="222"/>
                </a:lnTo>
                <a:lnTo>
                  <a:pt x="502" y="233"/>
                </a:lnTo>
                <a:lnTo>
                  <a:pt x="498" y="247"/>
                </a:lnTo>
                <a:lnTo>
                  <a:pt x="495" y="258"/>
                </a:lnTo>
                <a:lnTo>
                  <a:pt x="491" y="261"/>
                </a:lnTo>
                <a:lnTo>
                  <a:pt x="498" y="269"/>
                </a:lnTo>
                <a:lnTo>
                  <a:pt x="505" y="283"/>
                </a:lnTo>
                <a:lnTo>
                  <a:pt x="513" y="301"/>
                </a:lnTo>
                <a:lnTo>
                  <a:pt x="513" y="322"/>
                </a:lnTo>
                <a:lnTo>
                  <a:pt x="509" y="347"/>
                </a:lnTo>
                <a:lnTo>
                  <a:pt x="505" y="351"/>
                </a:lnTo>
                <a:lnTo>
                  <a:pt x="513" y="369"/>
                </a:lnTo>
                <a:lnTo>
                  <a:pt x="520" y="383"/>
                </a:lnTo>
                <a:lnTo>
                  <a:pt x="520" y="401"/>
                </a:lnTo>
                <a:lnTo>
                  <a:pt x="520" y="412"/>
                </a:lnTo>
                <a:lnTo>
                  <a:pt x="513" y="426"/>
                </a:lnTo>
                <a:lnTo>
                  <a:pt x="495" y="458"/>
                </a:lnTo>
                <a:lnTo>
                  <a:pt x="473" y="491"/>
                </a:lnTo>
                <a:lnTo>
                  <a:pt x="445" y="519"/>
                </a:lnTo>
                <a:lnTo>
                  <a:pt x="423" y="541"/>
                </a:lnTo>
                <a:lnTo>
                  <a:pt x="409" y="566"/>
                </a:lnTo>
                <a:lnTo>
                  <a:pt x="402" y="587"/>
                </a:lnTo>
                <a:lnTo>
                  <a:pt x="394" y="605"/>
                </a:lnTo>
                <a:lnTo>
                  <a:pt x="387" y="616"/>
                </a:lnTo>
                <a:lnTo>
                  <a:pt x="376" y="623"/>
                </a:lnTo>
                <a:lnTo>
                  <a:pt x="366" y="630"/>
                </a:lnTo>
                <a:lnTo>
                  <a:pt x="351" y="634"/>
                </a:lnTo>
                <a:lnTo>
                  <a:pt x="319" y="638"/>
                </a:lnTo>
                <a:lnTo>
                  <a:pt x="283" y="638"/>
                </a:lnTo>
                <a:lnTo>
                  <a:pt x="251" y="634"/>
                </a:lnTo>
                <a:lnTo>
                  <a:pt x="226" y="627"/>
                </a:lnTo>
                <a:lnTo>
                  <a:pt x="208" y="616"/>
                </a:lnTo>
                <a:lnTo>
                  <a:pt x="204" y="613"/>
                </a:lnTo>
                <a:lnTo>
                  <a:pt x="204" y="605"/>
                </a:lnTo>
                <a:close/>
              </a:path>
            </a:pathLst>
          </a:custGeom>
          <a:solidFill>
            <a:srgbClr val="ffffff"/>
          </a:solidFill>
          <a:ln w="9360">
            <a:noFill/>
          </a:ln>
        </p:spPr>
        <p:style>
          <a:lnRef idx="0"/>
          <a:fillRef idx="0"/>
          <a:effectRef idx="0"/>
          <a:fontRef idx="minor"/>
        </p:style>
      </p:sp>
      <p:sp>
        <p:nvSpPr>
          <p:cNvPr id="486" name="CustomShape 99"/>
          <p:cNvSpPr/>
          <p:nvPr/>
        </p:nvSpPr>
        <p:spPr>
          <a:xfrm rot="2700000">
            <a:off x="3255480" y="5201640"/>
            <a:ext cx="1485720" cy="1412640"/>
          </a:xfrm>
          <a:custGeom>
            <a:avLst/>
            <a:gdLst/>
            <a:ahLst/>
            <a:rect l="l" t="t" r="r" b="b"/>
            <a:pathLst>
              <a:path w="537" h="638">
                <a:moveTo>
                  <a:pt x="0" y="68"/>
                </a:moveTo>
                <a:lnTo>
                  <a:pt x="0" y="68"/>
                </a:lnTo>
                <a:lnTo>
                  <a:pt x="14" y="79"/>
                </a:lnTo>
                <a:lnTo>
                  <a:pt x="29" y="93"/>
                </a:lnTo>
                <a:lnTo>
                  <a:pt x="39" y="111"/>
                </a:lnTo>
                <a:lnTo>
                  <a:pt x="50" y="132"/>
                </a:lnTo>
                <a:lnTo>
                  <a:pt x="57" y="161"/>
                </a:lnTo>
                <a:lnTo>
                  <a:pt x="64" y="183"/>
                </a:lnTo>
                <a:lnTo>
                  <a:pt x="68" y="193"/>
                </a:lnTo>
                <a:lnTo>
                  <a:pt x="72" y="197"/>
                </a:lnTo>
                <a:lnTo>
                  <a:pt x="82" y="204"/>
                </a:lnTo>
                <a:lnTo>
                  <a:pt x="97" y="208"/>
                </a:lnTo>
                <a:lnTo>
                  <a:pt x="111" y="208"/>
                </a:lnTo>
                <a:lnTo>
                  <a:pt x="129" y="208"/>
                </a:lnTo>
                <a:lnTo>
                  <a:pt x="118" y="204"/>
                </a:lnTo>
                <a:lnTo>
                  <a:pt x="111" y="197"/>
                </a:lnTo>
                <a:lnTo>
                  <a:pt x="107" y="193"/>
                </a:lnTo>
                <a:lnTo>
                  <a:pt x="104" y="186"/>
                </a:lnTo>
                <a:lnTo>
                  <a:pt x="100" y="165"/>
                </a:lnTo>
                <a:lnTo>
                  <a:pt x="90" y="136"/>
                </a:lnTo>
                <a:lnTo>
                  <a:pt x="75" y="107"/>
                </a:lnTo>
                <a:lnTo>
                  <a:pt x="54" y="86"/>
                </a:lnTo>
                <a:lnTo>
                  <a:pt x="43" y="75"/>
                </a:lnTo>
                <a:lnTo>
                  <a:pt x="29" y="71"/>
                </a:lnTo>
                <a:lnTo>
                  <a:pt x="14" y="68"/>
                </a:lnTo>
                <a:lnTo>
                  <a:pt x="0" y="68"/>
                </a:lnTo>
                <a:close/>
                <a:moveTo>
                  <a:pt x="236" y="638"/>
                </a:moveTo>
                <a:lnTo>
                  <a:pt x="236" y="638"/>
                </a:lnTo>
                <a:lnTo>
                  <a:pt x="269" y="638"/>
                </a:lnTo>
                <a:lnTo>
                  <a:pt x="301" y="634"/>
                </a:lnTo>
                <a:lnTo>
                  <a:pt x="326" y="623"/>
                </a:lnTo>
                <a:lnTo>
                  <a:pt x="333" y="616"/>
                </a:lnTo>
                <a:lnTo>
                  <a:pt x="340" y="605"/>
                </a:lnTo>
                <a:lnTo>
                  <a:pt x="348" y="587"/>
                </a:lnTo>
                <a:lnTo>
                  <a:pt x="355" y="566"/>
                </a:lnTo>
                <a:lnTo>
                  <a:pt x="369" y="541"/>
                </a:lnTo>
                <a:lnTo>
                  <a:pt x="391" y="519"/>
                </a:lnTo>
                <a:lnTo>
                  <a:pt x="419" y="491"/>
                </a:lnTo>
                <a:lnTo>
                  <a:pt x="441" y="458"/>
                </a:lnTo>
                <a:lnTo>
                  <a:pt x="459" y="426"/>
                </a:lnTo>
                <a:lnTo>
                  <a:pt x="466" y="412"/>
                </a:lnTo>
                <a:lnTo>
                  <a:pt x="466" y="401"/>
                </a:lnTo>
                <a:lnTo>
                  <a:pt x="466" y="383"/>
                </a:lnTo>
                <a:lnTo>
                  <a:pt x="459" y="369"/>
                </a:lnTo>
                <a:lnTo>
                  <a:pt x="451" y="351"/>
                </a:lnTo>
                <a:lnTo>
                  <a:pt x="455" y="347"/>
                </a:lnTo>
                <a:lnTo>
                  <a:pt x="459" y="322"/>
                </a:lnTo>
                <a:lnTo>
                  <a:pt x="459" y="301"/>
                </a:lnTo>
                <a:lnTo>
                  <a:pt x="451" y="283"/>
                </a:lnTo>
                <a:lnTo>
                  <a:pt x="444" y="269"/>
                </a:lnTo>
                <a:lnTo>
                  <a:pt x="437" y="261"/>
                </a:lnTo>
                <a:lnTo>
                  <a:pt x="441" y="258"/>
                </a:lnTo>
                <a:lnTo>
                  <a:pt x="444" y="247"/>
                </a:lnTo>
                <a:lnTo>
                  <a:pt x="448" y="233"/>
                </a:lnTo>
                <a:lnTo>
                  <a:pt x="448" y="222"/>
                </a:lnTo>
                <a:lnTo>
                  <a:pt x="444" y="211"/>
                </a:lnTo>
                <a:lnTo>
                  <a:pt x="434" y="197"/>
                </a:lnTo>
                <a:lnTo>
                  <a:pt x="423" y="186"/>
                </a:lnTo>
                <a:lnTo>
                  <a:pt x="434" y="183"/>
                </a:lnTo>
                <a:lnTo>
                  <a:pt x="444" y="175"/>
                </a:lnTo>
                <a:lnTo>
                  <a:pt x="455" y="168"/>
                </a:lnTo>
                <a:lnTo>
                  <a:pt x="462" y="154"/>
                </a:lnTo>
                <a:lnTo>
                  <a:pt x="487" y="122"/>
                </a:lnTo>
                <a:lnTo>
                  <a:pt x="523" y="68"/>
                </a:lnTo>
                <a:lnTo>
                  <a:pt x="530" y="54"/>
                </a:lnTo>
                <a:lnTo>
                  <a:pt x="537" y="39"/>
                </a:lnTo>
                <a:lnTo>
                  <a:pt x="534" y="28"/>
                </a:lnTo>
                <a:lnTo>
                  <a:pt x="530" y="18"/>
                </a:lnTo>
                <a:lnTo>
                  <a:pt x="523" y="7"/>
                </a:lnTo>
                <a:lnTo>
                  <a:pt x="509" y="3"/>
                </a:lnTo>
                <a:lnTo>
                  <a:pt x="494" y="0"/>
                </a:lnTo>
                <a:lnTo>
                  <a:pt x="473" y="3"/>
                </a:lnTo>
                <a:lnTo>
                  <a:pt x="459" y="7"/>
                </a:lnTo>
                <a:lnTo>
                  <a:pt x="448" y="18"/>
                </a:lnTo>
                <a:lnTo>
                  <a:pt x="466" y="18"/>
                </a:lnTo>
                <a:lnTo>
                  <a:pt x="480" y="21"/>
                </a:lnTo>
                <a:lnTo>
                  <a:pt x="491" y="25"/>
                </a:lnTo>
                <a:lnTo>
                  <a:pt x="498" y="36"/>
                </a:lnTo>
                <a:lnTo>
                  <a:pt x="502" y="46"/>
                </a:lnTo>
                <a:lnTo>
                  <a:pt x="502" y="57"/>
                </a:lnTo>
                <a:lnTo>
                  <a:pt x="494" y="71"/>
                </a:lnTo>
                <a:lnTo>
                  <a:pt x="484" y="86"/>
                </a:lnTo>
                <a:lnTo>
                  <a:pt x="448" y="136"/>
                </a:lnTo>
                <a:lnTo>
                  <a:pt x="423" y="168"/>
                </a:lnTo>
                <a:lnTo>
                  <a:pt x="412" y="179"/>
                </a:lnTo>
                <a:lnTo>
                  <a:pt x="401" y="190"/>
                </a:lnTo>
                <a:lnTo>
                  <a:pt x="391" y="193"/>
                </a:lnTo>
                <a:lnTo>
                  <a:pt x="380" y="197"/>
                </a:lnTo>
                <a:lnTo>
                  <a:pt x="391" y="208"/>
                </a:lnTo>
                <a:lnTo>
                  <a:pt x="401" y="226"/>
                </a:lnTo>
                <a:lnTo>
                  <a:pt x="401" y="233"/>
                </a:lnTo>
                <a:lnTo>
                  <a:pt x="405" y="243"/>
                </a:lnTo>
                <a:lnTo>
                  <a:pt x="401" y="261"/>
                </a:lnTo>
                <a:lnTo>
                  <a:pt x="394" y="269"/>
                </a:lnTo>
                <a:lnTo>
                  <a:pt x="391" y="272"/>
                </a:lnTo>
                <a:lnTo>
                  <a:pt x="391" y="276"/>
                </a:lnTo>
                <a:lnTo>
                  <a:pt x="398" y="283"/>
                </a:lnTo>
                <a:lnTo>
                  <a:pt x="405" y="294"/>
                </a:lnTo>
                <a:lnTo>
                  <a:pt x="408" y="315"/>
                </a:lnTo>
                <a:lnTo>
                  <a:pt x="408" y="333"/>
                </a:lnTo>
                <a:lnTo>
                  <a:pt x="405" y="358"/>
                </a:lnTo>
                <a:lnTo>
                  <a:pt x="405" y="365"/>
                </a:lnTo>
                <a:lnTo>
                  <a:pt x="408" y="380"/>
                </a:lnTo>
                <a:lnTo>
                  <a:pt x="412" y="398"/>
                </a:lnTo>
                <a:lnTo>
                  <a:pt x="416" y="415"/>
                </a:lnTo>
                <a:lnTo>
                  <a:pt x="412" y="426"/>
                </a:lnTo>
                <a:lnTo>
                  <a:pt x="405" y="441"/>
                </a:lnTo>
                <a:lnTo>
                  <a:pt x="387" y="469"/>
                </a:lnTo>
                <a:lnTo>
                  <a:pt x="362" y="501"/>
                </a:lnTo>
                <a:lnTo>
                  <a:pt x="333" y="527"/>
                </a:lnTo>
                <a:lnTo>
                  <a:pt x="312" y="552"/>
                </a:lnTo>
                <a:lnTo>
                  <a:pt x="297" y="573"/>
                </a:lnTo>
                <a:lnTo>
                  <a:pt x="287" y="595"/>
                </a:lnTo>
                <a:lnTo>
                  <a:pt x="279" y="613"/>
                </a:lnTo>
                <a:lnTo>
                  <a:pt x="272" y="623"/>
                </a:lnTo>
                <a:lnTo>
                  <a:pt x="262" y="630"/>
                </a:lnTo>
                <a:lnTo>
                  <a:pt x="236" y="638"/>
                </a:lnTo>
                <a:close/>
              </a:path>
            </a:pathLst>
          </a:custGeom>
          <a:solidFill>
            <a:srgbClr val="e0e0e0"/>
          </a:solidFill>
          <a:ln w="9360">
            <a:noFill/>
          </a:ln>
        </p:spPr>
        <p:style>
          <a:lnRef idx="0"/>
          <a:fillRef idx="0"/>
          <a:effectRef idx="0"/>
          <a:fontRef idx="minor"/>
        </p:style>
      </p:sp>
      <p:sp>
        <p:nvSpPr>
          <p:cNvPr id="487" name="CustomShape 100"/>
          <p:cNvSpPr/>
          <p:nvPr/>
        </p:nvSpPr>
        <p:spPr>
          <a:xfrm>
            <a:off x="3214800" y="2529000"/>
            <a:ext cx="1033200" cy="624960"/>
          </a:xfrm>
          <a:custGeom>
            <a:avLst/>
            <a:gdLst/>
            <a:ahLst/>
            <a:rect l="l" t="t" r="r" b="b"/>
            <a:pathLst>
              <a:path w="373" h="283">
                <a:moveTo>
                  <a:pt x="272" y="25"/>
                </a:moveTo>
                <a:lnTo>
                  <a:pt x="272" y="25"/>
                </a:lnTo>
                <a:lnTo>
                  <a:pt x="258" y="11"/>
                </a:lnTo>
                <a:lnTo>
                  <a:pt x="240" y="0"/>
                </a:lnTo>
                <a:lnTo>
                  <a:pt x="218" y="0"/>
                </a:lnTo>
                <a:lnTo>
                  <a:pt x="197" y="0"/>
                </a:lnTo>
                <a:lnTo>
                  <a:pt x="175" y="11"/>
                </a:lnTo>
                <a:lnTo>
                  <a:pt x="150" y="29"/>
                </a:lnTo>
                <a:lnTo>
                  <a:pt x="129" y="51"/>
                </a:lnTo>
                <a:lnTo>
                  <a:pt x="104" y="79"/>
                </a:lnTo>
                <a:lnTo>
                  <a:pt x="71" y="129"/>
                </a:lnTo>
                <a:lnTo>
                  <a:pt x="46" y="172"/>
                </a:lnTo>
                <a:lnTo>
                  <a:pt x="28" y="208"/>
                </a:lnTo>
                <a:lnTo>
                  <a:pt x="14" y="237"/>
                </a:lnTo>
                <a:lnTo>
                  <a:pt x="3" y="276"/>
                </a:lnTo>
                <a:lnTo>
                  <a:pt x="0" y="283"/>
                </a:lnTo>
                <a:lnTo>
                  <a:pt x="7" y="269"/>
                </a:lnTo>
                <a:lnTo>
                  <a:pt x="25" y="237"/>
                </a:lnTo>
                <a:lnTo>
                  <a:pt x="54" y="197"/>
                </a:lnTo>
                <a:lnTo>
                  <a:pt x="86" y="151"/>
                </a:lnTo>
                <a:lnTo>
                  <a:pt x="125" y="108"/>
                </a:lnTo>
                <a:lnTo>
                  <a:pt x="147" y="94"/>
                </a:lnTo>
                <a:lnTo>
                  <a:pt x="168" y="79"/>
                </a:lnTo>
                <a:lnTo>
                  <a:pt x="190" y="72"/>
                </a:lnTo>
                <a:lnTo>
                  <a:pt x="211" y="68"/>
                </a:lnTo>
                <a:lnTo>
                  <a:pt x="233" y="72"/>
                </a:lnTo>
                <a:lnTo>
                  <a:pt x="251" y="79"/>
                </a:lnTo>
                <a:lnTo>
                  <a:pt x="286" y="108"/>
                </a:lnTo>
                <a:lnTo>
                  <a:pt x="312" y="133"/>
                </a:lnTo>
                <a:lnTo>
                  <a:pt x="322" y="140"/>
                </a:lnTo>
                <a:lnTo>
                  <a:pt x="337" y="144"/>
                </a:lnTo>
                <a:lnTo>
                  <a:pt x="347" y="144"/>
                </a:lnTo>
                <a:lnTo>
                  <a:pt x="355" y="137"/>
                </a:lnTo>
                <a:lnTo>
                  <a:pt x="365" y="129"/>
                </a:lnTo>
                <a:lnTo>
                  <a:pt x="369" y="119"/>
                </a:lnTo>
                <a:lnTo>
                  <a:pt x="373" y="108"/>
                </a:lnTo>
                <a:lnTo>
                  <a:pt x="373" y="94"/>
                </a:lnTo>
                <a:lnTo>
                  <a:pt x="373" y="90"/>
                </a:lnTo>
                <a:lnTo>
                  <a:pt x="369" y="94"/>
                </a:lnTo>
                <a:lnTo>
                  <a:pt x="362" y="101"/>
                </a:lnTo>
                <a:lnTo>
                  <a:pt x="355" y="104"/>
                </a:lnTo>
                <a:lnTo>
                  <a:pt x="347" y="108"/>
                </a:lnTo>
                <a:lnTo>
                  <a:pt x="340" y="108"/>
                </a:lnTo>
                <a:lnTo>
                  <a:pt x="333" y="104"/>
                </a:lnTo>
                <a:lnTo>
                  <a:pt x="315" y="90"/>
                </a:lnTo>
                <a:lnTo>
                  <a:pt x="304" y="76"/>
                </a:lnTo>
                <a:lnTo>
                  <a:pt x="294" y="54"/>
                </a:lnTo>
                <a:lnTo>
                  <a:pt x="272" y="25"/>
                </a:lnTo>
                <a:close/>
              </a:path>
            </a:pathLst>
          </a:custGeom>
          <a:solidFill>
            <a:srgbClr val="fa6106"/>
          </a:solidFill>
          <a:ln w="9360">
            <a:noFill/>
          </a:ln>
        </p:spPr>
        <p:style>
          <a:lnRef idx="0"/>
          <a:fillRef idx="0"/>
          <a:effectRef idx="0"/>
          <a:fontRef idx="minor"/>
        </p:style>
      </p:sp>
      <p:sp>
        <p:nvSpPr>
          <p:cNvPr id="488" name="CustomShape 101"/>
          <p:cNvSpPr/>
          <p:nvPr/>
        </p:nvSpPr>
        <p:spPr>
          <a:xfrm>
            <a:off x="3314880" y="2727360"/>
            <a:ext cx="703080" cy="522000"/>
          </a:xfrm>
          <a:custGeom>
            <a:avLst/>
            <a:gdLst/>
            <a:ahLst/>
            <a:rect l="l" t="t" r="r" b="b"/>
            <a:pathLst>
              <a:path w="254" h="236">
                <a:moveTo>
                  <a:pt x="0" y="236"/>
                </a:moveTo>
                <a:lnTo>
                  <a:pt x="0" y="236"/>
                </a:lnTo>
                <a:lnTo>
                  <a:pt x="21" y="183"/>
                </a:lnTo>
                <a:lnTo>
                  <a:pt x="43" y="129"/>
                </a:lnTo>
                <a:lnTo>
                  <a:pt x="61" y="100"/>
                </a:lnTo>
                <a:lnTo>
                  <a:pt x="75" y="72"/>
                </a:lnTo>
                <a:lnTo>
                  <a:pt x="96" y="47"/>
                </a:lnTo>
                <a:lnTo>
                  <a:pt x="114" y="25"/>
                </a:lnTo>
                <a:lnTo>
                  <a:pt x="136" y="11"/>
                </a:lnTo>
                <a:lnTo>
                  <a:pt x="157" y="4"/>
                </a:lnTo>
                <a:lnTo>
                  <a:pt x="168" y="0"/>
                </a:lnTo>
                <a:lnTo>
                  <a:pt x="182" y="4"/>
                </a:lnTo>
                <a:lnTo>
                  <a:pt x="193" y="7"/>
                </a:lnTo>
                <a:lnTo>
                  <a:pt x="204" y="11"/>
                </a:lnTo>
                <a:lnTo>
                  <a:pt x="215" y="21"/>
                </a:lnTo>
                <a:lnTo>
                  <a:pt x="229" y="32"/>
                </a:lnTo>
                <a:lnTo>
                  <a:pt x="254" y="64"/>
                </a:lnTo>
                <a:lnTo>
                  <a:pt x="247" y="61"/>
                </a:lnTo>
                <a:lnTo>
                  <a:pt x="233" y="47"/>
                </a:lnTo>
                <a:lnTo>
                  <a:pt x="207" y="36"/>
                </a:lnTo>
                <a:lnTo>
                  <a:pt x="190" y="32"/>
                </a:lnTo>
                <a:lnTo>
                  <a:pt x="175" y="32"/>
                </a:lnTo>
                <a:lnTo>
                  <a:pt x="154" y="36"/>
                </a:lnTo>
                <a:lnTo>
                  <a:pt x="136" y="43"/>
                </a:lnTo>
                <a:lnTo>
                  <a:pt x="114" y="57"/>
                </a:lnTo>
                <a:lnTo>
                  <a:pt x="93" y="75"/>
                </a:lnTo>
                <a:lnTo>
                  <a:pt x="71" y="104"/>
                </a:lnTo>
                <a:lnTo>
                  <a:pt x="46" y="140"/>
                </a:lnTo>
                <a:lnTo>
                  <a:pt x="21" y="183"/>
                </a:lnTo>
                <a:lnTo>
                  <a:pt x="0" y="236"/>
                </a:lnTo>
                <a:close/>
              </a:path>
            </a:pathLst>
          </a:custGeom>
          <a:solidFill>
            <a:srgbClr val="ffd100"/>
          </a:solidFill>
          <a:ln w="9360">
            <a:noFill/>
          </a:ln>
        </p:spPr>
        <p:style>
          <a:lnRef idx="0"/>
          <a:fillRef idx="0"/>
          <a:effectRef idx="0"/>
          <a:fontRef idx="minor"/>
        </p:style>
      </p:sp>
      <p:sp>
        <p:nvSpPr>
          <p:cNvPr id="489" name="CustomShape 102"/>
          <p:cNvSpPr/>
          <p:nvPr/>
        </p:nvSpPr>
        <p:spPr>
          <a:xfrm>
            <a:off x="5946840" y="2293920"/>
            <a:ext cx="353520" cy="385560"/>
          </a:xfrm>
          <a:custGeom>
            <a:avLst/>
            <a:gdLst/>
            <a:ahLst/>
            <a:rect l="l" t="t" r="r" b="b"/>
            <a:pathLst>
              <a:path w="323" h="441">
                <a:moveTo>
                  <a:pt x="115" y="215"/>
                </a:moveTo>
                <a:lnTo>
                  <a:pt x="222" y="172"/>
                </a:lnTo>
                <a:lnTo>
                  <a:pt x="179" y="79"/>
                </a:lnTo>
                <a:lnTo>
                  <a:pt x="97" y="115"/>
                </a:lnTo>
                <a:lnTo>
                  <a:pt x="122" y="169"/>
                </a:lnTo>
                <a:lnTo>
                  <a:pt x="18" y="208"/>
                </a:lnTo>
                <a:lnTo>
                  <a:pt x="15" y="201"/>
                </a:lnTo>
                <a:lnTo>
                  <a:pt x="4" y="172"/>
                </a:lnTo>
                <a:lnTo>
                  <a:pt x="0" y="143"/>
                </a:lnTo>
                <a:lnTo>
                  <a:pt x="4" y="115"/>
                </a:lnTo>
                <a:lnTo>
                  <a:pt x="11" y="93"/>
                </a:lnTo>
                <a:lnTo>
                  <a:pt x="25" y="68"/>
                </a:lnTo>
                <a:lnTo>
                  <a:pt x="43" y="50"/>
                </a:lnTo>
                <a:lnTo>
                  <a:pt x="72" y="32"/>
                </a:lnTo>
                <a:lnTo>
                  <a:pt x="104" y="18"/>
                </a:lnTo>
                <a:lnTo>
                  <a:pt x="136" y="4"/>
                </a:lnTo>
                <a:lnTo>
                  <a:pt x="169" y="0"/>
                </a:lnTo>
                <a:lnTo>
                  <a:pt x="201" y="0"/>
                </a:lnTo>
                <a:lnTo>
                  <a:pt x="230" y="4"/>
                </a:lnTo>
                <a:lnTo>
                  <a:pt x="251" y="11"/>
                </a:lnTo>
                <a:lnTo>
                  <a:pt x="273" y="22"/>
                </a:lnTo>
                <a:lnTo>
                  <a:pt x="290" y="40"/>
                </a:lnTo>
                <a:lnTo>
                  <a:pt x="301" y="57"/>
                </a:lnTo>
                <a:lnTo>
                  <a:pt x="312" y="90"/>
                </a:lnTo>
                <a:lnTo>
                  <a:pt x="319" y="122"/>
                </a:lnTo>
                <a:lnTo>
                  <a:pt x="323" y="147"/>
                </a:lnTo>
                <a:lnTo>
                  <a:pt x="319" y="172"/>
                </a:lnTo>
                <a:lnTo>
                  <a:pt x="308" y="194"/>
                </a:lnTo>
                <a:lnTo>
                  <a:pt x="294" y="212"/>
                </a:lnTo>
                <a:lnTo>
                  <a:pt x="273" y="226"/>
                </a:lnTo>
                <a:lnTo>
                  <a:pt x="244" y="240"/>
                </a:lnTo>
                <a:lnTo>
                  <a:pt x="240" y="240"/>
                </a:lnTo>
                <a:lnTo>
                  <a:pt x="258" y="283"/>
                </a:lnTo>
                <a:lnTo>
                  <a:pt x="161" y="319"/>
                </a:lnTo>
                <a:lnTo>
                  <a:pt x="115" y="215"/>
                </a:lnTo>
                <a:close/>
                <a:moveTo>
                  <a:pt x="176" y="401"/>
                </a:moveTo>
                <a:lnTo>
                  <a:pt x="176" y="401"/>
                </a:lnTo>
                <a:lnTo>
                  <a:pt x="172" y="391"/>
                </a:lnTo>
                <a:lnTo>
                  <a:pt x="172" y="384"/>
                </a:lnTo>
                <a:lnTo>
                  <a:pt x="176" y="362"/>
                </a:lnTo>
                <a:lnTo>
                  <a:pt x="183" y="351"/>
                </a:lnTo>
                <a:lnTo>
                  <a:pt x="190" y="341"/>
                </a:lnTo>
                <a:lnTo>
                  <a:pt x="201" y="333"/>
                </a:lnTo>
                <a:lnTo>
                  <a:pt x="212" y="326"/>
                </a:lnTo>
                <a:lnTo>
                  <a:pt x="226" y="323"/>
                </a:lnTo>
                <a:lnTo>
                  <a:pt x="240" y="319"/>
                </a:lnTo>
                <a:lnTo>
                  <a:pt x="258" y="319"/>
                </a:lnTo>
                <a:lnTo>
                  <a:pt x="269" y="323"/>
                </a:lnTo>
                <a:lnTo>
                  <a:pt x="283" y="326"/>
                </a:lnTo>
                <a:lnTo>
                  <a:pt x="294" y="330"/>
                </a:lnTo>
                <a:lnTo>
                  <a:pt x="301" y="337"/>
                </a:lnTo>
                <a:lnTo>
                  <a:pt x="305" y="344"/>
                </a:lnTo>
                <a:lnTo>
                  <a:pt x="312" y="358"/>
                </a:lnTo>
                <a:lnTo>
                  <a:pt x="316" y="373"/>
                </a:lnTo>
                <a:lnTo>
                  <a:pt x="316" y="387"/>
                </a:lnTo>
                <a:lnTo>
                  <a:pt x="312" y="398"/>
                </a:lnTo>
                <a:lnTo>
                  <a:pt x="305" y="409"/>
                </a:lnTo>
                <a:lnTo>
                  <a:pt x="298" y="419"/>
                </a:lnTo>
                <a:lnTo>
                  <a:pt x="287" y="427"/>
                </a:lnTo>
                <a:lnTo>
                  <a:pt x="276" y="434"/>
                </a:lnTo>
                <a:lnTo>
                  <a:pt x="258" y="437"/>
                </a:lnTo>
                <a:lnTo>
                  <a:pt x="240" y="441"/>
                </a:lnTo>
                <a:lnTo>
                  <a:pt x="226" y="441"/>
                </a:lnTo>
                <a:lnTo>
                  <a:pt x="212" y="437"/>
                </a:lnTo>
                <a:lnTo>
                  <a:pt x="201" y="430"/>
                </a:lnTo>
                <a:lnTo>
                  <a:pt x="190" y="423"/>
                </a:lnTo>
                <a:lnTo>
                  <a:pt x="183" y="412"/>
                </a:lnTo>
                <a:lnTo>
                  <a:pt x="176" y="401"/>
                </a:lnTo>
                <a:close/>
              </a:path>
            </a:pathLst>
          </a:custGeom>
          <a:solidFill>
            <a:srgbClr val="2eb0cf"/>
          </a:solidFill>
          <a:ln w="9360">
            <a:noFill/>
          </a:ln>
        </p:spPr>
        <p:style>
          <a:lnRef idx="0"/>
          <a:fillRef idx="0"/>
          <a:effectRef idx="0"/>
          <a:fontRef idx="minor"/>
        </p:style>
      </p:sp>
      <p:sp>
        <p:nvSpPr>
          <p:cNvPr id="490" name="CustomShape 103"/>
          <p:cNvSpPr/>
          <p:nvPr/>
        </p:nvSpPr>
        <p:spPr>
          <a:xfrm>
            <a:off x="6339960" y="2165400"/>
            <a:ext cx="235080" cy="262800"/>
          </a:xfrm>
          <a:custGeom>
            <a:avLst/>
            <a:gdLst/>
            <a:ahLst/>
            <a:rect l="l" t="t" r="r" b="b"/>
            <a:pathLst>
              <a:path w="215" h="301">
                <a:moveTo>
                  <a:pt x="53" y="122"/>
                </a:moveTo>
                <a:lnTo>
                  <a:pt x="132" y="133"/>
                </a:lnTo>
                <a:lnTo>
                  <a:pt x="136" y="65"/>
                </a:lnTo>
                <a:lnTo>
                  <a:pt x="75" y="58"/>
                </a:lnTo>
                <a:lnTo>
                  <a:pt x="75" y="97"/>
                </a:lnTo>
                <a:lnTo>
                  <a:pt x="0" y="90"/>
                </a:lnTo>
                <a:lnTo>
                  <a:pt x="0" y="83"/>
                </a:lnTo>
                <a:lnTo>
                  <a:pt x="3" y="61"/>
                </a:lnTo>
                <a:lnTo>
                  <a:pt x="10" y="43"/>
                </a:lnTo>
                <a:lnTo>
                  <a:pt x="21" y="29"/>
                </a:lnTo>
                <a:lnTo>
                  <a:pt x="32" y="18"/>
                </a:lnTo>
                <a:lnTo>
                  <a:pt x="50" y="7"/>
                </a:lnTo>
                <a:lnTo>
                  <a:pt x="68" y="4"/>
                </a:lnTo>
                <a:lnTo>
                  <a:pt x="89" y="0"/>
                </a:lnTo>
                <a:lnTo>
                  <a:pt x="111" y="4"/>
                </a:lnTo>
                <a:lnTo>
                  <a:pt x="136" y="7"/>
                </a:lnTo>
                <a:lnTo>
                  <a:pt x="157" y="15"/>
                </a:lnTo>
                <a:lnTo>
                  <a:pt x="175" y="25"/>
                </a:lnTo>
                <a:lnTo>
                  <a:pt x="190" y="36"/>
                </a:lnTo>
                <a:lnTo>
                  <a:pt x="200" y="47"/>
                </a:lnTo>
                <a:lnTo>
                  <a:pt x="207" y="61"/>
                </a:lnTo>
                <a:lnTo>
                  <a:pt x="215" y="75"/>
                </a:lnTo>
                <a:lnTo>
                  <a:pt x="215" y="90"/>
                </a:lnTo>
                <a:lnTo>
                  <a:pt x="211" y="115"/>
                </a:lnTo>
                <a:lnTo>
                  <a:pt x="204" y="133"/>
                </a:lnTo>
                <a:lnTo>
                  <a:pt x="197" y="151"/>
                </a:lnTo>
                <a:lnTo>
                  <a:pt x="190" y="161"/>
                </a:lnTo>
                <a:lnTo>
                  <a:pt x="175" y="172"/>
                </a:lnTo>
                <a:lnTo>
                  <a:pt x="161" y="176"/>
                </a:lnTo>
                <a:lnTo>
                  <a:pt x="143" y="179"/>
                </a:lnTo>
                <a:lnTo>
                  <a:pt x="121" y="179"/>
                </a:lnTo>
                <a:lnTo>
                  <a:pt x="118" y="179"/>
                </a:lnTo>
                <a:lnTo>
                  <a:pt x="118" y="208"/>
                </a:lnTo>
                <a:lnTo>
                  <a:pt x="46" y="201"/>
                </a:lnTo>
                <a:lnTo>
                  <a:pt x="53" y="122"/>
                </a:lnTo>
                <a:close/>
                <a:moveTo>
                  <a:pt x="28" y="251"/>
                </a:moveTo>
                <a:lnTo>
                  <a:pt x="28" y="251"/>
                </a:lnTo>
                <a:lnTo>
                  <a:pt x="35" y="240"/>
                </a:lnTo>
                <a:lnTo>
                  <a:pt x="43" y="230"/>
                </a:lnTo>
                <a:lnTo>
                  <a:pt x="57" y="222"/>
                </a:lnTo>
                <a:lnTo>
                  <a:pt x="75" y="219"/>
                </a:lnTo>
                <a:lnTo>
                  <a:pt x="96" y="226"/>
                </a:lnTo>
                <a:lnTo>
                  <a:pt x="111" y="237"/>
                </a:lnTo>
                <a:lnTo>
                  <a:pt x="121" y="247"/>
                </a:lnTo>
                <a:lnTo>
                  <a:pt x="125" y="262"/>
                </a:lnTo>
                <a:lnTo>
                  <a:pt x="121" y="280"/>
                </a:lnTo>
                <a:lnTo>
                  <a:pt x="111" y="294"/>
                </a:lnTo>
                <a:lnTo>
                  <a:pt x="96" y="301"/>
                </a:lnTo>
                <a:lnTo>
                  <a:pt x="78" y="301"/>
                </a:lnTo>
                <a:lnTo>
                  <a:pt x="57" y="298"/>
                </a:lnTo>
                <a:lnTo>
                  <a:pt x="39" y="283"/>
                </a:lnTo>
                <a:lnTo>
                  <a:pt x="32" y="269"/>
                </a:lnTo>
                <a:lnTo>
                  <a:pt x="28" y="251"/>
                </a:lnTo>
                <a:close/>
              </a:path>
            </a:pathLst>
          </a:custGeom>
          <a:solidFill>
            <a:srgbClr val="2eb0cf"/>
          </a:solidFill>
          <a:ln w="9360">
            <a:noFill/>
          </a:ln>
        </p:spPr>
        <p:style>
          <a:lnRef idx="0"/>
          <a:fillRef idx="0"/>
          <a:effectRef idx="0"/>
          <a:fontRef idx="minor"/>
        </p:style>
      </p:sp>
      <p:sp>
        <p:nvSpPr>
          <p:cNvPr id="491" name="CustomShape 104"/>
          <p:cNvSpPr/>
          <p:nvPr/>
        </p:nvSpPr>
        <p:spPr>
          <a:xfrm>
            <a:off x="533520" y="457200"/>
            <a:ext cx="7848360" cy="6390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3600" spc="-1" strike="noStrike">
                <a:solidFill>
                  <a:srgbClr val="000000"/>
                </a:solidFill>
                <a:uFill>
                  <a:solidFill>
                    <a:srgbClr val="ffffff"/>
                  </a:solidFill>
                </a:uFill>
                <a:latin typeface="Arial"/>
              </a:rPr>
              <a:t>Questions</a:t>
            </a:r>
            <a:endParaRPr b="0" lang="en-IN" sz="1800" spc="-1" strike="noStrike">
              <a:solidFill>
                <a:srgbClr val="000000"/>
              </a:solidFill>
              <a:uFill>
                <a:solidFill>
                  <a:srgbClr val="ffffff"/>
                </a:solidFill>
              </a:uFill>
              <a:latin typeface="Arial"/>
            </a:endParaRPr>
          </a:p>
        </p:txBody>
      </p:sp>
    </p:spTree>
  </p:cSld>
  <p:timing>
    <p:tnLst>
      <p:par>
        <p:cTn id="68" dur="indefinite" restart="never" nodeType="tmRoot">
          <p:childTnLst>
            <p:seq>
              <p:cTn id="69" dur="indefinite" nodeType="mainSeq">
                <p:childTnLst>
                  <p:par>
                    <p:cTn id="70" nodeType="clickEffect" fill="hold">
                      <p:stCondLst>
                        <p:cond delay="0"/>
                      </p:stCondLst>
                      <p:childTnLst>
                        <p:par>
                          <p:cTn id="71" nodeType="withEffect" fill="hold">
                            <p:stCondLst>
                              <p:cond delay="0"/>
                            </p:stCondLst>
                            <p:childTnLst>
                              <p:par>
                                <p:cTn id="72" nodeType="afterEffect" fill="hold" presetClass="path">
                                  <p:stCondLst>
                                    <p:cond delay="1500"/>
                                  </p:stCondLst>
                                  <p:childTnLst/>
                                </p:cTn>
                              </p:par>
                            </p:childTnLst>
                          </p:cTn>
                        </p:par>
                        <p:par>
                          <p:cTn id="73" nodeType="afterEffect" fill="hold">
                            <p:stCondLst>
                              <p:cond delay="4500"/>
                            </p:stCondLst>
                            <p:childTnLst>
                              <p:par>
                                <p:cTn id="74" nodeType="afterEffect" fill="hold" presetClass="path">
                                  <p:stCondLst>
                                    <p:cond delay="0"/>
                                  </p:stCondLst>
                                  <p:childTnLst/>
                                </p:cTn>
                              </p:par>
                              <p:par>
                                <p:cTn id="75" nodeType="withEffect" fill="hold" presetClass="path">
                                  <p:stCondLst>
                                    <p:cond delay="0"/>
                                  </p:stCondLst>
                                  <p:childTnLst/>
                                </p:cTn>
                              </p:par>
                            </p:childTnLst>
                          </p:cTn>
                        </p:par>
                        <p:par>
                          <p:cTn id="76" nodeType="afterEffect" fill="hold">
                            <p:stCondLst>
                              <p:cond delay="8500"/>
                            </p:stCondLst>
                            <p:childTnLst>
                              <p:par>
                                <p:cTn id="77" nodeType="afterEffect" fill="hold" presetClass="path">
                                  <p:stCondLst>
                                    <p:cond delay="150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457200" y="228600"/>
            <a:ext cx="8229240" cy="71568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GETTING STARTED</a:t>
            </a:r>
            <a:endParaRPr b="0" lang="en-US" sz="4400" spc="-1" strike="noStrike">
              <a:solidFill>
                <a:srgbClr val="ffffff"/>
              </a:solidFill>
              <a:uFill>
                <a:solidFill>
                  <a:srgbClr val="ffffff"/>
                </a:solidFill>
              </a:uFill>
              <a:latin typeface="Arial"/>
            </a:endParaRPr>
          </a:p>
        </p:txBody>
      </p:sp>
      <p:sp>
        <p:nvSpPr>
          <p:cNvPr id="320" name="TextShape 2"/>
          <p:cNvSpPr txBox="1"/>
          <p:nvPr/>
        </p:nvSpPr>
        <p:spPr>
          <a:xfrm>
            <a:off x="914400" y="5410080"/>
            <a:ext cx="7543440" cy="1142640"/>
          </a:xfrm>
          <a:prstGeom prst="rect">
            <a:avLst/>
          </a:prstGeom>
          <a:noFill/>
          <a:ln>
            <a:noFill/>
          </a:ln>
        </p:spPr>
        <p:txBody>
          <a:bodyPr/>
          <a:p>
            <a:pPr marL="343080" indent="-342720">
              <a:lnSpc>
                <a:spcPct val="9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To open Excel, click the </a:t>
            </a:r>
            <a:r>
              <a:rPr b="1" lang="en-US" sz="2400" spc="-1" strike="noStrike">
                <a:solidFill>
                  <a:srgbClr val="000000"/>
                </a:solidFill>
                <a:uFill>
                  <a:solidFill>
                    <a:srgbClr val="ffffff"/>
                  </a:solidFill>
                </a:uFill>
                <a:latin typeface="Arial"/>
              </a:rPr>
              <a:t>Start button</a:t>
            </a:r>
            <a:r>
              <a:rPr b="0" lang="en-US" sz="2400" spc="-1" strike="noStrike">
                <a:solidFill>
                  <a:srgbClr val="000000"/>
                </a:solidFill>
                <a:uFill>
                  <a:solidFill>
                    <a:srgbClr val="ffffff"/>
                  </a:solidFill>
                </a:uFill>
                <a:latin typeface="Arial"/>
              </a:rPr>
              <a:t>, point to </a:t>
            </a:r>
            <a:r>
              <a:rPr b="1" lang="en-US" sz="2400" spc="-1" strike="noStrike">
                <a:solidFill>
                  <a:srgbClr val="000000"/>
                </a:solidFill>
                <a:uFill>
                  <a:solidFill>
                    <a:srgbClr val="ffffff"/>
                  </a:solidFill>
                </a:uFill>
                <a:latin typeface="Arial"/>
              </a:rPr>
              <a:t>All Programs</a:t>
            </a:r>
            <a:r>
              <a:rPr b="0" lang="en-US" sz="2400" spc="-1" strike="noStrike">
                <a:solidFill>
                  <a:srgbClr val="000000"/>
                </a:solidFill>
                <a:uFill>
                  <a:solidFill>
                    <a:srgbClr val="ffffff"/>
                  </a:solidFill>
                </a:uFill>
                <a:latin typeface="Arial"/>
              </a:rPr>
              <a:t>, point to </a:t>
            </a:r>
            <a:r>
              <a:rPr b="1" lang="en-US" sz="2400" spc="-1" strike="noStrike">
                <a:solidFill>
                  <a:srgbClr val="000000"/>
                </a:solidFill>
                <a:uFill>
                  <a:solidFill>
                    <a:srgbClr val="ffffff"/>
                  </a:solidFill>
                </a:uFill>
                <a:latin typeface="Arial"/>
              </a:rPr>
              <a:t>Microsoft Office</a:t>
            </a:r>
            <a:r>
              <a:rPr b="0" lang="en-US" sz="2400" spc="-1" strike="noStrike">
                <a:solidFill>
                  <a:srgbClr val="000000"/>
                </a:solidFill>
                <a:uFill>
                  <a:solidFill>
                    <a:srgbClr val="ffffff"/>
                  </a:solidFill>
                </a:uFill>
                <a:latin typeface="Arial"/>
              </a:rPr>
              <a:t>, and then click </a:t>
            </a:r>
            <a:r>
              <a:rPr b="1" lang="en-US" sz="2400" spc="-1" strike="noStrike">
                <a:solidFill>
                  <a:srgbClr val="000000"/>
                </a:solidFill>
                <a:uFill>
                  <a:solidFill>
                    <a:srgbClr val="ffffff"/>
                  </a:solidFill>
                </a:uFill>
                <a:latin typeface="Arial"/>
              </a:rPr>
              <a:t>Microsoft Office Excel 2007</a:t>
            </a:r>
            <a:r>
              <a:rPr b="0" lang="en-US" sz="24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pic>
        <p:nvPicPr>
          <p:cNvPr id="321" name="Picture 12" descr=""/>
          <p:cNvPicPr/>
          <p:nvPr/>
        </p:nvPicPr>
        <p:blipFill>
          <a:blip r:embed="rId1"/>
          <a:srcRect l="-2202" t="0" r="0" b="0"/>
          <a:stretch/>
        </p:blipFill>
        <p:spPr>
          <a:xfrm>
            <a:off x="457200" y="1066680"/>
            <a:ext cx="3327120" cy="4114440"/>
          </a:xfrm>
          <a:prstGeom prst="rect">
            <a:avLst/>
          </a:prstGeom>
          <a:ln w="9360">
            <a:noFill/>
          </a:ln>
        </p:spPr>
      </p:pic>
      <p:pic>
        <p:nvPicPr>
          <p:cNvPr id="322" name="Picture 4" descr=""/>
          <p:cNvPicPr/>
          <p:nvPr/>
        </p:nvPicPr>
        <p:blipFill>
          <a:blip r:embed="rId2"/>
          <a:stretch/>
        </p:blipFill>
        <p:spPr>
          <a:xfrm>
            <a:off x="5105520" y="1066680"/>
            <a:ext cx="3228480" cy="4114440"/>
          </a:xfrm>
          <a:prstGeom prst="rect">
            <a:avLst/>
          </a:prstGeom>
          <a:ln w="9360">
            <a:noFill/>
          </a:ln>
        </p:spPr>
      </p:pic>
      <p:pic>
        <p:nvPicPr>
          <p:cNvPr id="323" name="Picture 5" descr=""/>
          <p:cNvPicPr/>
          <p:nvPr/>
        </p:nvPicPr>
        <p:blipFill>
          <a:blip r:embed="rId3"/>
          <a:stretch/>
        </p:blipFill>
        <p:spPr>
          <a:xfrm>
            <a:off x="4114800" y="1143000"/>
            <a:ext cx="618840" cy="856800"/>
          </a:xfrm>
          <a:prstGeom prst="rect">
            <a:avLst/>
          </a:prstGeom>
          <a:ln w="936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76320" y="228600"/>
            <a:ext cx="8838720" cy="114264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Overview of Spreadsheet Programs</a:t>
            </a:r>
            <a:endParaRPr b="0" lang="en-US" sz="4400" spc="-1" strike="noStrike">
              <a:solidFill>
                <a:srgbClr val="ffffff"/>
              </a:solidFill>
              <a:uFill>
                <a:solidFill>
                  <a:srgbClr val="ffffff"/>
                </a:solidFill>
              </a:uFill>
              <a:latin typeface="Arial"/>
            </a:endParaRPr>
          </a:p>
        </p:txBody>
      </p:sp>
      <p:pic>
        <p:nvPicPr>
          <p:cNvPr id="325" name="ID0EDAA" descr=""/>
          <p:cNvPicPr/>
          <p:nvPr/>
        </p:nvPicPr>
        <p:blipFill>
          <a:blip r:embed="rId1"/>
          <a:stretch/>
        </p:blipFill>
        <p:spPr>
          <a:xfrm>
            <a:off x="0" y="0"/>
            <a:ext cx="5020920" cy="3336480"/>
          </a:xfrm>
          <a:prstGeom prst="rect">
            <a:avLst/>
          </a:prstGeom>
          <a:ln w="9360">
            <a:noFill/>
          </a:ln>
        </p:spPr>
      </p:pic>
      <p:pic>
        <p:nvPicPr>
          <p:cNvPr id="326" name="Picture 3" descr=""/>
          <p:cNvPicPr/>
          <p:nvPr/>
        </p:nvPicPr>
        <p:blipFill>
          <a:blip r:embed="rId2"/>
          <a:stretch/>
        </p:blipFill>
        <p:spPr>
          <a:xfrm>
            <a:off x="1066680" y="1676520"/>
            <a:ext cx="7113240" cy="4723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1219320" y="3352680"/>
            <a:ext cx="7009920" cy="2742840"/>
          </a:xfrm>
          <a:prstGeom prst="rect">
            <a:avLst/>
          </a:prstGeom>
          <a:noFill/>
          <a:ln w="9360">
            <a:noFill/>
          </a:ln>
        </p:spPr>
        <p:txBody>
          <a:bodyPr/>
          <a:p>
            <a:pPr marL="343080" indent="-342720">
              <a:lnSpc>
                <a:spcPct val="80000"/>
              </a:lnSpc>
            </a:pPr>
            <a:r>
              <a:rPr b="0" lang="en-US" sz="2000" spc="-1" strike="noStrike">
                <a:solidFill>
                  <a:srgbClr val="000000"/>
                </a:solidFill>
                <a:uFill>
                  <a:solidFill>
                    <a:srgbClr val="ffffff"/>
                  </a:solidFill>
                </a:uFill>
                <a:latin typeface="Arial"/>
              </a:rPr>
              <a:t>To work with a spreadsheet, you enter data in the cells of the spreadsheet.</a:t>
            </a:r>
            <a:endParaRPr b="0" lang="en-US" sz="3200" spc="-1" strike="noStrike">
              <a:solidFill>
                <a:srgbClr val="000000"/>
              </a:solidFill>
              <a:uFill>
                <a:solidFill>
                  <a:srgbClr val="ffffff"/>
                </a:solidFill>
              </a:uFill>
              <a:latin typeface="Arial"/>
            </a:endParaRPr>
          </a:p>
          <a:p>
            <a:pPr marL="343080" indent="-342720">
              <a:lnSpc>
                <a:spcPct val="80000"/>
              </a:lnSpc>
            </a:pPr>
            <a:r>
              <a:rPr b="0" lang="en-US" sz="20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3080" indent="-342720">
              <a:lnSpc>
                <a:spcPct val="80000"/>
              </a:lnSpc>
              <a:buClr>
                <a:srgbClr val="000000"/>
              </a:buClr>
              <a:buFont typeface="Symbol" charset="2"/>
              <a:buChar char=""/>
            </a:pPr>
            <a:r>
              <a:rPr b="0" lang="en-US" sz="2000" spc="-1" strike="noStrike">
                <a:solidFill>
                  <a:srgbClr val="000000"/>
                </a:solidFill>
                <a:uFill>
                  <a:solidFill>
                    <a:srgbClr val="ffffff"/>
                  </a:solidFill>
                </a:uFill>
                <a:latin typeface="Arial"/>
              </a:rPr>
              <a:t>You enter data by clicking a cell and typing the data. </a:t>
            </a:r>
            <a:endParaRPr b="0" lang="en-US" sz="3200" spc="-1" strike="noStrike">
              <a:solidFill>
                <a:srgbClr val="000000"/>
              </a:solidFill>
              <a:uFill>
                <a:solidFill>
                  <a:srgbClr val="ffffff"/>
                </a:solidFill>
              </a:uFill>
              <a:latin typeface="Arial"/>
            </a:endParaRPr>
          </a:p>
          <a:p>
            <a:pPr>
              <a:lnSpc>
                <a:spcPct val="80000"/>
              </a:lnSpc>
            </a:pPr>
            <a:endParaRPr b="0" lang="en-US" sz="3200" spc="-1" strike="noStrike">
              <a:solidFill>
                <a:srgbClr val="000000"/>
              </a:solidFill>
              <a:uFill>
                <a:solidFill>
                  <a:srgbClr val="ffffff"/>
                </a:solidFill>
              </a:uFill>
              <a:latin typeface="Arial"/>
            </a:endParaRPr>
          </a:p>
          <a:p>
            <a:pPr marL="343080" indent="-342720">
              <a:lnSpc>
                <a:spcPct val="80000"/>
              </a:lnSpc>
              <a:buClr>
                <a:srgbClr val="000000"/>
              </a:buClr>
              <a:buFont typeface="Symbol" charset="2"/>
              <a:buChar char=""/>
            </a:pPr>
            <a:r>
              <a:rPr b="0" lang="en-US" sz="2000" spc="-1" strike="noStrike">
                <a:solidFill>
                  <a:srgbClr val="000000"/>
                </a:solidFill>
                <a:uFill>
                  <a:solidFill>
                    <a:srgbClr val="ffffff"/>
                  </a:solidFill>
                </a:uFill>
                <a:latin typeface="Arial"/>
              </a:rPr>
              <a:t>To replace data in a cell, you click the specific cell and type the new data.</a:t>
            </a:r>
            <a:endParaRPr b="0" lang="en-US" sz="3200" spc="-1" strike="noStrike">
              <a:solidFill>
                <a:srgbClr val="000000"/>
              </a:solidFill>
              <a:uFill>
                <a:solidFill>
                  <a:srgbClr val="ffffff"/>
                </a:solidFill>
              </a:uFill>
              <a:latin typeface="Arial"/>
            </a:endParaRPr>
          </a:p>
          <a:p>
            <a:pPr>
              <a:lnSpc>
                <a:spcPct val="80000"/>
              </a:lnSpc>
            </a:pPr>
            <a:endParaRPr b="0" lang="en-US" sz="3200" spc="-1" strike="noStrike">
              <a:solidFill>
                <a:srgbClr val="000000"/>
              </a:solidFill>
              <a:uFill>
                <a:solidFill>
                  <a:srgbClr val="ffffff"/>
                </a:solidFill>
              </a:uFill>
              <a:latin typeface="Arial"/>
            </a:endParaRPr>
          </a:p>
          <a:p>
            <a:pPr marL="343080" indent="-342720">
              <a:lnSpc>
                <a:spcPct val="80000"/>
              </a:lnSpc>
              <a:buClr>
                <a:srgbClr val="000000"/>
              </a:buClr>
              <a:buFont typeface="Symbol" charset="2"/>
              <a:buChar char=""/>
            </a:pPr>
            <a:r>
              <a:rPr b="0" lang="en-US" sz="2000" spc="-1" strike="noStrike">
                <a:solidFill>
                  <a:srgbClr val="000000"/>
                </a:solidFill>
                <a:uFill>
                  <a:solidFill>
                    <a:srgbClr val="ffffff"/>
                  </a:solidFill>
                </a:uFill>
                <a:latin typeface="Arial"/>
              </a:rPr>
              <a:t>To edit data in a cell, you double click in the cell and type additional data.</a:t>
            </a:r>
            <a:r>
              <a:rPr b="0" lang="en-US" sz="24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a:lnSpc>
                <a:spcPct val="80000"/>
              </a:lnSpc>
            </a:pPr>
            <a:endParaRPr b="0" lang="en-US" sz="3200" spc="-1" strike="noStrike">
              <a:solidFill>
                <a:srgbClr val="000000"/>
              </a:solidFill>
              <a:uFill>
                <a:solidFill>
                  <a:srgbClr val="ffffff"/>
                </a:solidFill>
              </a:uFill>
              <a:latin typeface="Arial"/>
            </a:endParaRPr>
          </a:p>
          <a:p>
            <a:pPr marL="343080" indent="-342720">
              <a:lnSpc>
                <a:spcPct val="80000"/>
              </a:lnSpc>
            </a:pPr>
            <a:r>
              <a:rPr b="0" lang="en-US" sz="1800" spc="-1" strike="noStrike">
                <a:solidFill>
                  <a:srgbClr val="000000"/>
                </a:solidFill>
                <a:uFill>
                  <a:solidFill>
                    <a:srgbClr val="ffffff"/>
                  </a:solidFill>
                </a:uFill>
                <a:latin typeface="Arial"/>
              </a:rPr>
              <a:t>Note: when editing data, a blinking cursor appears.</a:t>
            </a:r>
            <a:endParaRPr b="0" lang="en-US" sz="3200" spc="-1" strike="noStrike">
              <a:solidFill>
                <a:srgbClr val="000000"/>
              </a:solidFill>
              <a:uFill>
                <a:solidFill>
                  <a:srgbClr val="ffffff"/>
                </a:solidFill>
              </a:uFill>
              <a:latin typeface="Arial"/>
            </a:endParaRPr>
          </a:p>
        </p:txBody>
      </p:sp>
      <p:pic>
        <p:nvPicPr>
          <p:cNvPr id="328" name="Picture 7" descr=""/>
          <p:cNvPicPr/>
          <p:nvPr/>
        </p:nvPicPr>
        <p:blipFill>
          <a:blip r:embed="rId1"/>
          <a:stretch/>
        </p:blipFill>
        <p:spPr>
          <a:xfrm>
            <a:off x="685800" y="1143000"/>
            <a:ext cx="8076960" cy="1942920"/>
          </a:xfrm>
          <a:prstGeom prst="rect">
            <a:avLst/>
          </a:prstGeom>
          <a:ln w="9360">
            <a:solidFill>
              <a:schemeClr val="accent1"/>
            </a:solidFill>
            <a:miter/>
          </a:ln>
        </p:spPr>
      </p:pic>
      <p:sp>
        <p:nvSpPr>
          <p:cNvPr id="329" name="CustomShape 2"/>
          <p:cNvSpPr/>
          <p:nvPr/>
        </p:nvSpPr>
        <p:spPr>
          <a:xfrm>
            <a:off x="152280" y="152280"/>
            <a:ext cx="8838720" cy="83772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IN" sz="4000" spc="-1" strike="noStrike">
                <a:solidFill>
                  <a:srgbClr val="2f5e32"/>
                </a:solidFill>
                <a:uFill>
                  <a:solidFill>
                    <a:srgbClr val="ffffff"/>
                  </a:solidFill>
                </a:uFill>
                <a:latin typeface="Arial"/>
              </a:rPr>
              <a:t>Working in a Spreadsheet</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457200" y="457200"/>
            <a:ext cx="8229240" cy="68544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Working in a spreadsheet (cont.)</a:t>
            </a:r>
            <a:endParaRPr b="0" lang="en-US" sz="4400" spc="-1" strike="noStrike">
              <a:solidFill>
                <a:srgbClr val="ffffff"/>
              </a:solidFill>
              <a:uFill>
                <a:solidFill>
                  <a:srgbClr val="ffffff"/>
                </a:solidFill>
              </a:uFill>
              <a:latin typeface="Arial"/>
            </a:endParaRPr>
          </a:p>
        </p:txBody>
      </p:sp>
      <p:sp>
        <p:nvSpPr>
          <p:cNvPr id="331" name="TextShape 2"/>
          <p:cNvSpPr txBox="1"/>
          <p:nvPr/>
        </p:nvSpPr>
        <p:spPr>
          <a:xfrm>
            <a:off x="685800" y="1600200"/>
            <a:ext cx="7543440" cy="4525560"/>
          </a:xfrm>
          <a:prstGeom prst="rect">
            <a:avLst/>
          </a:prstGeom>
          <a:noFill/>
          <a:ln w="9360">
            <a:noFill/>
          </a:ln>
        </p:spPr>
        <p:txBody>
          <a:bodyPr/>
          <a:p>
            <a:pPr marL="343080" indent="-342720" algn="ctr">
              <a:lnSpc>
                <a:spcPct val="90000"/>
              </a:lnSpc>
            </a:pPr>
            <a:r>
              <a:rPr b="0" lang="en-US" sz="2400" spc="-1" strike="noStrike">
                <a:solidFill>
                  <a:srgbClr val="000000"/>
                </a:solidFill>
                <a:uFill>
                  <a:solidFill>
                    <a:srgbClr val="ffffff"/>
                  </a:solidFill>
                </a:uFill>
                <a:latin typeface="Arial"/>
              </a:rPr>
              <a:t>You can enter three types of data in a spreadsheet:</a:t>
            </a:r>
            <a:endParaRPr b="0" lang="en-US" sz="3200" spc="-1" strike="noStrike">
              <a:solidFill>
                <a:srgbClr val="000000"/>
              </a:solidFill>
              <a:uFill>
                <a:solidFill>
                  <a:srgbClr val="ffffff"/>
                </a:solidFill>
              </a:uFill>
              <a:latin typeface="Arial"/>
            </a:endParaRPr>
          </a:p>
          <a:p>
            <a:pPr>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1" lang="en-US" sz="2400" spc="-1" strike="noStrike" u="sng">
                <a:solidFill>
                  <a:srgbClr val="000000"/>
                </a:solidFill>
                <a:uFill>
                  <a:solidFill>
                    <a:srgbClr val="ffffff"/>
                  </a:solidFill>
                </a:uFill>
                <a:latin typeface="Arial"/>
              </a:rPr>
              <a:t>Text</a:t>
            </a:r>
            <a:r>
              <a:rPr b="0" lang="en-US" sz="2400" spc="-1" strike="noStrike">
                <a:solidFill>
                  <a:srgbClr val="000000"/>
                </a:solidFill>
                <a:uFill>
                  <a:solidFill>
                    <a:srgbClr val="ffffff"/>
                  </a:solidFill>
                </a:uFill>
                <a:latin typeface="Arial"/>
              </a:rPr>
              <a:t>: Text data has no numeric value associated with it.</a:t>
            </a:r>
            <a:endParaRPr b="0" lang="en-US" sz="3200" spc="-1" strike="noStrike">
              <a:solidFill>
                <a:srgbClr val="000000"/>
              </a:solidFill>
              <a:uFill>
                <a:solidFill>
                  <a:srgbClr val="ffffff"/>
                </a:solidFill>
              </a:uFill>
              <a:latin typeface="Arial"/>
            </a:endParaRPr>
          </a:p>
          <a:p>
            <a:pPr marL="343080" indent="-342720">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1" lang="en-US" sz="2400" spc="-1" strike="noStrike" u="sng">
                <a:solidFill>
                  <a:srgbClr val="000000"/>
                </a:solidFill>
                <a:uFill>
                  <a:solidFill>
                    <a:srgbClr val="ffffff"/>
                  </a:solidFill>
                </a:uFill>
                <a:latin typeface="Arial"/>
              </a:rPr>
              <a:t>Numbers</a:t>
            </a:r>
            <a:r>
              <a:rPr b="0" lang="en-US" sz="2400" spc="-1" strike="noStrike">
                <a:solidFill>
                  <a:srgbClr val="000000"/>
                </a:solidFill>
                <a:uFill>
                  <a:solidFill>
                    <a:srgbClr val="ffffff"/>
                  </a:solidFill>
                </a:uFill>
                <a:latin typeface="Arial"/>
              </a:rPr>
              <a:t>: A number has a constant numeric value, such as the test scores attained by a student.</a:t>
            </a:r>
            <a:endParaRPr b="0" lang="en-US" sz="3200" spc="-1" strike="noStrike">
              <a:solidFill>
                <a:srgbClr val="000000"/>
              </a:solidFill>
              <a:uFill>
                <a:solidFill>
                  <a:srgbClr val="ffffff"/>
                </a:solidFill>
              </a:uFill>
              <a:latin typeface="Arial"/>
            </a:endParaRPr>
          </a:p>
          <a:p>
            <a:pPr marL="343080" indent="-342720">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1" lang="en-US" sz="2400" spc="-1" strike="noStrike" u="sng">
                <a:solidFill>
                  <a:srgbClr val="000000"/>
                </a:solidFill>
                <a:uFill>
                  <a:solidFill>
                    <a:srgbClr val="ffffff"/>
                  </a:solidFill>
                </a:uFill>
                <a:latin typeface="Arial"/>
              </a:rPr>
              <a:t>Formulas and functions</a:t>
            </a:r>
            <a:r>
              <a:rPr b="0" lang="en-US" sz="2400" spc="-1" strike="noStrike">
                <a:solidFill>
                  <a:srgbClr val="000000"/>
                </a:solidFill>
                <a:uFill>
                  <a:solidFill>
                    <a:srgbClr val="ffffff"/>
                  </a:solidFill>
                </a:uFill>
                <a:latin typeface="Arial"/>
              </a:rPr>
              <a:t>: Formulas and functions are mathematical equations. </a:t>
            </a:r>
            <a:endParaRPr b="0" lang="en-US" sz="3200" spc="-1" strike="noStrike">
              <a:solidFill>
                <a:srgbClr val="000000"/>
              </a:solidFill>
              <a:uFill>
                <a:solidFill>
                  <a:srgbClr val="ffffff"/>
                </a:solidFill>
              </a:uFill>
              <a:latin typeface="Arial"/>
            </a:endParaRPr>
          </a:p>
          <a:p>
            <a:pPr marL="343080" indent="-342720">
              <a:lnSpc>
                <a:spcPct val="90000"/>
              </a:lnSpc>
            </a:pP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533520" y="304920"/>
            <a:ext cx="7543440" cy="79164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Enter Data</a:t>
            </a:r>
            <a:endParaRPr b="0" lang="en-US" sz="4400" spc="-1" strike="noStrike">
              <a:solidFill>
                <a:srgbClr val="ffffff"/>
              </a:solidFill>
              <a:uFill>
                <a:solidFill>
                  <a:srgbClr val="ffffff"/>
                </a:solidFill>
              </a:uFill>
              <a:latin typeface="Arial"/>
            </a:endParaRPr>
          </a:p>
        </p:txBody>
      </p:sp>
      <p:sp>
        <p:nvSpPr>
          <p:cNvPr id="333" name="TextShape 2"/>
          <p:cNvSpPr txBox="1"/>
          <p:nvPr/>
        </p:nvSpPr>
        <p:spPr>
          <a:xfrm>
            <a:off x="380880" y="1676520"/>
            <a:ext cx="2742840" cy="3352320"/>
          </a:xfrm>
          <a:prstGeom prst="rect">
            <a:avLst/>
          </a:prstGeom>
          <a:noFill/>
          <a:ln>
            <a:noFill/>
          </a:ln>
        </p:spPr>
        <p:txBody>
          <a:bodyPr/>
          <a:p>
            <a:pPr>
              <a:lnSpc>
                <a:spcPct val="100000"/>
              </a:lnSpc>
            </a:pPr>
            <a:r>
              <a:rPr b="0" lang="en-US" sz="2400" spc="-1" strike="noStrike">
                <a:solidFill>
                  <a:srgbClr val="000000"/>
                </a:solidFill>
                <a:uFill>
                  <a:solidFill>
                    <a:srgbClr val="ffffff"/>
                  </a:solidFill>
                </a:uFill>
                <a:latin typeface="Arial"/>
              </a:rPr>
              <a:t>To </a:t>
            </a:r>
            <a:r>
              <a:rPr b="1" lang="en-US" sz="2400" spc="-1" strike="noStrike">
                <a:solidFill>
                  <a:srgbClr val="000000"/>
                </a:solidFill>
                <a:uFill>
                  <a:solidFill>
                    <a:srgbClr val="ffffff"/>
                  </a:solidFill>
                </a:uFill>
                <a:latin typeface="Arial"/>
              </a:rPr>
              <a:t>ENTER</a:t>
            </a:r>
            <a:r>
              <a:rPr b="0" lang="en-US" sz="2400" spc="-1" strike="noStrike">
                <a:solidFill>
                  <a:srgbClr val="000000"/>
                </a:solidFill>
                <a:uFill>
                  <a:solidFill>
                    <a:srgbClr val="ffffff"/>
                  </a:solidFill>
                </a:uFill>
                <a:latin typeface="Arial"/>
              </a:rPr>
              <a:t> data:</a:t>
            </a:r>
            <a:endParaRPr b="0" lang="en-US" sz="3200" spc="-1" strike="noStrike">
              <a:solidFill>
                <a:srgbClr val="000000"/>
              </a:solidFill>
              <a:uFill>
                <a:solidFill>
                  <a:srgbClr val="ffffff"/>
                </a:solidFill>
              </a:uFill>
              <a:latin typeface="Arial"/>
            </a:endParaRPr>
          </a:p>
          <a:p>
            <a:pPr lvl="1" marL="39996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click on the cell</a:t>
            </a:r>
            <a:endParaRPr b="0" lang="en-US" sz="2400" spc="-1" strike="noStrike">
              <a:solidFill>
                <a:srgbClr val="000000"/>
              </a:solidFill>
              <a:uFill>
                <a:solidFill>
                  <a:srgbClr val="ffffff"/>
                </a:solidFill>
              </a:uFill>
              <a:latin typeface="Arial"/>
            </a:endParaRPr>
          </a:p>
          <a:p>
            <a:pPr lvl="1" marL="39996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type information</a:t>
            </a:r>
            <a:endParaRPr b="0" lang="en-US" sz="2400" spc="-1" strike="noStrike">
              <a:solidFill>
                <a:srgbClr val="000000"/>
              </a:solidFill>
              <a:uFill>
                <a:solidFill>
                  <a:srgbClr val="ffffff"/>
                </a:solidFill>
              </a:uFill>
              <a:latin typeface="Arial"/>
            </a:endParaRPr>
          </a:p>
          <a:p>
            <a:pPr lvl="1" marL="39996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press ENTER.</a:t>
            </a:r>
            <a:endParaRPr b="0" lang="en-US" sz="24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The data can be both number and text. </a:t>
            </a:r>
            <a:endParaRPr b="0" lang="en-US" sz="3200" spc="-1" strike="noStrike">
              <a:solidFill>
                <a:srgbClr val="000000"/>
              </a:solidFill>
              <a:uFill>
                <a:solidFill>
                  <a:srgbClr val="ffffff"/>
                </a:solidFill>
              </a:uFill>
              <a:latin typeface="Arial"/>
            </a:endParaRPr>
          </a:p>
        </p:txBody>
      </p:sp>
      <p:pic>
        <p:nvPicPr>
          <p:cNvPr id="334" name="Picture 5" descr=""/>
          <p:cNvPicPr/>
          <p:nvPr/>
        </p:nvPicPr>
        <p:blipFill>
          <a:blip r:embed="rId1"/>
          <a:stretch/>
        </p:blipFill>
        <p:spPr>
          <a:xfrm>
            <a:off x="3352680" y="1633680"/>
            <a:ext cx="5105160" cy="4674960"/>
          </a:xfrm>
          <a:prstGeom prst="rect">
            <a:avLst/>
          </a:prstGeom>
          <a:ln w="9360">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457200" y="228600"/>
            <a:ext cx="8229240" cy="380520"/>
          </a:xfrm>
          <a:prstGeom prst="rect">
            <a:avLst/>
          </a:prstGeom>
          <a:noFill/>
          <a:ln w="9360">
            <a:noFill/>
          </a:ln>
        </p:spPr>
        <p:txBody>
          <a:bodyPr anchor="ctr"/>
          <a:p>
            <a:pPr algn="ctr">
              <a:lnSpc>
                <a:spcPct val="100000"/>
              </a:lnSpc>
            </a:pPr>
            <a:r>
              <a:rPr b="1" lang="en-US" sz="3800" spc="-1" strike="noStrike">
                <a:solidFill>
                  <a:srgbClr val="2f5e32"/>
                </a:solidFill>
                <a:uFill>
                  <a:solidFill>
                    <a:srgbClr val="ffffff"/>
                  </a:solidFill>
                </a:uFill>
                <a:latin typeface="Arial"/>
              </a:rPr>
              <a:t> </a:t>
            </a:r>
            <a:r>
              <a:rPr b="1" lang="en-US" sz="3800" spc="-1" strike="noStrike">
                <a:solidFill>
                  <a:srgbClr val="2f5e32"/>
                </a:solidFill>
                <a:uFill>
                  <a:solidFill>
                    <a:srgbClr val="ffffff"/>
                  </a:solidFill>
                </a:uFill>
                <a:latin typeface="Arial"/>
              </a:rPr>
              <a:t>Cutting &amp; Pasting data</a:t>
            </a:r>
            <a:endParaRPr b="0" lang="en-US" sz="4400" spc="-1" strike="noStrike">
              <a:solidFill>
                <a:srgbClr val="ffffff"/>
              </a:solidFill>
              <a:uFill>
                <a:solidFill>
                  <a:srgbClr val="ffffff"/>
                </a:solidFill>
              </a:uFill>
              <a:latin typeface="Arial"/>
            </a:endParaRPr>
          </a:p>
        </p:txBody>
      </p:sp>
      <p:pic>
        <p:nvPicPr>
          <p:cNvPr id="336" name="Picture 14" descr=""/>
          <p:cNvPicPr/>
          <p:nvPr/>
        </p:nvPicPr>
        <p:blipFill>
          <a:blip r:embed="rId1"/>
          <a:stretch/>
        </p:blipFill>
        <p:spPr>
          <a:xfrm>
            <a:off x="228600" y="762120"/>
            <a:ext cx="3814560" cy="3276360"/>
          </a:xfrm>
          <a:prstGeom prst="rect">
            <a:avLst/>
          </a:prstGeom>
          <a:ln w="9360">
            <a:noFill/>
          </a:ln>
        </p:spPr>
      </p:pic>
      <p:pic>
        <p:nvPicPr>
          <p:cNvPr id="337" name="Picture 15" descr=""/>
          <p:cNvPicPr/>
          <p:nvPr/>
        </p:nvPicPr>
        <p:blipFill>
          <a:blip r:embed="rId2"/>
          <a:stretch/>
        </p:blipFill>
        <p:spPr>
          <a:xfrm>
            <a:off x="5029200" y="762120"/>
            <a:ext cx="3509640" cy="3276360"/>
          </a:xfrm>
          <a:prstGeom prst="rect">
            <a:avLst/>
          </a:prstGeom>
          <a:ln w="9360">
            <a:noFill/>
          </a:ln>
        </p:spPr>
      </p:pic>
      <p:pic>
        <p:nvPicPr>
          <p:cNvPr id="338" name="Picture 17" descr=""/>
          <p:cNvPicPr/>
          <p:nvPr/>
        </p:nvPicPr>
        <p:blipFill>
          <a:blip r:embed="rId3"/>
          <a:stretch/>
        </p:blipFill>
        <p:spPr>
          <a:xfrm>
            <a:off x="533520" y="4114800"/>
            <a:ext cx="8086320" cy="2590560"/>
          </a:xfrm>
          <a:prstGeom prst="rect">
            <a:avLst/>
          </a:prstGeom>
          <a:ln w="9360">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457200" y="380880"/>
            <a:ext cx="8229240" cy="609120"/>
          </a:xfrm>
          <a:prstGeom prst="rect">
            <a:avLst/>
          </a:prstGeom>
          <a:noFill/>
          <a:ln>
            <a:noFill/>
          </a:ln>
        </p:spPr>
        <p:txBody>
          <a:bodyPr anchor="ctr"/>
          <a:p>
            <a:pPr algn="ctr">
              <a:lnSpc>
                <a:spcPct val="100000"/>
              </a:lnSpc>
            </a:pPr>
            <a:r>
              <a:rPr b="1" lang="en-US" sz="4000" spc="-1" strike="noStrike">
                <a:solidFill>
                  <a:srgbClr val="2f5e32"/>
                </a:solidFill>
                <a:uFill>
                  <a:solidFill>
                    <a:srgbClr val="ffffff"/>
                  </a:solidFill>
                </a:uFill>
                <a:latin typeface="Arial"/>
              </a:rPr>
              <a:t>Cutting &amp; Pasting data (cont.)</a:t>
            </a:r>
            <a:endParaRPr b="0" lang="en-US" sz="4400" spc="-1" strike="noStrike">
              <a:solidFill>
                <a:srgbClr val="ffffff"/>
              </a:solidFill>
              <a:uFill>
                <a:solidFill>
                  <a:srgbClr val="ffffff"/>
                </a:solidFill>
              </a:uFill>
              <a:latin typeface="Arial"/>
            </a:endParaRPr>
          </a:p>
        </p:txBody>
      </p:sp>
      <p:sp>
        <p:nvSpPr>
          <p:cNvPr id="340" name="TextShape 2"/>
          <p:cNvSpPr txBox="1"/>
          <p:nvPr/>
        </p:nvSpPr>
        <p:spPr>
          <a:xfrm>
            <a:off x="380880" y="1676520"/>
            <a:ext cx="4495320" cy="4220640"/>
          </a:xfrm>
          <a:prstGeom prst="rect">
            <a:avLst/>
          </a:prstGeom>
          <a:noFill/>
          <a:ln w="9360">
            <a:noFill/>
          </a:ln>
        </p:spPr>
        <p:txBody>
          <a:bodyPr/>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To COPY contents of a cell: </a:t>
            </a:r>
            <a:endParaRPr b="0" lang="en-US" sz="32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US" sz="2000" spc="-1" strike="noStrike">
                <a:solidFill>
                  <a:srgbClr val="000000"/>
                </a:solidFill>
                <a:uFill>
                  <a:solidFill>
                    <a:srgbClr val="ffffff"/>
                  </a:solidFill>
                </a:uFill>
                <a:latin typeface="Arial"/>
              </a:rPr>
              <a:t>Click on the cell, </a:t>
            </a:r>
            <a:endParaRPr b="0" lang="en-US" sz="24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US" sz="2000" spc="-1" strike="noStrike">
                <a:solidFill>
                  <a:srgbClr val="000000"/>
                </a:solidFill>
                <a:uFill>
                  <a:solidFill>
                    <a:srgbClr val="ffffff"/>
                  </a:solidFill>
                </a:uFill>
                <a:latin typeface="Arial"/>
              </a:rPr>
              <a:t>Select the Home tab,</a:t>
            </a:r>
            <a:endParaRPr b="0" lang="en-US" sz="24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US" sz="2000" spc="-1" strike="noStrike">
                <a:solidFill>
                  <a:srgbClr val="000000"/>
                </a:solidFill>
                <a:uFill>
                  <a:solidFill>
                    <a:srgbClr val="ffffff"/>
                  </a:solidFill>
                </a:uFill>
                <a:latin typeface="Arial"/>
              </a:rPr>
              <a:t>Click Copy from the Clipboard Group. </a:t>
            </a:r>
            <a:endParaRPr b="0" lang="en-US" sz="2400" spc="-1" strike="noStrike">
              <a:solidFill>
                <a:srgbClr val="000000"/>
              </a:solidFill>
              <a:uFill>
                <a:solidFill>
                  <a:srgbClr val="ffffff"/>
                </a:solidFill>
              </a:uFill>
              <a:latin typeface="Arial"/>
            </a:endParaRPr>
          </a:p>
          <a:p>
            <a:pPr>
              <a:lnSpc>
                <a:spcPct val="90000"/>
              </a:lnSpc>
            </a:pPr>
            <a:endParaRPr b="0" lang="en-US" sz="3200" spc="-1" strike="noStrike">
              <a:solidFill>
                <a:srgbClr val="000000"/>
              </a:solidFill>
              <a:uFill>
                <a:solidFill>
                  <a:srgbClr val="ffffff"/>
                </a:solidFill>
              </a:uFill>
              <a:latin typeface="Arial"/>
            </a:endParaRPr>
          </a:p>
          <a:p>
            <a:pPr marL="343080" indent="-342720">
              <a:lnSpc>
                <a:spcPct val="90000"/>
              </a:lnSpc>
              <a:buClr>
                <a:srgbClr val="000000"/>
              </a:buClr>
              <a:buFont typeface="Symbol" charset="2"/>
              <a:buChar char=""/>
            </a:pPr>
            <a:r>
              <a:rPr b="0" lang="en-US" sz="2400" spc="-1" strike="noStrike">
                <a:solidFill>
                  <a:srgbClr val="000000"/>
                </a:solidFill>
                <a:uFill>
                  <a:solidFill>
                    <a:srgbClr val="ffffff"/>
                  </a:solidFill>
                </a:uFill>
                <a:latin typeface="Arial"/>
              </a:rPr>
              <a:t>To PASTE contents of a cell:</a:t>
            </a:r>
            <a:endParaRPr b="0" lang="en-US" sz="32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US" sz="2000" spc="-1" strike="noStrike">
                <a:solidFill>
                  <a:srgbClr val="000000"/>
                </a:solidFill>
                <a:uFill>
                  <a:solidFill>
                    <a:srgbClr val="ffffff"/>
                  </a:solidFill>
                </a:uFill>
                <a:latin typeface="Arial"/>
              </a:rPr>
              <a:t>click on the cell,</a:t>
            </a:r>
            <a:endParaRPr b="0" lang="en-US" sz="24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US" sz="2000" spc="-1" strike="noStrike">
                <a:solidFill>
                  <a:srgbClr val="000000"/>
                </a:solidFill>
                <a:uFill>
                  <a:solidFill>
                    <a:srgbClr val="ffffff"/>
                  </a:solidFill>
                </a:uFill>
                <a:latin typeface="Arial"/>
              </a:rPr>
              <a:t>Select the Home tab,</a:t>
            </a:r>
            <a:endParaRPr b="0" lang="en-US" sz="2400" spc="-1" strike="noStrike">
              <a:solidFill>
                <a:srgbClr val="000000"/>
              </a:solidFill>
              <a:uFill>
                <a:solidFill>
                  <a:srgbClr val="ffffff"/>
                </a:solidFill>
              </a:uFill>
              <a:latin typeface="Arial"/>
            </a:endParaRPr>
          </a:p>
          <a:p>
            <a:pPr lvl="1" marL="743040" indent="-285480">
              <a:lnSpc>
                <a:spcPct val="90000"/>
              </a:lnSpc>
              <a:buClr>
                <a:srgbClr val="000000"/>
              </a:buClr>
              <a:buFont typeface="Symbol" charset="2"/>
              <a:buChar char=""/>
            </a:pPr>
            <a:r>
              <a:rPr b="0" lang="en-US" sz="2000" spc="-1" strike="noStrike">
                <a:solidFill>
                  <a:srgbClr val="000000"/>
                </a:solidFill>
                <a:uFill>
                  <a:solidFill>
                    <a:srgbClr val="ffffff"/>
                  </a:solidFill>
                </a:uFill>
                <a:latin typeface="Arial"/>
              </a:rPr>
              <a:t>click Paste from the Clipboard Group.</a:t>
            </a:r>
            <a:endParaRPr b="0" lang="en-US" sz="2400" spc="-1" strike="noStrike">
              <a:solidFill>
                <a:srgbClr val="000000"/>
              </a:solidFill>
              <a:uFill>
                <a:solidFill>
                  <a:srgbClr val="ffffff"/>
                </a:solidFill>
              </a:uFill>
              <a:latin typeface="Arial"/>
            </a:endParaRPr>
          </a:p>
        </p:txBody>
      </p:sp>
      <p:pic>
        <p:nvPicPr>
          <p:cNvPr id="341" name="Picture 6" descr=""/>
          <p:cNvPicPr/>
          <p:nvPr/>
        </p:nvPicPr>
        <p:blipFill>
          <a:blip r:embed="rId1"/>
          <a:stretch/>
        </p:blipFill>
        <p:spPr>
          <a:xfrm>
            <a:off x="5029200" y="2057400"/>
            <a:ext cx="3470040" cy="3123720"/>
          </a:xfrm>
          <a:prstGeom prst="rect">
            <a:avLst/>
          </a:prstGeom>
          <a:ln w="9360">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1337</TotalTime>
  <Application>LibreOffice/5.2.2.2$Linux_X86_64 LibreOffice_project/8f96e87c890bf8fa77463cd4b640a2312823f3ad</Application>
  <Words>1854</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2009-03-19T14:59:04Z</dcterms:created>
  <dc:creator>staff</dc:creator>
  <dc:description/>
  <dc:language>en-IN</dc:language>
  <cp:lastModifiedBy>Prabhas Yadav</cp:lastModifiedBy>
  <dcterms:modified xsi:type="dcterms:W3CDTF">2017-01-06T23:20:40Z</dcterms:modified>
  <cp:revision>137</cp:revision>
  <dc:subject/>
  <dc:title>Introduction to Excel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