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54BD1-82AE-4FCF-9963-E9F7393F4D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D52CC-DD27-4919-A089-ABDCBB37301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52CC-DD27-4919-A089-ABDCBB373019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27FF301-01AD-4519-A209-2CAA15DFAEF0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0A22DB-16A6-42BC-9502-A10B8B3AD69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IN" sz="5000" b="1" cap="none" dirty="0" smtClean="0">
                <a:solidFill>
                  <a:schemeClr val="bg2">
                    <a:lumMod val="25000"/>
                  </a:schemeClr>
                </a:solidFill>
                <a:latin typeface="Segoe Print" pitchFamily="2" charset="0"/>
              </a:rPr>
              <a:t>Internet &amp; Web Technology </a:t>
            </a:r>
            <a:endParaRPr lang="en-IN" sz="5000" b="1" cap="none" dirty="0">
              <a:solidFill>
                <a:schemeClr val="bg2">
                  <a:lumMod val="25000"/>
                </a:schemeClr>
              </a:solidFill>
              <a:latin typeface="Segoe Prin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733256"/>
            <a:ext cx="8458200" cy="914400"/>
          </a:xfrm>
        </p:spPr>
        <p:txBody>
          <a:bodyPr>
            <a:noAutofit/>
          </a:bodyPr>
          <a:lstStyle/>
          <a:p>
            <a:r>
              <a:rPr lang="en-IN" sz="3000" b="1" baseline="-250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Group no:24</a:t>
            </a:r>
          </a:p>
          <a:p>
            <a:r>
              <a:rPr lang="en-IN" sz="3000" b="1" baseline="-25000" dirty="0" err="1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Prabhat</a:t>
            </a:r>
            <a:r>
              <a:rPr lang="en-IN" sz="3000" b="1" baseline="-250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 Kumar(15/IT/81)              </a:t>
            </a:r>
          </a:p>
          <a:p>
            <a:r>
              <a:rPr lang="en-IN" sz="3000" b="1" baseline="-25000" dirty="0" err="1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Kalpit</a:t>
            </a:r>
            <a:r>
              <a:rPr lang="en-IN" sz="3000" b="1" baseline="-250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 </a:t>
            </a:r>
            <a:r>
              <a:rPr lang="en-IN" sz="3000" b="1" baseline="-25000" dirty="0" err="1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Jaiswal</a:t>
            </a:r>
            <a:r>
              <a:rPr lang="en-IN" sz="3000" b="1" baseline="-250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(15/IT/11)</a:t>
            </a:r>
          </a:p>
          <a:p>
            <a:r>
              <a:rPr lang="en-IN" sz="3000" b="1" baseline="-25000" dirty="0" err="1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Ritik</a:t>
            </a:r>
            <a:r>
              <a:rPr lang="en-IN" sz="3000" b="1" baseline="-250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 </a:t>
            </a:r>
            <a:r>
              <a:rPr lang="en-IN" sz="3000" b="1" baseline="-25000" dirty="0" err="1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Gautam</a:t>
            </a:r>
            <a:r>
              <a:rPr lang="en-IN" sz="3000" b="1" baseline="-250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(15/IT/34</a:t>
            </a:r>
            <a:r>
              <a:rPr lang="en-IN" sz="3000" b="1" baseline="-250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</a:rPr>
              <a:t>)</a:t>
            </a:r>
            <a:endParaRPr lang="en-IN" sz="3000" b="1" baseline="-25000" dirty="0">
              <a:solidFill>
                <a:schemeClr val="bg2">
                  <a:lumMod val="25000"/>
                </a:schemeClr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5657671"/>
            <a:ext cx="370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the guidance of:-</a:t>
            </a: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 </a:t>
            </a: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2564904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bg2">
                    <a:lumMod val="25000"/>
                  </a:schemeClr>
                </a:solidFill>
                <a:latin typeface="Segoe Print" pitchFamily="2" charset="0"/>
              </a:rPr>
              <a:t> (IT 652)</a:t>
            </a:r>
            <a:endParaRPr lang="en-IN" sz="4400" b="1" dirty="0">
              <a:solidFill>
                <a:schemeClr val="bg2">
                  <a:lumMod val="25000"/>
                </a:schemeClr>
              </a:solidFill>
              <a:latin typeface="Segoe Print" pitchFamily="2" charset="0"/>
            </a:endParaRPr>
          </a:p>
        </p:txBody>
      </p:sp>
    </p:spTree>
  </p:cSld>
  <p:clrMapOvr>
    <a:masterClrMapping/>
  </p:clrMapOvr>
  <p:transition spd="slow" advClick="0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Project :-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create a student database and giving access to avail different facilities through login with combination of unique user-id and password.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Students have to register first with the required information then they can login later with the help of their user-id and password.</a:t>
            </a:r>
            <a:endParaRPr lang="en-IN" dirty="0" smtClean="0"/>
          </a:p>
        </p:txBody>
      </p:sp>
      <p:pic>
        <p:nvPicPr>
          <p:cNvPr id="1026" name="Picture 2" descr="C:\Program Files (x86)\Microsoft Office\MEDIA\OFFICE12\Bullets\BD10265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323528" y="3861048"/>
            <a:ext cx="360040" cy="360040"/>
          </a:xfrm>
          <a:prstGeom prst="rect">
            <a:avLst/>
          </a:prstGeom>
          <a:noFill/>
        </p:spPr>
      </p:pic>
      <p:pic>
        <p:nvPicPr>
          <p:cNvPr id="6" name="Picture 2" descr="C:\Program Files (x86)\Microsoft Office\MEDIA\OFFICE12\Bullets\BD10265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323528" y="1700808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>
                <a:latin typeface="Cooper Black" pitchFamily="18" charset="0"/>
              </a:rPr>
              <a:t>With the help of :-</a:t>
            </a:r>
            <a:endParaRPr lang="en-IN" b="1" cap="none" dirty="0">
              <a:latin typeface="Cooper Black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67544" y="1268760"/>
          <a:ext cx="3960440" cy="5187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702817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IN" sz="3000" baseline="0" dirty="0" smtClean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HTML</a:t>
                      </a:r>
                      <a:endParaRPr lang="en-IN" sz="3000" baseline="0" dirty="0">
                        <a:solidFill>
                          <a:srgbClr val="C00000"/>
                        </a:solidFill>
                        <a:latin typeface="Verdana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803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IN" sz="2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CSS &amp; Bootstrap</a:t>
                      </a:r>
                    </a:p>
                    <a:p>
                      <a:endParaRPr lang="en-IN" dirty="0"/>
                    </a:p>
                  </a:txBody>
                  <a:tcP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803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IN" sz="3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php</a:t>
                      </a:r>
                      <a:endParaRPr kumimoji="0" lang="en-IN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803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IN" sz="3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javascript</a:t>
                      </a:r>
                      <a:endParaRPr kumimoji="0" lang="en-IN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249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I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Angular JS &amp; other</a:t>
                      </a:r>
                    </a:p>
                    <a:p>
                      <a:endParaRPr lang="en-IN" dirty="0"/>
                    </a:p>
                  </a:txBody>
                  <a:tcP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5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IN" sz="3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MySQL</a:t>
                      </a:r>
                      <a:endParaRPr kumimoji="0" lang="en-IN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</TotalTime>
  <Words>92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Trek</vt:lpstr>
      <vt:lpstr>Internet &amp; Web Technology </vt:lpstr>
      <vt:lpstr>Project :-</vt:lpstr>
      <vt:lpstr>With the help of 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&amp; Web Technology</dc:title>
  <dc:creator>Asus</dc:creator>
  <cp:lastModifiedBy>Asus</cp:lastModifiedBy>
  <cp:revision>6</cp:revision>
  <dcterms:created xsi:type="dcterms:W3CDTF">2018-01-23T13:43:53Z</dcterms:created>
  <dcterms:modified xsi:type="dcterms:W3CDTF">2018-01-23T14:32:27Z</dcterms:modified>
</cp:coreProperties>
</file>