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2F8A-1476-B58F-5E2A-27DC0CCAE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2D753-7044-96F6-8FA4-A3B2F93B0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032B-D760-40AF-E5F6-4BCB0826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D4E0-A17D-4A21-8959-46D289948214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A7B08-4BF0-63D6-7088-154D7E8E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79452-DD5C-A37F-5230-1CC5EB36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D5EC-FE92-4BBF-9138-3A0BFC345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68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4C1B-A693-75F6-0CA3-EB73FBA8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0D11F-279C-8D53-E1F7-C040A421E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45828-5C61-7DBF-17C4-CBEB402AA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D4E0-A17D-4A21-8959-46D289948214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74F1F-505D-5D94-1378-022F352E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E45EC-7BF8-B5B0-F377-66FF737C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D5EC-FE92-4BBF-9138-3A0BFC345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74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B98F66-E840-ACDF-0682-EBFDBDDA5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ED554-C64B-40CA-45E1-AF0F9886F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1BFF9-528E-B75D-68AD-940DBDFF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D4E0-A17D-4A21-8959-46D289948214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893D-1C99-BD9F-0179-5BA98E58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DBB74-CBFC-AA94-836B-A2DF6D53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D5EC-FE92-4BBF-9138-3A0BFC345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72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C9FD-E587-DA1F-8E8C-07535C77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1A6C2-BC6D-1682-F8CC-54C4D0FFE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A7438-CF4C-C8D5-BCE0-7E488FAB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D4E0-A17D-4A21-8959-46D289948214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E2589-C591-BC48-59F5-7945DBCE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CCF15-06BD-8A51-ACEB-C6E02C23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D5EC-FE92-4BBF-9138-3A0BFC345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28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321D0-6B58-321C-17A6-05F4F86B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484AF-8C25-D790-5D0D-3E691C3DA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E7D45-0ABA-3795-84A0-F62B721B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D4E0-A17D-4A21-8959-46D289948214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2F04F-113E-3738-130E-5F1D88F2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A3FCF-013A-4F81-05D5-8828F143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D5EC-FE92-4BBF-9138-3A0BFC345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21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B8A2-3F96-FF72-6290-DF2FF8E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78ED-C685-38B5-8E35-B16248678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2CFA1-2896-61BE-063D-C34B5E083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0FB4D-8A58-C91F-8D4D-8DA56F8E8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D4E0-A17D-4A21-8959-46D289948214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3AD7B-1B4F-3124-1119-5224DAED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7C030-62E3-7546-F284-54AF773C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D5EC-FE92-4BBF-9138-3A0BFC345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09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4DAF-F92F-41F3-8A81-B438590B2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FC1F2-82EC-57CE-0E4A-C5BBA289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8C4DA-C91E-4CEB-BAE6-955764A8F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CC551-BA0A-8BAC-4E93-6A52FEB41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A55D7-7BC2-5570-EED6-03BB3E4BC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DF3A1-E8D2-FCC7-7E6B-B682E521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D4E0-A17D-4A21-8959-46D289948214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164824-51C8-297C-C202-A907368B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C007E-019F-DCB5-7C7B-A6DDA63D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D5EC-FE92-4BBF-9138-3A0BFC345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9838-D362-D713-23C7-01C25284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C539F-66F5-C045-455B-D3F78823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D4E0-A17D-4A21-8959-46D289948214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56FB1-3663-08C0-36C3-C21E6F88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3B253-CFC4-5A5C-9470-87CBF809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D5EC-FE92-4BBF-9138-3A0BFC345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31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2698C-1C4E-EEB5-83B9-4412D969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D4E0-A17D-4A21-8959-46D289948214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1D6C1-0B4E-CACF-E06A-C88FA1FD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7CABC-C397-08DE-3683-A8F53969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D5EC-FE92-4BBF-9138-3A0BFC345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6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41F2-9A25-33E6-2B4C-65F8B84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90294-29B0-B3D0-001C-A3BD739A2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B122F-934B-0D2A-1810-0C8A9D588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C7576-0FC8-C49B-81DC-BB924F47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D4E0-A17D-4A21-8959-46D289948214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AD541-F3E0-E556-C623-D05937A7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E4281-0EF7-FD6C-0DAA-9E9A206D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D5EC-FE92-4BBF-9138-3A0BFC345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62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7963-E5D2-0096-213B-CAA031B5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F6B63-C873-B2B5-8FBF-01C304B96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A040F-262B-5646-BDAA-3CC0A479F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4731C-FD8E-AC2F-E451-C473F4E2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D4E0-A17D-4A21-8959-46D289948214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83860-6BE8-8058-521C-08223C00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2B231-B968-CD8B-909B-341F5F41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D5EC-FE92-4BBF-9138-3A0BFC345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55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E4613-1D16-8B9C-C78A-CDC151D0B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13CEC-E353-4E30-E734-12010ADB9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435D1-A4C2-B942-288F-9BB60CBD7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9D4E0-A17D-4A21-8959-46D289948214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794A2-E2F1-EDF3-4CAC-7A8C79E0A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13D12-9945-D7A7-FA19-F99C1381E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D5EC-FE92-4BBF-9138-3A0BFC345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07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F636-C12F-AE67-01E6-AEB67F20D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JavaScript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FFFB3-F125-2A49-6E58-994E61084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013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Prabhat Ranjan</dc:creator>
  <cp:lastModifiedBy>Prabhat Ranjan</cp:lastModifiedBy>
  <cp:revision>1</cp:revision>
  <dcterms:created xsi:type="dcterms:W3CDTF">2023-04-01T14:52:34Z</dcterms:created>
  <dcterms:modified xsi:type="dcterms:W3CDTF">2023-04-01T14:52:45Z</dcterms:modified>
</cp:coreProperties>
</file>