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4571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stream</a:t>
            </a:r>
            <a:r>
              <a:rPr lang="en-US" dirty="0" smtClean="0">
                <a:solidFill>
                  <a:schemeClr val="tx1"/>
                </a:solidFill>
              </a:rPr>
              <a:t> is a way of sequentially accessing a file. In Streams you can process the data one at a time as bulk operations are unavailable with them. But, streams supports a huge range of source and destinations including disk file, arrays, other devices, other programs etc. In Java, a </a:t>
            </a:r>
            <a:r>
              <a:rPr lang="en-US" b="1" dirty="0" smtClean="0">
                <a:solidFill>
                  <a:schemeClr val="tx1"/>
                </a:solidFill>
              </a:rPr>
              <a:t>byte</a:t>
            </a:r>
            <a:r>
              <a:rPr lang="en-US" dirty="0" smtClean="0">
                <a:solidFill>
                  <a:schemeClr val="tx1"/>
                </a:solidFill>
              </a:rPr>
              <a:t> is not the same thing as a </a:t>
            </a:r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. Therefore a byte stream is different from a character stream. So, Java defines two types of streams: </a:t>
            </a:r>
            <a:r>
              <a:rPr lang="en-US" b="1" dirty="0" smtClean="0">
                <a:solidFill>
                  <a:schemeClr val="tx1"/>
                </a:solidFill>
              </a:rPr>
              <a:t>Byte Streams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Character Streams</a:t>
            </a:r>
            <a:r>
              <a:rPr lang="en-US" dirty="0" smtClean="0">
                <a:solidFill>
                  <a:schemeClr val="tx1"/>
                </a:solidFill>
              </a:rPr>
              <a:t> 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Byte Streams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byte</a:t>
            </a:r>
            <a:r>
              <a:rPr lang="en-US" dirty="0" smtClean="0"/>
              <a:t> stream access the file byte by byte. Java programs use byte streams to perform input and output of </a:t>
            </a:r>
            <a:r>
              <a:rPr lang="en-US" b="1" dirty="0" smtClean="0"/>
              <a:t>8-bit</a:t>
            </a:r>
            <a:r>
              <a:rPr lang="en-US" dirty="0" smtClean="0"/>
              <a:t> bytes. It is suitable for any kind of file, however not quite appropriate for text files. For example, if the file is using a </a:t>
            </a:r>
            <a:r>
              <a:rPr lang="en-US" b="1" dirty="0" err="1" smtClean="0"/>
              <a:t>unicode</a:t>
            </a:r>
            <a:r>
              <a:rPr lang="en-US" b="1" dirty="0" smtClean="0"/>
              <a:t> encoding</a:t>
            </a:r>
            <a:r>
              <a:rPr lang="en-US" dirty="0" smtClean="0"/>
              <a:t> and a character is represented with two bytes, the byte stream will treat these separately and you will need to do the conversion yourself. Byte oriented streams do not use any </a:t>
            </a:r>
            <a:r>
              <a:rPr lang="en-US" b="1" dirty="0" smtClean="0"/>
              <a:t>encoding scheme</a:t>
            </a:r>
            <a:r>
              <a:rPr lang="en-US" dirty="0" smtClean="0"/>
              <a:t> while Character oriented streams use character encoding scheme(UNICODE). All byte stream classes are descended from </a:t>
            </a:r>
            <a:r>
              <a:rPr lang="en-US" b="1" dirty="0" err="1" smtClean="0"/>
              <a:t>InputStream</a:t>
            </a:r>
            <a:r>
              <a:rPr lang="en-US" dirty="0" smtClean="0"/>
              <a:t> and </a:t>
            </a:r>
            <a:r>
              <a:rPr lang="en-US" b="1" dirty="0" err="1" smtClean="0"/>
              <a:t>OutputStream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import java.io.*;</a:t>
            </a:r>
          </a:p>
          <a:p>
            <a:pPr>
              <a:buNone/>
            </a:pPr>
            <a:r>
              <a:rPr lang="en-US" sz="1100" dirty="0" smtClean="0"/>
              <a:t>public class </a:t>
            </a:r>
            <a:r>
              <a:rPr lang="en-US" sz="1100" dirty="0" err="1" smtClean="0"/>
              <a:t>TestClass</a:t>
            </a: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smtClean="0"/>
              <a:t>  public static void main(String[] </a:t>
            </a:r>
            <a:r>
              <a:rPr lang="en-US" sz="1100" dirty="0" err="1" smtClean="0"/>
              <a:t>args</a:t>
            </a:r>
            <a:r>
              <a:rPr lang="en-US" sz="1100" dirty="0" smtClean="0"/>
              <a:t>) {</a:t>
            </a:r>
          </a:p>
          <a:p>
            <a:pPr>
              <a:buNone/>
            </a:pPr>
            <a:r>
              <a:rPr lang="en-US" sz="1100" dirty="0" smtClean="0"/>
              <a:t>    </a:t>
            </a:r>
            <a:r>
              <a:rPr lang="en-US" sz="1100" dirty="0" err="1" smtClean="0"/>
              <a:t>FileInputStream</a:t>
            </a:r>
            <a:r>
              <a:rPr lang="en-US" sz="1100" dirty="0" smtClean="0"/>
              <a:t> </a:t>
            </a:r>
            <a:r>
              <a:rPr lang="en-US" sz="1100" dirty="0" err="1" smtClean="0"/>
              <a:t>fis</a:t>
            </a:r>
            <a:r>
              <a:rPr lang="en-US" sz="1100" dirty="0" smtClean="0"/>
              <a:t> = null;</a:t>
            </a:r>
          </a:p>
          <a:p>
            <a:pPr>
              <a:buNone/>
            </a:pPr>
            <a:r>
              <a:rPr lang="en-US" sz="1100" dirty="0" smtClean="0"/>
              <a:t>    </a:t>
            </a:r>
            <a:r>
              <a:rPr lang="en-US" sz="1100" dirty="0" err="1" smtClean="0"/>
              <a:t>FileOutputStream</a:t>
            </a:r>
            <a:r>
              <a:rPr lang="en-US" sz="1100" dirty="0" smtClean="0"/>
              <a:t> </a:t>
            </a:r>
            <a:r>
              <a:rPr lang="en-US" sz="1100" dirty="0" err="1" smtClean="0"/>
              <a:t>fos</a:t>
            </a:r>
            <a:r>
              <a:rPr lang="en-US" sz="1100" dirty="0" smtClean="0"/>
              <a:t> = null;</a:t>
            </a:r>
          </a:p>
          <a:p>
            <a:pPr>
              <a:buNone/>
            </a:pPr>
            <a:r>
              <a:rPr lang="en-US" sz="1100" dirty="0" smtClean="0"/>
              <a:t>    try {</a:t>
            </a:r>
          </a:p>
          <a:p>
            <a:pPr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fis</a:t>
            </a:r>
            <a:r>
              <a:rPr lang="en-US" sz="1100" dirty="0" smtClean="0"/>
              <a:t> = new </a:t>
            </a:r>
            <a:r>
              <a:rPr lang="en-US" sz="1100" dirty="0" err="1" smtClean="0"/>
              <a:t>FileInputStream</a:t>
            </a:r>
            <a:r>
              <a:rPr lang="en-US" sz="1100" dirty="0" smtClean="0"/>
              <a:t>("in.txt");</a:t>
            </a:r>
          </a:p>
          <a:p>
            <a:pPr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fos</a:t>
            </a:r>
            <a:r>
              <a:rPr lang="en-US" sz="1100" dirty="0" smtClean="0"/>
              <a:t> = new </a:t>
            </a:r>
            <a:r>
              <a:rPr lang="en-US" sz="1100" dirty="0" err="1" smtClean="0"/>
              <a:t>FileOutputStream</a:t>
            </a:r>
            <a:r>
              <a:rPr lang="en-US" sz="1100" dirty="0" smtClean="0"/>
              <a:t> ("out.txt");</a:t>
            </a:r>
          </a:p>
          <a:p>
            <a:pPr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temp;</a:t>
            </a:r>
          </a:p>
          <a:p>
            <a:pPr>
              <a:buNone/>
            </a:pPr>
            <a:r>
              <a:rPr lang="en-US" sz="1100" dirty="0" smtClean="0"/>
              <a:t>      while ((temp = </a:t>
            </a:r>
            <a:r>
              <a:rPr lang="en-US" sz="1100" dirty="0" err="1" smtClean="0"/>
              <a:t>fis.read</a:t>
            </a:r>
            <a:r>
              <a:rPr lang="en-US" sz="1100" dirty="0" smtClean="0"/>
              <a:t>()) != -1) //read byte by byte</a:t>
            </a:r>
          </a:p>
          <a:p>
            <a:pPr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fos.write</a:t>
            </a:r>
            <a:r>
              <a:rPr lang="en-US" sz="1100" dirty="0" smtClean="0"/>
              <a:t>((byte)temp);        //write byte by byte</a:t>
            </a:r>
          </a:p>
          <a:p>
            <a:pPr>
              <a:buNone/>
            </a:pPr>
            <a:r>
              <a:rPr lang="en-US" sz="1100" dirty="0" smtClean="0"/>
              <a:t>      if (</a:t>
            </a:r>
            <a:r>
              <a:rPr lang="en-US" sz="1100" dirty="0" err="1" smtClean="0"/>
              <a:t>fis</a:t>
            </a:r>
            <a:r>
              <a:rPr lang="en-US" sz="1100" dirty="0" smtClean="0"/>
              <a:t> != null)</a:t>
            </a:r>
          </a:p>
          <a:p>
            <a:pPr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fis.close</a:t>
            </a:r>
            <a:r>
              <a:rPr lang="en-US" sz="1100" dirty="0" smtClean="0"/>
              <a:t>();</a:t>
            </a:r>
          </a:p>
          <a:p>
            <a:pPr>
              <a:buNone/>
            </a:pPr>
            <a:r>
              <a:rPr lang="en-US" sz="1100" dirty="0" smtClean="0"/>
              <a:t>      if (</a:t>
            </a:r>
            <a:r>
              <a:rPr lang="en-US" sz="1100" dirty="0" err="1" smtClean="0"/>
              <a:t>fos</a:t>
            </a:r>
            <a:r>
              <a:rPr lang="en-US" sz="1100" dirty="0" smtClean="0"/>
              <a:t> != null)</a:t>
            </a:r>
          </a:p>
          <a:p>
            <a:pPr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fos.close</a:t>
            </a:r>
            <a:r>
              <a:rPr lang="en-US" sz="1100" dirty="0" smtClean="0"/>
              <a:t>();</a:t>
            </a:r>
          </a:p>
          <a:p>
            <a:pPr>
              <a:buNone/>
            </a:pPr>
            <a:r>
              <a:rPr lang="en-US" sz="1100" dirty="0" smtClean="0"/>
              <a:t>    }catch(Exception e){</a:t>
            </a:r>
          </a:p>
          <a:p>
            <a:pPr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(e);</a:t>
            </a:r>
          </a:p>
          <a:p>
            <a:pPr>
              <a:buNone/>
            </a:pPr>
            <a:r>
              <a:rPr lang="en-US" sz="1100" dirty="0" smtClean="0"/>
              <a:t>    }</a:t>
            </a:r>
          </a:p>
          <a:p>
            <a:pPr>
              <a:buNone/>
            </a:pPr>
            <a:r>
              <a:rPr lang="en-US" sz="1100" dirty="0" smtClean="0"/>
              <a:t>  }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r>
              <a:rPr lang="en-US" sz="1100" b="1" dirty="0" smtClean="0"/>
              <a:t>When to use:</a:t>
            </a:r>
          </a:p>
          <a:p>
            <a:pPr>
              <a:buNone/>
            </a:pPr>
            <a:r>
              <a:rPr lang="en-US" sz="1100" dirty="0" smtClean="0"/>
              <a:t>Byte streams should only be used for the most primitive I/O</a:t>
            </a:r>
          </a:p>
          <a:p>
            <a:pPr>
              <a:buNone/>
            </a:pPr>
            <a:r>
              <a:rPr lang="en-US" sz="1100" b="1" dirty="0" smtClean="0"/>
              <a:t>When not to use:</a:t>
            </a:r>
          </a:p>
          <a:p>
            <a:pPr>
              <a:buNone/>
            </a:pPr>
            <a:r>
              <a:rPr lang="en-US" sz="1100" dirty="0" smtClean="0"/>
              <a:t>You should not use Byte stream to read Character streams</a:t>
            </a:r>
          </a:p>
          <a:p>
            <a:pPr>
              <a:buNone/>
            </a:pPr>
            <a:r>
              <a:rPr lang="en-US" sz="1100" dirty="0" smtClean="0"/>
              <a:t>e.g. To read a text file</a:t>
            </a:r>
          </a:p>
          <a:p>
            <a:pPr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Character Streams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character stream</a:t>
            </a:r>
            <a:r>
              <a:rPr lang="en-US" dirty="0" smtClean="0"/>
              <a:t> will read a file character by character. Character Stream is a higher level concept than </a:t>
            </a:r>
            <a:r>
              <a:rPr lang="en-US" b="1" dirty="0" smtClean="0"/>
              <a:t>Byte Stream</a:t>
            </a:r>
            <a:r>
              <a:rPr lang="en-US" dirty="0" smtClean="0"/>
              <a:t> . A Character Stream is, effectively, a Byte Stream that has been wrapped with logic that allows it to output characters from a specific </a:t>
            </a:r>
            <a:r>
              <a:rPr lang="en-US" b="1" dirty="0" smtClean="0"/>
              <a:t>encoding</a:t>
            </a:r>
            <a:r>
              <a:rPr lang="en-US" dirty="0" smtClean="0"/>
              <a:t> . That means, a character stream needs to be given the file's encoding in order to work properly. Character stream can support all types of character sets ASCII, Unicode, UTF-8, UTF-16 etc. All character stream classes are descended from </a:t>
            </a:r>
            <a:r>
              <a:rPr lang="en-US" b="1" dirty="0" smtClean="0"/>
              <a:t>Reader</a:t>
            </a:r>
            <a:r>
              <a:rPr lang="en-US" dirty="0" smtClean="0"/>
              <a:t> and </a:t>
            </a:r>
            <a:r>
              <a:rPr lang="en-US" b="1" dirty="0" smtClean="0"/>
              <a:t>Writer</a:t>
            </a:r>
            <a:r>
              <a:rPr lang="en-US" dirty="0" smtClean="0"/>
              <a:t> 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java.io.*;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TestClass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FileReader</a:t>
            </a:r>
            <a:r>
              <a:rPr lang="en-US" dirty="0" smtClean="0"/>
              <a:t> reader = null;</a:t>
            </a:r>
          </a:p>
          <a:p>
            <a:pPr>
              <a:buNone/>
            </a:pPr>
            <a:r>
              <a:rPr lang="en-US" dirty="0" smtClean="0"/>
              <a:t>    try {</a:t>
            </a:r>
          </a:p>
          <a:p>
            <a:pPr>
              <a:buNone/>
            </a:pPr>
            <a:r>
              <a:rPr lang="en-US" dirty="0" smtClean="0"/>
              <a:t>      reader = new </a:t>
            </a:r>
            <a:r>
              <a:rPr lang="en-US" dirty="0" err="1" smtClean="0"/>
              <a:t>FileReader</a:t>
            </a:r>
            <a:r>
              <a:rPr lang="en-US" dirty="0" smtClean="0"/>
              <a:t>("in.txt");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fChar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while ((</a:t>
            </a:r>
            <a:r>
              <a:rPr lang="en-US" dirty="0" err="1" smtClean="0"/>
              <a:t>fChar</a:t>
            </a:r>
            <a:r>
              <a:rPr lang="en-US" dirty="0" smtClean="0"/>
              <a:t> = </a:t>
            </a:r>
            <a:r>
              <a:rPr lang="en-US" dirty="0" err="1" smtClean="0"/>
              <a:t>reader.read</a:t>
            </a:r>
            <a:r>
              <a:rPr lang="en-US" dirty="0" smtClean="0"/>
              <a:t>()) != -1) //read char by char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((char)</a:t>
            </a:r>
            <a:r>
              <a:rPr lang="en-US" dirty="0" err="1" smtClean="0"/>
              <a:t>fChar</a:t>
            </a:r>
            <a:r>
              <a:rPr lang="en-US" dirty="0" smtClean="0"/>
              <a:t>);          //write char by char</a:t>
            </a:r>
          </a:p>
          <a:p>
            <a:pPr>
              <a:buNone/>
            </a:pPr>
            <a:r>
              <a:rPr lang="en-US" dirty="0" smtClean="0"/>
              <a:t>    }catch(Exception e){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(e);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b="1" dirty="0" smtClean="0"/>
              <a:t>When to use:</a:t>
            </a:r>
          </a:p>
          <a:p>
            <a:pPr>
              <a:buNone/>
            </a:pPr>
            <a:r>
              <a:rPr lang="en-US" dirty="0" smtClean="0"/>
              <a:t>       To </a:t>
            </a:r>
            <a:r>
              <a:rPr lang="en-US" dirty="0" smtClean="0"/>
              <a:t>read character streams either from Socket or File of characters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Summary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Character oriented are tied to </a:t>
            </a:r>
            <a:r>
              <a:rPr lang="en-US" dirty="0" err="1" smtClean="0"/>
              <a:t>datatype</a:t>
            </a:r>
            <a:r>
              <a:rPr lang="en-US" dirty="0" smtClean="0"/>
              <a:t>. Only string type or character type can be read through it while byte oriented are not tied to any </a:t>
            </a:r>
            <a:r>
              <a:rPr lang="en-US" dirty="0" err="1" smtClean="0"/>
              <a:t>datatype</a:t>
            </a:r>
            <a:r>
              <a:rPr lang="en-US" dirty="0" smtClean="0"/>
              <a:t>, data of any </a:t>
            </a:r>
            <a:r>
              <a:rPr lang="en-US" dirty="0" err="1" smtClean="0"/>
              <a:t>datatype</a:t>
            </a:r>
            <a:r>
              <a:rPr lang="en-US" dirty="0" smtClean="0"/>
              <a:t> can be read(except string) just you have to specify it.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Character oriented reads character by character while byte oriented reads byte by byte.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Character oriented streams use character encoding scheme(UNICODE) while byte oriented do not use any encoding scheme.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Character oriented streams are also known as reader and writer streams Byte oriented streams are known as data streams-Data input stream and Data output stream.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589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 </vt:lpstr>
      <vt:lpstr>Example </vt:lpstr>
      <vt:lpstr>Character Streams </vt:lpstr>
      <vt:lpstr>Example </vt:lpstr>
      <vt:lpstr>Summary 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Prabhat trainer</dc:creator>
  <cp:lastModifiedBy>Prabhat trainer</cp:lastModifiedBy>
  <cp:revision>38</cp:revision>
  <dcterms:created xsi:type="dcterms:W3CDTF">2006-08-16T00:00:00Z</dcterms:created>
  <dcterms:modified xsi:type="dcterms:W3CDTF">2019-03-29T23:55:30Z</dcterms:modified>
</cp:coreProperties>
</file>