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29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1"/>
            <a:ext cx="7772400" cy="990599"/>
          </a:xfrm>
        </p:spPr>
        <p:txBody>
          <a:bodyPr>
            <a:normAutofit fontScale="90000"/>
          </a:bodyPr>
          <a:lstStyle/>
          <a:p>
            <a:r>
              <a:rPr lang="en-US" dirty="0"/>
              <a:t>Listener</a:t>
            </a:r>
            <a:br>
              <a:rPr lang="en-US" dirty="0"/>
            </a:br>
            <a:endParaRPr lang="en-US" dirty="0"/>
          </a:p>
        </p:txBody>
      </p:sp>
      <p:sp>
        <p:nvSpPr>
          <p:cNvPr id="3" name="Subtitle 2"/>
          <p:cNvSpPr>
            <a:spLocks noGrp="1"/>
          </p:cNvSpPr>
          <p:nvPr>
            <p:ph type="subTitle" idx="1"/>
          </p:nvPr>
        </p:nvSpPr>
        <p:spPr>
          <a:xfrm>
            <a:off x="1371600" y="1905000"/>
            <a:ext cx="6400800" cy="3733800"/>
          </a:xfrm>
        </p:spPr>
        <p:txBody>
          <a:bodyPr>
            <a:normAutofit/>
          </a:bodyPr>
          <a:lstStyle/>
          <a:p>
            <a:pPr algn="just"/>
            <a:r>
              <a:rPr lang="en-US" dirty="0">
                <a:solidFill>
                  <a:schemeClr val="tx1"/>
                </a:solidFill>
              </a:rPr>
              <a:t>We know that using </a:t>
            </a:r>
            <a:r>
              <a:rPr lang="en-US" dirty="0" err="1">
                <a:solidFill>
                  <a:schemeClr val="tx1"/>
                </a:solidFill>
              </a:rPr>
              <a:t>ServletContext</a:t>
            </a:r>
            <a:r>
              <a:rPr lang="en-US" dirty="0">
                <a:solidFill>
                  <a:schemeClr val="tx1"/>
                </a:solidFill>
              </a:rPr>
              <a:t>, we can create an attribute with application scope that all other servlets can access but we can initialize </a:t>
            </a:r>
            <a:r>
              <a:rPr lang="en-US" b="1" dirty="0" err="1">
                <a:solidFill>
                  <a:schemeClr val="tx1"/>
                </a:solidFill>
              </a:rPr>
              <a:t>ServletContext</a:t>
            </a:r>
            <a:r>
              <a:rPr lang="en-US" b="1" dirty="0">
                <a:solidFill>
                  <a:schemeClr val="tx1"/>
                </a:solidFill>
              </a:rPr>
              <a:t> init parameters as String only</a:t>
            </a:r>
            <a:r>
              <a:rPr lang="en-US" dirty="0">
                <a:solidFill>
                  <a:schemeClr val="tx1"/>
                </a:solidFill>
              </a:rPr>
              <a:t> in deployment descriptor (web.xml). </a:t>
            </a:r>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Events are basically occurrence of something. </a:t>
            </a:r>
            <a:r>
              <a:rPr lang="en-US" i="1" dirty="0">
                <a:latin typeface="Times New Roman" pitchFamily="18" charset="0"/>
                <a:cs typeface="Times New Roman" pitchFamily="18" charset="0"/>
              </a:rPr>
              <a:t>Changing the state of an object is known as an event.</a:t>
            </a:r>
          </a:p>
          <a:p>
            <a:pPr algn="just"/>
            <a:r>
              <a:rPr lang="en-US" dirty="0">
                <a:latin typeface="Times New Roman" pitchFamily="18" charset="0"/>
                <a:cs typeface="Times New Roman" pitchFamily="18" charset="0"/>
              </a:rPr>
              <a:t>We can perform some important tasks at the occurrence of the events, such as counting  current logged-in users, creating tables of the database at time of deploying the project, creating database connection object etc.</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752600"/>
          </a:xfrm>
        </p:spPr>
        <p:txBody>
          <a:bodyPr>
            <a:normAutofit/>
          </a:bodyPr>
          <a:lstStyle/>
          <a:p>
            <a:r>
              <a:rPr lang="en-US" sz="3600" dirty="0" err="1"/>
              <a:t>ServletContextEvent</a:t>
            </a:r>
            <a:r>
              <a:rPr lang="en-US" sz="3600" dirty="0"/>
              <a:t> and </a:t>
            </a:r>
            <a:r>
              <a:rPr lang="en-US" sz="3600" dirty="0" err="1"/>
              <a:t>ServletContextListener</a:t>
            </a:r>
            <a:br>
              <a:rPr lang="en-US" sz="3600" dirty="0"/>
            </a:br>
            <a:endParaRPr lang="en-US" sz="3600" dirty="0"/>
          </a:p>
        </p:txBody>
      </p:sp>
      <p:sp>
        <p:nvSpPr>
          <p:cNvPr id="3" name="Content Placeholder 2"/>
          <p:cNvSpPr>
            <a:spLocks noGrp="1"/>
          </p:cNvSpPr>
          <p:nvPr>
            <p:ph idx="1"/>
          </p:nvPr>
        </p:nvSpPr>
        <p:spPr>
          <a:xfrm>
            <a:off x="457200" y="2362200"/>
            <a:ext cx="8229600" cy="3763963"/>
          </a:xfrm>
        </p:spPr>
        <p:txBody>
          <a:bodyPr>
            <a:normAutofit fontScale="92500" lnSpcReduction="10000"/>
          </a:bodyPr>
          <a:lstStyle/>
          <a:p>
            <a:pPr algn="just"/>
            <a:r>
              <a:rPr lang="en-US" dirty="0"/>
              <a:t>The </a:t>
            </a:r>
            <a:r>
              <a:rPr lang="en-US" dirty="0" err="1"/>
              <a:t>ServletContextEvent</a:t>
            </a:r>
            <a:r>
              <a:rPr lang="en-US" dirty="0"/>
              <a:t> is notified when web application is deployed on the server.</a:t>
            </a:r>
          </a:p>
          <a:p>
            <a:pPr algn="just"/>
            <a:r>
              <a:rPr lang="en-US" dirty="0"/>
              <a:t>If you want to perform some action at the time of deploying the web application such as creating database connection, creating all the tables of the project etc, you need to implement </a:t>
            </a:r>
            <a:r>
              <a:rPr lang="en-US" dirty="0" err="1"/>
              <a:t>ServletContextListener</a:t>
            </a:r>
            <a:r>
              <a:rPr lang="en-US" dirty="0"/>
              <a:t> interface and provide the implementation of its methods.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135563"/>
          </a:xfrm>
        </p:spPr>
        <p:txBody>
          <a:bodyPr>
            <a:noAutofit/>
          </a:bodyPr>
          <a:lstStyle/>
          <a:p>
            <a:r>
              <a:rPr lang="en-US" sz="2800" i="1" dirty="0"/>
              <a:t>Method of </a:t>
            </a:r>
            <a:r>
              <a:rPr lang="en-US" sz="2800" i="1" dirty="0" err="1"/>
              <a:t>ServletContextEvent</a:t>
            </a:r>
            <a:r>
              <a:rPr lang="en-US" sz="2800" i="1" dirty="0"/>
              <a:t> class-</a:t>
            </a:r>
            <a:r>
              <a:rPr lang="en-US" sz="2400" dirty="0"/>
              <a:t>----------</a:t>
            </a:r>
          </a:p>
          <a:p>
            <a:pPr>
              <a:buNone/>
            </a:pPr>
            <a:r>
              <a:rPr lang="en-US" sz="2400" dirty="0"/>
              <a:t>    </a:t>
            </a:r>
            <a:r>
              <a:rPr lang="en-US" sz="2000" dirty="0"/>
              <a:t>There is only one method defined in the </a:t>
            </a:r>
            <a:r>
              <a:rPr lang="en-US" sz="2000" dirty="0" err="1"/>
              <a:t>ServletContextEvent</a:t>
            </a:r>
            <a:r>
              <a:rPr lang="en-US" sz="2000" dirty="0"/>
              <a:t> class:</a:t>
            </a:r>
          </a:p>
          <a:p>
            <a:r>
              <a:rPr lang="en-US" sz="2000" b="1" dirty="0"/>
              <a:t>public </a:t>
            </a:r>
            <a:r>
              <a:rPr lang="en-US" sz="2000" b="1" dirty="0" err="1"/>
              <a:t>ServletContext</a:t>
            </a:r>
            <a:r>
              <a:rPr lang="en-US" sz="2000" b="1" dirty="0"/>
              <a:t> </a:t>
            </a:r>
            <a:r>
              <a:rPr lang="en-US" sz="2000" b="1" dirty="0" err="1"/>
              <a:t>getServletContext</a:t>
            </a:r>
            <a:r>
              <a:rPr lang="en-US" sz="2000" b="1" dirty="0"/>
              <a:t>()</a:t>
            </a:r>
            <a:r>
              <a:rPr lang="en-US" sz="2000" dirty="0"/>
              <a:t>: returns the instance of </a:t>
            </a:r>
            <a:r>
              <a:rPr lang="en-US" sz="2000" dirty="0" err="1"/>
              <a:t>ServletContext</a:t>
            </a:r>
            <a:r>
              <a:rPr lang="en-US" sz="2000" dirty="0"/>
              <a:t>.</a:t>
            </a:r>
          </a:p>
          <a:p>
            <a:r>
              <a:rPr lang="en-US" sz="2800" i="1" dirty="0"/>
              <a:t>Methods of </a:t>
            </a:r>
            <a:r>
              <a:rPr lang="en-US" sz="2800" i="1" dirty="0" err="1"/>
              <a:t>ServletContextListener</a:t>
            </a:r>
            <a:r>
              <a:rPr lang="en-US" sz="2800" i="1" dirty="0"/>
              <a:t> interface</a:t>
            </a:r>
            <a:r>
              <a:rPr lang="en-US" sz="2400" i="1" dirty="0"/>
              <a:t>-</a:t>
            </a:r>
            <a:r>
              <a:rPr lang="en-US" sz="2400" dirty="0"/>
              <a:t>---------</a:t>
            </a:r>
          </a:p>
          <a:p>
            <a:r>
              <a:rPr lang="en-US" sz="2000" dirty="0"/>
              <a:t>There are two methods declared in the </a:t>
            </a:r>
            <a:r>
              <a:rPr lang="en-US" sz="2000" dirty="0" err="1"/>
              <a:t>ServletContextListener</a:t>
            </a:r>
            <a:r>
              <a:rPr lang="en-US" sz="2000" dirty="0"/>
              <a:t> interface which must be implemented by the </a:t>
            </a:r>
            <a:r>
              <a:rPr lang="en-US" sz="2000" dirty="0" err="1"/>
              <a:t>servlet</a:t>
            </a:r>
            <a:r>
              <a:rPr lang="en-US" sz="2000" dirty="0"/>
              <a:t> programmer to perform some action such as creating database connection etc.</a:t>
            </a:r>
          </a:p>
          <a:p>
            <a:r>
              <a:rPr lang="en-US" sz="2000" b="1" dirty="0"/>
              <a:t>public void </a:t>
            </a:r>
            <a:r>
              <a:rPr lang="en-US" sz="2000" b="1" dirty="0" err="1"/>
              <a:t>contextInitialized</a:t>
            </a:r>
            <a:r>
              <a:rPr lang="en-US" sz="2000" b="1" dirty="0"/>
              <a:t>(</a:t>
            </a:r>
            <a:r>
              <a:rPr lang="en-US" sz="2000" b="1" dirty="0" err="1"/>
              <a:t>ServletContextEvent</a:t>
            </a:r>
            <a:r>
              <a:rPr lang="en-US" sz="2000" b="1" dirty="0"/>
              <a:t> e)</a:t>
            </a:r>
            <a:r>
              <a:rPr lang="en-US" sz="2000" dirty="0"/>
              <a:t>: is invoked when application is deployed on the server.</a:t>
            </a:r>
          </a:p>
          <a:p>
            <a:r>
              <a:rPr lang="en-US" sz="2000" b="1" dirty="0"/>
              <a:t>public void </a:t>
            </a:r>
            <a:r>
              <a:rPr lang="en-US" sz="2000" b="1" dirty="0" err="1"/>
              <a:t>contextDestroyed</a:t>
            </a:r>
            <a:r>
              <a:rPr lang="en-US" sz="2000" b="1" dirty="0"/>
              <a:t>(</a:t>
            </a:r>
            <a:r>
              <a:rPr lang="en-US" sz="2000" b="1" dirty="0" err="1"/>
              <a:t>ServletContextEvent</a:t>
            </a:r>
            <a:r>
              <a:rPr lang="en-US" sz="2000" b="1" dirty="0"/>
              <a:t> e)</a:t>
            </a:r>
            <a:r>
              <a:rPr lang="en-US" sz="2000" dirty="0"/>
              <a:t>: is invoked when application is </a:t>
            </a:r>
            <a:r>
              <a:rPr lang="en-US" sz="2000" dirty="0" err="1"/>
              <a:t>undeployed</a:t>
            </a:r>
            <a:r>
              <a:rPr lang="en-US" sz="2000" dirty="0"/>
              <a:t> from the server.</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HttpSessionEvent</a:t>
            </a:r>
            <a:r>
              <a:rPr lang="en-US" b="1" dirty="0"/>
              <a:t> and </a:t>
            </a:r>
            <a:r>
              <a:rPr lang="en-US" b="1" dirty="0" err="1"/>
              <a:t>HttpSessionListener</a:t>
            </a:r>
            <a:endParaRPr lang="en-US" dirty="0"/>
          </a:p>
        </p:txBody>
      </p:sp>
      <p:sp>
        <p:nvSpPr>
          <p:cNvPr id="3" name="Content Placeholder 2"/>
          <p:cNvSpPr>
            <a:spLocks noGrp="1"/>
          </p:cNvSpPr>
          <p:nvPr>
            <p:ph idx="1"/>
          </p:nvPr>
        </p:nvSpPr>
        <p:spPr/>
        <p:txBody>
          <a:bodyPr/>
          <a:lstStyle/>
          <a:p>
            <a:pPr algn="just">
              <a:buNone/>
            </a:pPr>
            <a:r>
              <a:rPr lang="en-US" dirty="0"/>
              <a:t>   </a:t>
            </a:r>
            <a:r>
              <a:rPr lang="en-US" dirty="0">
                <a:latin typeface="Times New Roman" pitchFamily="18" charset="0"/>
                <a:cs typeface="Times New Roman" pitchFamily="18" charset="0"/>
              </a:rPr>
              <a:t>The </a:t>
            </a:r>
            <a:r>
              <a:rPr lang="en-US" dirty="0" err="1">
                <a:latin typeface="Times New Roman" pitchFamily="18" charset="0"/>
                <a:cs typeface="Times New Roman" pitchFamily="18" charset="0"/>
              </a:rPr>
              <a:t>HttpSessionEvent</a:t>
            </a:r>
            <a:r>
              <a:rPr lang="en-US" dirty="0">
                <a:latin typeface="Times New Roman" pitchFamily="18" charset="0"/>
                <a:cs typeface="Times New Roman" pitchFamily="18" charset="0"/>
              </a:rPr>
              <a:t> is notified when session object is changed. The corresponding Listener interface for this event is </a:t>
            </a:r>
            <a:r>
              <a:rPr lang="en-US" dirty="0" err="1">
                <a:latin typeface="Times New Roman" pitchFamily="18" charset="0"/>
                <a:cs typeface="Times New Roman" pitchFamily="18" charset="0"/>
              </a:rPr>
              <a:t>HttpSessionListener</a:t>
            </a:r>
            <a:r>
              <a:rPr lang="en-US" dirty="0">
                <a:latin typeface="Times New Roman" pitchFamily="18" charset="0"/>
                <a:cs typeface="Times New Roman" pitchFamily="18" charset="0"/>
              </a:rPr>
              <a:t>.</a:t>
            </a:r>
          </a:p>
          <a:p>
            <a:pPr algn="just">
              <a:buNone/>
            </a:pPr>
            <a:endParaRPr lang="en-US" dirty="0"/>
          </a:p>
          <a:p>
            <a:pPr algn="just">
              <a:buNone/>
            </a:pPr>
            <a:r>
              <a:rPr lang="en-US" dirty="0"/>
              <a:t>   </a:t>
            </a:r>
            <a:r>
              <a:rPr lang="en-US" dirty="0">
                <a:latin typeface="Times New Roman" pitchFamily="18" charset="0"/>
                <a:cs typeface="Times New Roman" pitchFamily="18" charset="0"/>
              </a:rPr>
              <a:t>We can perform some operations at this event such as </a:t>
            </a:r>
            <a:r>
              <a:rPr lang="en-US" i="1" dirty="0">
                <a:latin typeface="Times New Roman" pitchFamily="18" charset="0"/>
                <a:cs typeface="Times New Roman" pitchFamily="18" charset="0"/>
              </a:rPr>
              <a:t>counting total and current logged-in users, </a:t>
            </a:r>
            <a:r>
              <a:rPr lang="en-US" i="1" dirty="0" err="1">
                <a:latin typeface="Times New Roman" pitchFamily="18" charset="0"/>
                <a:cs typeface="Times New Roman" pitchFamily="18" charset="0"/>
              </a:rPr>
              <a:t>maintaing</a:t>
            </a:r>
            <a:r>
              <a:rPr lang="en-US" i="1" dirty="0">
                <a:latin typeface="Times New Roman" pitchFamily="18" charset="0"/>
                <a:cs typeface="Times New Roman" pitchFamily="18" charset="0"/>
              </a:rPr>
              <a:t> a log of user details such as login time, logout time etc.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Methods of </a:t>
            </a:r>
            <a:r>
              <a:rPr lang="en-US" b="1" dirty="0" err="1"/>
              <a:t>HttpSessionListener</a:t>
            </a:r>
            <a:r>
              <a:rPr lang="en-US" b="1" dirty="0"/>
              <a:t> interface</a:t>
            </a:r>
            <a:endParaRPr lang="en-US" dirty="0"/>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There are two methods declared in the </a:t>
            </a:r>
            <a:r>
              <a:rPr lang="en-US" sz="2400" dirty="0" err="1">
                <a:latin typeface="Times New Roman" pitchFamily="18" charset="0"/>
                <a:cs typeface="Times New Roman" pitchFamily="18" charset="0"/>
              </a:rPr>
              <a:t>HttpSessionListener</a:t>
            </a:r>
            <a:r>
              <a:rPr lang="en-US" sz="2400" dirty="0">
                <a:latin typeface="Times New Roman" pitchFamily="18" charset="0"/>
                <a:cs typeface="Times New Roman" pitchFamily="18" charset="0"/>
              </a:rPr>
              <a:t> interface which must be implemented by the </a:t>
            </a:r>
            <a:r>
              <a:rPr lang="en-US" sz="2400" dirty="0" err="1">
                <a:latin typeface="Times New Roman" pitchFamily="18" charset="0"/>
                <a:cs typeface="Times New Roman" pitchFamily="18" charset="0"/>
              </a:rPr>
              <a:t>servlet</a:t>
            </a:r>
            <a:r>
              <a:rPr lang="en-US" sz="2400" dirty="0">
                <a:latin typeface="Times New Roman" pitchFamily="18" charset="0"/>
                <a:cs typeface="Times New Roman" pitchFamily="18" charset="0"/>
              </a:rPr>
              <a:t> programmer to perform some action. </a:t>
            </a:r>
          </a:p>
          <a:p>
            <a:r>
              <a:rPr lang="en-US" sz="2400" b="1" dirty="0">
                <a:latin typeface="Times New Roman" pitchFamily="18" charset="0"/>
                <a:cs typeface="Times New Roman" pitchFamily="18" charset="0"/>
              </a:rPr>
              <a:t>public void </a:t>
            </a:r>
            <a:r>
              <a:rPr lang="en-US" sz="2400" b="1" dirty="0" err="1">
                <a:latin typeface="Times New Roman" pitchFamily="18" charset="0"/>
                <a:cs typeface="Times New Roman" pitchFamily="18" charset="0"/>
              </a:rPr>
              <a:t>sessionCreated</a:t>
            </a:r>
            <a:r>
              <a:rPr lang="en-US" sz="2400" b="1" dirty="0">
                <a:latin typeface="Times New Roman" pitchFamily="18" charset="0"/>
                <a:cs typeface="Times New Roman" pitchFamily="18" charset="0"/>
              </a:rPr>
              <a:t>(</a:t>
            </a:r>
            <a:r>
              <a:rPr lang="en-US" sz="2400" b="1" dirty="0" err="1">
                <a:latin typeface="Times New Roman" pitchFamily="18" charset="0"/>
                <a:cs typeface="Times New Roman" pitchFamily="18" charset="0"/>
              </a:rPr>
              <a:t>HttpSessionEvent</a:t>
            </a:r>
            <a:r>
              <a:rPr lang="en-US" sz="2400" b="1" dirty="0">
                <a:latin typeface="Times New Roman" pitchFamily="18" charset="0"/>
                <a:cs typeface="Times New Roman" pitchFamily="18" charset="0"/>
              </a:rPr>
              <a:t> e)</a:t>
            </a:r>
            <a:r>
              <a:rPr lang="en-US" sz="2400" dirty="0">
                <a:latin typeface="Times New Roman" pitchFamily="18" charset="0"/>
                <a:cs typeface="Times New Roman" pitchFamily="18" charset="0"/>
              </a:rPr>
              <a:t>: is invoked when session object is created.</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public void </a:t>
            </a:r>
            <a:r>
              <a:rPr lang="en-US" sz="2400" b="1" dirty="0" err="1">
                <a:latin typeface="Times New Roman" pitchFamily="18" charset="0"/>
                <a:cs typeface="Times New Roman" pitchFamily="18" charset="0"/>
              </a:rPr>
              <a:t>sessionDestroyed</a:t>
            </a:r>
            <a:r>
              <a:rPr lang="en-US" sz="2400" b="1" dirty="0">
                <a:latin typeface="Times New Roman" pitchFamily="18" charset="0"/>
                <a:cs typeface="Times New Roman" pitchFamily="18" charset="0"/>
              </a:rPr>
              <a:t>(</a:t>
            </a:r>
            <a:r>
              <a:rPr lang="en-US" sz="2400" b="1" dirty="0" err="1">
                <a:latin typeface="Times New Roman" pitchFamily="18" charset="0"/>
                <a:cs typeface="Times New Roman" pitchFamily="18" charset="0"/>
              </a:rPr>
              <a:t>HttpSessionEvent</a:t>
            </a:r>
            <a:r>
              <a:rPr lang="en-US" sz="2400" b="1" dirty="0">
                <a:latin typeface="Times New Roman" pitchFamily="18" charset="0"/>
                <a:cs typeface="Times New Roman" pitchFamily="18" charset="0"/>
              </a:rPr>
              <a:t>  e)</a:t>
            </a:r>
            <a:r>
              <a:rPr lang="en-US" sz="2400" dirty="0">
                <a:latin typeface="Times New Roman" pitchFamily="18" charset="0"/>
                <a:cs typeface="Times New Roman" pitchFamily="18" charset="0"/>
              </a:rPr>
              <a:t>:</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is invoked when session is invalidated.</a:t>
            </a:r>
          </a:p>
          <a:p>
            <a:pPr>
              <a:buNone/>
            </a:pP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TotalTime>
  <Words>362</Words>
  <Application>Microsoft Office PowerPoint</Application>
  <PresentationFormat>On-screen Show (4:3)</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Office Theme</vt:lpstr>
      <vt:lpstr>Listener </vt:lpstr>
      <vt:lpstr>PowerPoint Presentation</vt:lpstr>
      <vt:lpstr>ServletContextEvent and ServletContextListener </vt:lpstr>
      <vt:lpstr>PowerPoint Presentation</vt:lpstr>
      <vt:lpstr>HttpSessionEvent and HttpSessionListener</vt:lpstr>
      <vt:lpstr>Methods of HttpSessionListener interface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Listener</dc:title>
  <dc:creator>pranhat trainer</dc:creator>
  <cp:lastModifiedBy>Prabhat a</cp:lastModifiedBy>
  <cp:revision>42</cp:revision>
  <dcterms:created xsi:type="dcterms:W3CDTF">2006-08-16T00:00:00Z</dcterms:created>
  <dcterms:modified xsi:type="dcterms:W3CDTF">2019-09-27T22:07:54Z</dcterms:modified>
</cp:coreProperties>
</file>